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4" r:id="rId6"/>
    <p:sldId id="259" r:id="rId7"/>
    <p:sldId id="262" r:id="rId8"/>
    <p:sldId id="260" r:id="rId9"/>
    <p:sldId id="265" r:id="rId10"/>
    <p:sldId id="261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C8F138A-458B-4389-B303-483D68A9DC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7F6C7FF-BFAA-4D1E-AB92-BC3418E1F6A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48085-1C4A-4930-99AF-FF516CEB58CE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EF62F6F1-C3F3-411A-A609-A8F7116E37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0071C1CD-80AB-4DC0-A3E6-BB3C4B855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97AA4B-FA72-4F83-93AF-840C2C8E03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B2A87F-3C7C-43BA-A7E6-6CB3B3D339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63F7A-DDC8-4BA0-9A6A-D188315731D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29EEC-BAFC-4595-B8B3-AC29E009AE1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61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2C584-268A-4934-ACA3-349277C7E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3C4C4F-E6D4-486B-B2D0-C040B048E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7F36FC-1CDB-47F1-9B85-55607F59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7A0-BBD5-484D-B5F7-0818281F577C}" type="datetime1">
              <a:rPr lang="fr-FR" smtClean="0"/>
              <a:t>24/01/2020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7BCF72-CDD2-4C74-8CB3-2DE66B4C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6AB71A-FBB2-4EDA-A25D-955F7A35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B78-AB7C-4C9D-B66C-08AD54CBAE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42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9193A6-9549-431E-A2AF-3F336DB8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3A058D-3393-4A58-8A70-545C56BC4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AC6A8-A662-4CF0-8D74-78E7DA02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47C4-8078-4248-9AEA-995E6E5BF5A5}" type="datetime1">
              <a:rPr lang="fr-FR" smtClean="0"/>
              <a:t>24/01/2020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5EAF0D-7A0D-4888-B97B-BFBBF673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66E669-EB9B-416A-B4B1-7AE6EE7F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B78-AB7C-4C9D-B66C-08AD54CBAE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64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0617512-BC40-49B7-9B0D-DAA277D96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5AABAD-BBA8-42C4-892F-5CE6F53E8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3AAFC7-DF17-4453-8703-7F8155E8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EA60-AB35-4A65-98A8-D98B3B28E38A}" type="datetime1">
              <a:rPr lang="fr-FR" smtClean="0"/>
              <a:t>24/01/2020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467866-9141-4CF8-A767-F5720EAB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524610-C316-49CD-827B-6C403342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B78-AB7C-4C9D-B66C-08AD54CBAE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75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D1221-D931-4796-9A1B-CB0ECB17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715676-D2C7-4F01-A017-EBCEDF7A8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F745FF-F60A-4079-B111-40B0D994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C68E-D3B8-474F-A478-BE1C00E60A5C}" type="datetime1">
              <a:rPr lang="fr-FR" smtClean="0"/>
              <a:t>24/01/2020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0CC35F-8BA1-4187-B07C-20928542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E9FCF2-8896-46C1-AA69-1C265ECD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B78-AB7C-4C9D-B66C-08AD54CBAE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27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56CA1-A284-41CA-BCC4-30B74F06B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681147-AA5F-4B8B-B9DE-E33CBFE90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1D2A5E-EE7F-4D78-A213-58E014F8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C438-6E55-4B72-93E3-15C83C1CD7BA}" type="datetime1">
              <a:rPr lang="fr-FR" smtClean="0"/>
              <a:t>24/01/2020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9410A5-75B6-48F8-B917-0C9CDAC4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D670DD-667B-4FC2-8EC5-E9B39583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B78-AB7C-4C9D-B66C-08AD54CBAE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00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C15502-418F-40D5-815F-CE64B838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23C24-7C88-476A-B2B2-2859144F4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C302E0-043C-47A0-947F-627F8FEA6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5A1846-B8D1-4578-B5A9-22DD6285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9258-2EA1-4320-87D8-C95BA5790DAB}" type="datetime1">
              <a:rPr lang="fr-FR" smtClean="0"/>
              <a:t>24/01/2020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E5B5E4-3651-4016-8074-457840E3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03E6AE-224B-4A00-83D6-F54E6C23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B78-AB7C-4C9D-B66C-08AD54CBAE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80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65C07-70A9-4194-BC77-FD9299C9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A51B60-6686-47F4-BE58-839F3C1CD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E331A2-86D1-4823-91E1-C990E9C69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1F27A8D-B956-4BE9-9B6D-D4F5B3122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40512C-AF3E-4722-8070-601B1D285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0C18758-C00A-4B71-A57F-5EA3BB04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D88E-FBF2-4E69-B5BE-67BDBC731DA1}" type="datetime1">
              <a:rPr lang="fr-FR" smtClean="0"/>
              <a:t>24/01/2020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66D368E-D17A-4D3A-BE34-2E0E0940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592314-0D7E-42AF-B66F-AEABAA34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B78-AB7C-4C9D-B66C-08AD54CBAE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26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FC574-F5BB-4B29-AE42-71DA2173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8B228A-A66C-4F7D-A578-C27064D2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22EA-A8C2-47F4-AA3C-0A6B51EEB7DB}" type="datetime1">
              <a:rPr lang="fr-FR" smtClean="0"/>
              <a:t>24/01/2020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000893-1F2E-49F1-841F-FC85AD3C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5D4493-521F-474F-8F2B-CC1E09BF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B78-AB7C-4C9D-B66C-08AD54CBAE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76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7F8D9B-760A-48BF-937D-7BFAE734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3C7D-B457-4C42-A85E-7F69914B9AF8}" type="datetime1">
              <a:rPr lang="fr-FR" smtClean="0"/>
              <a:t>24/01/2020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0475D2-B82F-4539-A6D7-12024D02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8E8101-137B-4BD2-AC1E-3B22B8C6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B78-AB7C-4C9D-B66C-08AD54CBAE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0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D2D75-5084-4F8C-BE6C-2FE4198F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D6AA58-3360-4953-94B9-7FE673C7B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6560B3-BEC4-42DE-8ECB-8063E27CF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9D62B5-FC1F-4306-AC95-17F355F5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655E-E44F-406A-ABD1-6C5F69B616DA}" type="datetime1">
              <a:rPr lang="fr-FR" smtClean="0"/>
              <a:t>24/01/2020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D79999-81B9-4ABF-BDFD-F4541395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762003-53BF-4411-AB17-2A1863C2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B78-AB7C-4C9D-B66C-08AD54CBAE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72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EEDD3-1EF1-4D95-A0FE-44E58E05F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D14978A-952F-47D1-A8DB-1289BE96C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5A7878-9A98-46C1-B099-B2FF2D181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B6C56E-2E32-41F2-B30E-6DC3CEB4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460-BAC2-4084-9D53-4EC7C051DDFA}" type="datetime1">
              <a:rPr lang="fr-FR" smtClean="0"/>
              <a:t>24/01/2020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B56DC2-C8B6-4831-96AD-E5237C6A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1DEABA-A756-43DA-8580-D6764B59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B78-AB7C-4C9D-B66C-08AD54CBAE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85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092A4E5-F54B-4668-8182-5EB5CEE6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D40626-8E56-4337-9943-813657F7D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197F44-0202-4960-BE62-DB9C6E5B5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1EE12-D37F-4E0E-BE96-5F58CC15DEF0}" type="datetime1">
              <a:rPr lang="fr-FR" smtClean="0"/>
              <a:t>24/01/2020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FFF46E-0310-4FBD-8CC1-06C5AFE69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0C6546-A388-4F64-BAB9-6B865861D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C5B78-AB7C-4C9D-B66C-08AD54CBAE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54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6A473-4EA1-473E-957F-39057787D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2349" y="1095"/>
            <a:ext cx="9144000" cy="1794774"/>
          </a:xfrm>
        </p:spPr>
        <p:txBody>
          <a:bodyPr>
            <a:normAutofit fontScale="90000"/>
          </a:bodyPr>
          <a:lstStyle/>
          <a:p>
            <a:r>
              <a:rPr lang="fr-FR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fr-FR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fr-FR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fr-FR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br>
              <a:rPr lang="fr-FR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Puerto Rico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77CD35-20BE-48E5-AD42-0CE450EC3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7005" y="3656827"/>
            <a:ext cx="6900654" cy="2052771"/>
          </a:xfrm>
        </p:spPr>
        <p:txBody>
          <a:bodyPr>
            <a:normAutofit fontScale="92500"/>
          </a:bodyPr>
          <a:lstStyle/>
          <a:p>
            <a:pPr algn="l">
              <a:lnSpc>
                <a:spcPct val="100000"/>
              </a:lnSpc>
            </a:pPr>
            <a:r>
              <a:rPr lang="fr-FR" sz="32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JANIN Rémi</a:t>
            </a:r>
          </a:p>
          <a:p>
            <a:pPr algn="l">
              <a:lnSpc>
                <a:spcPct val="100000"/>
              </a:lnSpc>
            </a:pPr>
            <a:r>
              <a:rPr lang="fr-FR" sz="32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DIALLO </a:t>
            </a:r>
            <a:r>
              <a:rPr lang="fr-FR" sz="3200" b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Elhaj</a:t>
            </a:r>
            <a:r>
              <a:rPr lang="fr-FR" sz="32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Mamadou Foula</a:t>
            </a:r>
            <a:endParaRPr lang="fr-FR" sz="32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fr-FR" sz="32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PAJANY CARPIN CAOUNDIN Allan</a:t>
            </a:r>
            <a:endParaRPr lang="fr-FR" sz="32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4D7C830-F712-419F-BF1F-0B9946014709}"/>
              </a:ext>
            </a:extLst>
          </p:cNvPr>
          <p:cNvSpPr txBox="1"/>
          <p:nvPr/>
        </p:nvSpPr>
        <p:spPr>
          <a:xfrm>
            <a:off x="4928586" y="6097207"/>
            <a:ext cx="233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latin typeface="Comic Sans MS" panose="030F0702030302020204" pitchFamily="66" charset="0"/>
              </a:rPr>
              <a:t> </a:t>
            </a:r>
            <a:r>
              <a:rPr lang="fr-FR" i="1" dirty="0" err="1">
                <a:latin typeface="Comic Sans MS" panose="030F0702030302020204" pitchFamily="66" charset="0"/>
              </a:rPr>
              <a:t>January</a:t>
            </a:r>
            <a:r>
              <a:rPr lang="fr-FR" i="1" dirty="0">
                <a:latin typeface="Comic Sans MS" panose="030F0702030302020204" pitchFamily="66" charset="0"/>
              </a:rPr>
              <a:t> 24, 2020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4D66D88-B379-4118-BEF1-50485604C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9" y="59879"/>
            <a:ext cx="1913019" cy="123549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7A2614F-95B4-45AF-ADD4-EBB971B45DD7}"/>
              </a:ext>
            </a:extLst>
          </p:cNvPr>
          <p:cNvSpPr txBox="1"/>
          <p:nvPr/>
        </p:nvSpPr>
        <p:spPr>
          <a:xfrm>
            <a:off x="4789503" y="2508915"/>
            <a:ext cx="3435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Team Rocket</a:t>
            </a:r>
          </a:p>
          <a:p>
            <a:pPr algn="ctr"/>
            <a:r>
              <a:rPr lang="fr-FR" sz="2400" i="1" u="sng" dirty="0" err="1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Contributors</a:t>
            </a:r>
            <a:endParaRPr lang="fr-FR" sz="2400" i="1" u="sng" dirty="0">
              <a:solidFill>
                <a:srgbClr val="FF000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2A12DA-99D7-4532-8217-FF7F15555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618" y="6211603"/>
            <a:ext cx="1974623" cy="5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0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E8B89B-4E6C-4825-B55E-FCCA7F85D3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55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B7DC89-1AE9-4923-831C-F6020C89D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196" y="1347946"/>
            <a:ext cx="11543608" cy="4162108"/>
          </a:xfrm>
          <a:blipFill dpi="0" rotWithShape="1">
            <a:blip r:embed="rId2">
              <a:alphaModFix amt="0"/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8800" cap="small" dirty="0" err="1">
                <a:latin typeface="Rockwell Extra Bold" panose="02060903040505020403" pitchFamily="18" charset="0"/>
              </a:rPr>
              <a:t>Thank</a:t>
            </a:r>
            <a:r>
              <a:rPr lang="fr-FR" sz="8800" cap="small" dirty="0">
                <a:latin typeface="Rockwell Extra Bold" panose="02060903040505020403" pitchFamily="18" charset="0"/>
              </a:rPr>
              <a:t> </a:t>
            </a:r>
            <a:r>
              <a:rPr lang="fr-FR" sz="8800" cap="small" dirty="0" err="1">
                <a:latin typeface="Rockwell Extra Bold" panose="02060903040505020403" pitchFamily="18" charset="0"/>
              </a:rPr>
              <a:t>you</a:t>
            </a:r>
            <a:r>
              <a:rPr lang="fr-FR" sz="8800" cap="small" dirty="0">
                <a:latin typeface="Rockwell Extra Bold" panose="02060903040505020403" pitchFamily="18" charset="0"/>
              </a:rPr>
              <a:t> for </a:t>
            </a:r>
            <a:r>
              <a:rPr lang="fr-FR" sz="8800" cap="small" dirty="0" err="1">
                <a:latin typeface="Rockwell Extra Bold" panose="02060903040505020403" pitchFamily="18" charset="0"/>
              </a:rPr>
              <a:t>your</a:t>
            </a:r>
            <a:r>
              <a:rPr lang="fr-FR" sz="8800" cap="small" dirty="0">
                <a:latin typeface="Rockwell Extra Bold" panose="02060903040505020403" pitchFamily="18" charset="0"/>
              </a:rPr>
              <a:t> attention !!!</a:t>
            </a:r>
          </a:p>
        </p:txBody>
      </p:sp>
    </p:spTree>
    <p:extLst>
      <p:ext uri="{BB962C8B-B14F-4D97-AF65-F5344CB8AC3E}">
        <p14:creationId xmlns:p14="http://schemas.microsoft.com/office/powerpoint/2010/main" val="335078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DE2D58-9613-4BB9-8E05-1ED5A4CEE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6416"/>
          </a:xfrm>
        </p:spPr>
        <p:txBody>
          <a:bodyPr/>
          <a:lstStyle/>
          <a:p>
            <a:pPr algn="ctr"/>
            <a:r>
              <a:rPr lang="fr-FR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endParaRPr lang="fr-FR" b="1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DD0822-E3D8-452F-9762-7899BAE4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B78-AB7C-4C9D-B66C-08AD54CBAE39}" type="slidenum">
              <a:rPr lang="fr-FR" b="1" smtClean="0"/>
              <a:t>2</a:t>
            </a:fld>
            <a:endParaRPr lang="fr-FR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99F3954-4707-4C47-80A5-4CAEDC602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618" y="6211603"/>
            <a:ext cx="1974623" cy="509872"/>
          </a:xfrm>
          <a:prstGeom prst="rect">
            <a:avLst/>
          </a:prstGeom>
        </p:spPr>
      </p:pic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06D9A1C3-D9F2-42C5-9476-D517BAD50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2456" y="1271163"/>
            <a:ext cx="5793420" cy="45409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fr-FR" sz="2400" b="1" u="sng" dirty="0">
                <a:latin typeface="Comic Sans MS" panose="030F0702030302020204" pitchFamily="66" charset="0"/>
              </a:rPr>
              <a:t>The </a:t>
            </a:r>
            <a:r>
              <a:rPr lang="fr-FR" sz="2400" b="1" u="sng" dirty="0" err="1">
                <a:latin typeface="Comic Sans MS" panose="030F0702030302020204" pitchFamily="66" charset="0"/>
              </a:rPr>
              <a:t>project</a:t>
            </a:r>
            <a:r>
              <a:rPr lang="fr-FR" sz="2400" dirty="0">
                <a:latin typeface="Comic Sans MS" panose="030F0702030302020204" pitchFamily="66" charset="0"/>
              </a:rPr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000" dirty="0">
                <a:latin typeface="Comic Sans MS" panose="030F0702030302020204" pitchFamily="66" charset="0"/>
              </a:rPr>
              <a:t> </a:t>
            </a:r>
            <a:r>
              <a:rPr lang="fr-FR" sz="2000" dirty="0" err="1">
                <a:latin typeface="Comic Sans MS" panose="030F0702030302020204" pitchFamily="66" charset="0"/>
              </a:rPr>
              <a:t>Creation</a:t>
            </a:r>
            <a:r>
              <a:rPr lang="fr-FR" sz="2000" dirty="0">
                <a:latin typeface="Comic Sans MS" panose="030F0702030302020204" pitchFamily="66" charset="0"/>
              </a:rPr>
              <a:t>, </a:t>
            </a:r>
            <a:r>
              <a:rPr lang="fr-FR" sz="2000" dirty="0" err="1">
                <a:latin typeface="Comic Sans MS" panose="030F0702030302020204" pitchFamily="66" charset="0"/>
              </a:rPr>
              <a:t>development</a:t>
            </a:r>
            <a:r>
              <a:rPr lang="fr-FR" sz="2000" dirty="0">
                <a:latin typeface="Comic Sans MS" panose="030F0702030302020204" pitchFamily="66" charset="0"/>
              </a:rPr>
              <a:t> and monitoring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000" dirty="0">
                <a:latin typeface="Comic Sans MS" panose="030F0702030302020204" pitchFamily="66" charset="0"/>
              </a:rPr>
              <a:t> </a:t>
            </a:r>
            <a:r>
              <a:rPr lang="fr-FR" sz="2000" dirty="0" err="1">
                <a:latin typeface="Comic Sans MS" panose="030F0702030302020204" pitchFamily="66" charset="0"/>
              </a:rPr>
              <a:t>Implement</a:t>
            </a:r>
            <a:r>
              <a:rPr lang="fr-FR" sz="2000" dirty="0">
                <a:latin typeface="Comic Sans MS" panose="030F0702030302020204" pitchFamily="66" charset="0"/>
              </a:rPr>
              <a:t> AI, </a:t>
            </a:r>
            <a:r>
              <a:rPr lang="fr-FR" sz="2000" dirty="0" err="1">
                <a:latin typeface="Comic Sans MS" panose="030F0702030302020204" pitchFamily="66" charset="0"/>
              </a:rPr>
              <a:t>evaluate</a:t>
            </a:r>
            <a:r>
              <a:rPr lang="fr-FR" sz="2000" dirty="0">
                <a:latin typeface="Comic Sans MS" panose="030F0702030302020204" pitchFamily="66" charset="0"/>
              </a:rPr>
              <a:t> performances </a:t>
            </a:r>
            <a:r>
              <a:rPr lang="fr-FR" sz="2000" dirty="0" err="1">
                <a:latin typeface="Comic Sans MS" panose="030F0702030302020204" pitchFamily="66" charset="0"/>
              </a:rPr>
              <a:t>between</a:t>
            </a:r>
            <a:r>
              <a:rPr lang="fr-FR" sz="2000" dirty="0">
                <a:latin typeface="Comic Sans MS" panose="030F0702030302020204" pitchFamily="66" charset="0"/>
              </a:rPr>
              <a:t> </a:t>
            </a:r>
            <a:r>
              <a:rPr lang="fr-FR" sz="2000" dirty="0" err="1">
                <a:latin typeface="Comic Sans MS" panose="030F0702030302020204" pitchFamily="66" charset="0"/>
              </a:rPr>
              <a:t>random</a:t>
            </a:r>
            <a:r>
              <a:rPr lang="fr-FR" sz="2000" dirty="0">
                <a:latin typeface="Comic Sans MS" panose="030F0702030302020204" pitchFamily="66" charset="0"/>
              </a:rPr>
              <a:t> bot and </a:t>
            </a:r>
            <a:r>
              <a:rPr lang="fr-FR" sz="2000" dirty="0" err="1">
                <a:latin typeface="Comic Sans MS" panose="030F0702030302020204" pitchFamily="66" charset="0"/>
              </a:rPr>
              <a:t>differents</a:t>
            </a:r>
            <a:r>
              <a:rPr lang="fr-FR" sz="2000" dirty="0">
                <a:latin typeface="Comic Sans MS" panose="030F0702030302020204" pitchFamily="66" charset="0"/>
              </a:rPr>
              <a:t> AI</a:t>
            </a:r>
          </a:p>
        </p:txBody>
      </p:sp>
      <p:sp>
        <p:nvSpPr>
          <p:cNvPr id="11" name="Espace réservé du contenu 9">
            <a:extLst>
              <a:ext uri="{FF2B5EF4-FFF2-40B4-BE49-F238E27FC236}">
                <a16:creationId xmlns:a16="http://schemas.microsoft.com/office/drawing/2014/main" id="{83392147-360D-4252-A867-6FCC7946D590}"/>
              </a:ext>
            </a:extLst>
          </p:cNvPr>
          <p:cNvSpPr txBox="1">
            <a:spLocks/>
          </p:cNvSpPr>
          <p:nvPr/>
        </p:nvSpPr>
        <p:spPr>
          <a:xfrm>
            <a:off x="136124" y="1383316"/>
            <a:ext cx="6158144" cy="4828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fr-FR" b="1" u="sng" dirty="0">
                <a:latin typeface="Comic Sans MS" panose="030F0702030302020204" pitchFamily="66" charset="0"/>
                <a:cs typeface="Times New Roman" panose="02020603050405020304" pitchFamily="18" charset="0"/>
              </a:rPr>
              <a:t>The </a:t>
            </a:r>
            <a:r>
              <a:rPr lang="fr-FR" b="1" u="sng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game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Society Game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named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Puerto Rico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2 to 5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players</a:t>
            </a:r>
            <a:endParaRPr lang="fr-FR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7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roles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: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Settler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, Builder, Mayor,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Craftsman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, Trader,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Captain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Prospector</a:t>
            </a:r>
            <a:endParaRPr lang="fr-FR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Differents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plantations/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goods</a:t>
            </a:r>
            <a:endParaRPr lang="fr-FR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Productions,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industrials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and big buildings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Produce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, export,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sell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and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buy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goods</a:t>
            </a:r>
            <a:endParaRPr lang="fr-FR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Winner = Player with the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most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victory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points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25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09783-850E-4308-929E-23AB85073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19"/>
            <a:ext cx="12192000" cy="1127323"/>
          </a:xfrm>
        </p:spPr>
        <p:txBody>
          <a:bodyPr/>
          <a:lstStyle/>
          <a:p>
            <a:pPr algn="ctr"/>
            <a:r>
              <a:rPr lang="fr-FR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fr-FR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Guarantee</a:t>
            </a:r>
            <a:endParaRPr lang="fr-FR" b="1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73E3A5-6E00-44F3-B1FD-5CFB6F896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6" y="1370769"/>
            <a:ext cx="10940143" cy="4495193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9CFD4D-1C19-4FA1-92C6-DD573724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B78-AB7C-4C9D-B66C-08AD54CBAE39}" type="slidenum">
              <a:rPr lang="fr-FR" b="1" smtClean="0"/>
              <a:t>3</a:t>
            </a:fld>
            <a:endParaRPr lang="fr-FR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E6F0525-0788-45EA-AC68-9FB285456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618" y="6211603"/>
            <a:ext cx="1974623" cy="5098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F18A1CA-B873-4D6B-B4FF-3BCBD1A4CEF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41" y="1526284"/>
            <a:ext cx="10763542" cy="458155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F54F3AA-FDE2-4B7F-9BDF-8D320AFC790A}"/>
              </a:ext>
            </a:extLst>
          </p:cNvPr>
          <p:cNvSpPr txBox="1"/>
          <p:nvPr/>
        </p:nvSpPr>
        <p:spPr>
          <a:xfrm>
            <a:off x="733041" y="1012204"/>
            <a:ext cx="550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Implementation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of the design pattern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strategy</a:t>
            </a:r>
            <a:endParaRPr lang="en-GB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3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787F7D-3304-4833-9DDD-6AB3A7FE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1126800"/>
          </a:xfrm>
        </p:spPr>
        <p:txBody>
          <a:bodyPr/>
          <a:lstStyle/>
          <a:p>
            <a:pPr algn="ctr"/>
            <a:r>
              <a:rPr lang="fr-FR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endParaRPr lang="en-GB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3ACE54-C2AD-4087-A7A4-437249DC0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46" y="1652954"/>
            <a:ext cx="10515600" cy="4486275"/>
          </a:xfrm>
        </p:spPr>
        <p:txBody>
          <a:bodyPr/>
          <a:lstStyle/>
          <a:p>
            <a:r>
              <a:rPr lang="fr-FR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No </a:t>
            </a:r>
            <a:r>
              <a:rPr lang="fr-FR" sz="24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random</a:t>
            </a:r>
            <a:r>
              <a:rPr lang="fr-FR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choice</a:t>
            </a:r>
            <a:r>
              <a:rPr lang="fr-FR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 (</a:t>
            </a:r>
            <a:r>
              <a:rPr lang="fr-FR" sz="24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roles</a:t>
            </a:r>
            <a:r>
              <a:rPr lang="fr-FR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, plants, buildings…)</a:t>
            </a:r>
          </a:p>
          <a:p>
            <a:pPr marL="0" indent="0">
              <a:buNone/>
            </a:pPr>
            <a:endParaRPr lang="fr-FR" sz="16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fr-FR" sz="24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Earn</a:t>
            </a:r>
            <a:r>
              <a:rPr lang="fr-FR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victory</a:t>
            </a:r>
            <a:r>
              <a:rPr lang="fr-FR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 points with the </a:t>
            </a:r>
            <a:r>
              <a:rPr lang="fr-FR" sz="24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following</a:t>
            </a:r>
            <a:r>
              <a:rPr lang="fr-FR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 configuration:</a:t>
            </a:r>
          </a:p>
          <a:p>
            <a:endParaRPr lang="fr-FR" sz="12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/>
            <a:r>
              <a:rPr lang="en-GB" sz="20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SETTLER -&gt; BUILDER -&gt; MAYOR -&gt; CRAFTSMAN -&gt; CAPTAIN</a:t>
            </a:r>
          </a:p>
          <a:p>
            <a:pPr lvl="1"/>
            <a:endParaRPr lang="en-GB" sz="1000" b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fr-FR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   Plant, production building, </a:t>
            </a:r>
            <a:r>
              <a:rPr lang="fr-FR" sz="20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colonist</a:t>
            </a:r>
            <a:r>
              <a:rPr lang="fr-FR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 placement, </a:t>
            </a:r>
            <a:r>
              <a:rPr lang="fr-FR" sz="20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produce</a:t>
            </a:r>
            <a:r>
              <a:rPr lang="fr-FR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 and </a:t>
            </a:r>
            <a:r>
              <a:rPr lang="fr-FR" sz="20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load</a:t>
            </a:r>
            <a:r>
              <a:rPr lang="fr-FR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goods</a:t>
            </a:r>
            <a:r>
              <a:rPr lang="fr-FR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 on the boat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3EB173-D5D3-493B-81EC-F2D5806C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B78-AB7C-4C9D-B66C-08AD54CBAE39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C2D5B9-A20A-41DC-8C11-1A5835E4E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618" y="6211603"/>
            <a:ext cx="1974623" cy="5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2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92F1A-4147-429A-BE62-01CC3B51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6800"/>
          </a:xfrm>
        </p:spPr>
        <p:txBody>
          <a:bodyPr/>
          <a:lstStyle/>
          <a:p>
            <a:pPr algn="ctr"/>
            <a:r>
              <a:rPr lang="fr-FR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Performances</a:t>
            </a:r>
            <a:endParaRPr lang="en-GB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82E1CF-B63A-4E49-8DE1-0417B6196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51" y="1065320"/>
            <a:ext cx="11455879" cy="5427556"/>
          </a:xfrm>
        </p:spPr>
        <p:txBody>
          <a:bodyPr/>
          <a:lstStyle/>
          <a:p>
            <a:r>
              <a:rPr lang="fr-FR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AI </a:t>
            </a:r>
            <a:r>
              <a:rPr lang="fr-FR" sz="20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Guarantee</a:t>
            </a:r>
            <a:r>
              <a:rPr lang="fr-FR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 VS </a:t>
            </a:r>
            <a:r>
              <a:rPr lang="fr-FR" sz="20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Random</a:t>
            </a:r>
            <a:r>
              <a:rPr lang="fr-FR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: more </a:t>
            </a:r>
            <a:r>
              <a:rPr lang="fr-FR" sz="20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than</a:t>
            </a:r>
            <a:r>
              <a:rPr lang="fr-FR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 99% (100% </a:t>
            </a:r>
            <a:r>
              <a:rPr lang="fr-FR" sz="20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most</a:t>
            </a:r>
            <a:r>
              <a:rPr lang="fr-FR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 of time)</a:t>
            </a:r>
          </a:p>
          <a:p>
            <a:r>
              <a:rPr lang="fr-FR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AI </a:t>
            </a:r>
            <a:r>
              <a:rPr lang="fr-FR" sz="20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Guarantee</a:t>
            </a:r>
            <a:r>
              <a:rPr lang="fr-FR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 VS </a:t>
            </a:r>
            <a:r>
              <a:rPr lang="fr-FR" sz="20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himself</a:t>
            </a:r>
            <a:r>
              <a:rPr lang="fr-FR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: The last AI </a:t>
            </a:r>
            <a:r>
              <a:rPr lang="fr-FR" sz="20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wins</a:t>
            </a:r>
            <a:r>
              <a:rPr lang="fr-FR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most</a:t>
            </a:r>
            <a:r>
              <a:rPr lang="fr-FR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 of the time (more </a:t>
            </a:r>
            <a:r>
              <a:rPr lang="fr-FR" sz="20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than</a:t>
            </a:r>
            <a:r>
              <a:rPr lang="fr-FR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 51%)</a:t>
            </a:r>
          </a:p>
          <a:p>
            <a:pPr lvl="1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44126A-454B-4447-A3C9-523C6532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B78-AB7C-4C9D-B66C-08AD54CBAE39}" type="slidenum">
              <a:rPr lang="fr-FR" smtClean="0"/>
              <a:t>5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993CB8A-7B6F-4FA0-84EF-C1037062E76D}"/>
              </a:ext>
            </a:extLst>
          </p:cNvPr>
          <p:cNvSpPr txBox="1"/>
          <p:nvPr/>
        </p:nvSpPr>
        <p:spPr>
          <a:xfrm>
            <a:off x="6960093" y="3426754"/>
            <a:ext cx="4921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t">
              <a:buFont typeface="Wingdings" panose="05000000000000000000" pitchFamily="2" charset="2"/>
              <a:buChar char="ü"/>
            </a:pPr>
            <a:r>
              <a:rPr lang="en-GB" dirty="0">
                <a:latin typeface="Comic Sans MS" panose="030F0702030302020204" pitchFamily="66" charset="0"/>
                <a:cs typeface="Times New Roman" panose="02020603050405020304" pitchFamily="18" charset="0"/>
              </a:rPr>
              <a:t>Winning opportunity increases with position</a:t>
            </a:r>
          </a:p>
          <a:p>
            <a:pPr fontAlgn="t"/>
            <a:endParaRPr lang="en-GB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342900" indent="-342900" fontAlgn="t">
              <a:buFont typeface="Wingdings" panose="05000000000000000000" pitchFamily="2" charset="2"/>
              <a:buChar char="ü"/>
            </a:pP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Same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strategy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-&gt; Final AI state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quickly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reached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endParaRPr lang="en-GB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640182B-2A23-4540-A15E-176E4EEA2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42" y="1907148"/>
            <a:ext cx="6030915" cy="495085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4045FAD-3F79-4ADB-9E38-B4D7B1EC2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618" y="6211603"/>
            <a:ext cx="1974623" cy="5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3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6191A-67E0-4C48-90AA-95F69333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6800"/>
          </a:xfrm>
        </p:spPr>
        <p:txBody>
          <a:bodyPr/>
          <a:lstStyle/>
          <a:p>
            <a:pPr algn="ctr"/>
            <a:r>
              <a:rPr lang="fr-FR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fr-FR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Ambitious</a:t>
            </a:r>
            <a:endParaRPr lang="fr-FR" b="1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9179B-A47E-476A-B14D-FEAA5BA2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66" y="937447"/>
            <a:ext cx="11725636" cy="578402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</a:pPr>
            <a:r>
              <a:rPr lang="fr-FR" sz="96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Reorganization</a:t>
            </a:r>
            <a:r>
              <a:rPr lang="fr-FR" sz="9600" dirty="0">
                <a:latin typeface="Comic Sans MS" panose="030F0702030302020204" pitchFamily="66" charset="0"/>
                <a:cs typeface="Times New Roman" panose="02020603050405020304" pitchFamily="18" charset="0"/>
              </a:rPr>
              <a:t> of the </a:t>
            </a:r>
            <a:r>
              <a:rPr lang="fr-FR" sz="96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game</a:t>
            </a:r>
            <a:r>
              <a:rPr lang="fr-FR" sz="96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fr-FR" sz="96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motor</a:t>
            </a:r>
            <a:endParaRPr lang="fr-FR" sz="96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9600" dirty="0">
                <a:latin typeface="Comic Sans MS" panose="030F0702030302020204" pitchFamily="66" charset="0"/>
                <a:cs typeface="Times New Roman" panose="02020603050405020304" pitchFamily="18" charset="0"/>
              </a:rPr>
              <a:t>Observe the </a:t>
            </a:r>
            <a:r>
              <a:rPr lang="fr-FR" sz="96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game</a:t>
            </a:r>
            <a:r>
              <a:rPr lang="fr-FR" sz="9600" dirty="0">
                <a:latin typeface="Comic Sans MS" panose="030F0702030302020204" pitchFamily="66" charset="0"/>
                <a:cs typeface="Times New Roman" panose="02020603050405020304" pitchFamily="18" charset="0"/>
              </a:rPr>
              <a:t> and the </a:t>
            </a:r>
            <a:r>
              <a:rPr lang="fr-FR" sz="96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players</a:t>
            </a:r>
            <a:endParaRPr lang="fr-FR" sz="96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9600" dirty="0">
                <a:latin typeface="Comic Sans MS" panose="030F0702030302020204" pitchFamily="66" charset="0"/>
                <a:cs typeface="Times New Roman" panose="02020603050405020304" pitchFamily="18" charset="0"/>
              </a:rPr>
              <a:t>Dynamic </a:t>
            </a:r>
            <a:r>
              <a:rPr lang="fr-FR" sz="96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strategies</a:t>
            </a:r>
            <a:r>
              <a:rPr lang="fr-FR" sz="9600" dirty="0">
                <a:latin typeface="Comic Sans MS" panose="030F0702030302020204" pitchFamily="66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fr-FR" sz="80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fr-FR" sz="8000" u="sng" dirty="0">
                <a:latin typeface="Comic Sans MS" panose="030F0702030302020204" pitchFamily="66" charset="0"/>
                <a:cs typeface="Times New Roman" panose="02020603050405020304" pitchFamily="18" charset="0"/>
              </a:rPr>
              <a:t>Counter/Anticipation:</a:t>
            </a:r>
            <a:r>
              <a:rPr lang="fr-FR" sz="80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tr-TR" sz="8000" dirty="0">
                <a:latin typeface="Comic Sans MS" panose="030F0702030302020204" pitchFamily="66" charset="0"/>
                <a:cs typeface="Times New Roman" panose="02020603050405020304" pitchFamily="18" charset="0"/>
              </a:rPr>
              <a:t>Disadvantaging the opponent by forcing him to make random choices</a:t>
            </a:r>
            <a:endParaRPr lang="fr-FR" sz="80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fr-FR" sz="80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fr-FR" sz="8000" u="sng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Doubloons</a:t>
            </a:r>
            <a:r>
              <a:rPr lang="fr-FR" sz="8000" u="sng" dirty="0">
                <a:latin typeface="Comic Sans MS" panose="030F0702030302020204" pitchFamily="66" charset="0"/>
                <a:cs typeface="Times New Roman" panose="02020603050405020304" pitchFamily="18" charset="0"/>
              </a:rPr>
              <a:t>:</a:t>
            </a:r>
            <a:r>
              <a:rPr lang="fr-FR" sz="80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tr-TR" sz="8000" dirty="0">
                <a:latin typeface="Comic Sans MS" panose="030F0702030302020204" pitchFamily="66" charset="0"/>
                <a:cs typeface="Times New Roman" panose="02020603050405020304" pitchFamily="18" charset="0"/>
              </a:rPr>
              <a:t>Directing his choices towards obtaining doubloons quickly</a:t>
            </a:r>
            <a:endParaRPr lang="fr-FR" sz="80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70000"/>
              </a:lnSpc>
              <a:buNone/>
            </a:pPr>
            <a:r>
              <a:rPr lang="fr-FR" sz="80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	</a:t>
            </a:r>
            <a:r>
              <a:rPr lang="en-GB" sz="64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SETTLER -&gt; MAYOR -&gt; CRAFTSMAN -&gt; TRADER -&gt; PROSPECTOR</a:t>
            </a:r>
            <a:endParaRPr lang="fr-FR" sz="8000" b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fr-FR" sz="80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fr-FR" sz="8000" u="sng" dirty="0">
                <a:latin typeface="Comic Sans MS" panose="030F0702030302020204" pitchFamily="66" charset="0"/>
                <a:cs typeface="Times New Roman" panose="02020603050405020304" pitchFamily="18" charset="0"/>
              </a:rPr>
              <a:t>Corn:</a:t>
            </a:r>
            <a:r>
              <a:rPr lang="fr-FR" sz="80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tr-TR" sz="8000" dirty="0">
                <a:latin typeface="Comic Sans MS" panose="030F0702030302020204" pitchFamily="66" charset="0"/>
                <a:cs typeface="Times New Roman" panose="02020603050405020304" pitchFamily="18" charset="0"/>
              </a:rPr>
              <a:t>Plan</a:t>
            </a:r>
            <a:r>
              <a:rPr lang="fr-FR" sz="8000" dirty="0">
                <a:latin typeface="Comic Sans MS" panose="030F0702030302020204" pitchFamily="66" charset="0"/>
                <a:cs typeface="Times New Roman" panose="02020603050405020304" pitchFamily="18" charset="0"/>
              </a:rPr>
              <a:t>t</a:t>
            </a:r>
            <a:r>
              <a:rPr lang="tr-TR" sz="8000" dirty="0">
                <a:latin typeface="Comic Sans MS" panose="030F0702030302020204" pitchFamily="66" charset="0"/>
                <a:cs typeface="Times New Roman" panose="02020603050405020304" pitchFamily="18" charset="0"/>
              </a:rPr>
              <a:t>, produce and export only </a:t>
            </a:r>
            <a:r>
              <a:rPr lang="fr-FR" sz="8000" dirty="0">
                <a:latin typeface="Comic Sans MS" panose="030F0702030302020204" pitchFamily="66" charset="0"/>
                <a:cs typeface="Times New Roman" panose="02020603050405020304" pitchFamily="18" charset="0"/>
              </a:rPr>
              <a:t>corn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fr-FR" sz="64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	</a:t>
            </a:r>
            <a:r>
              <a:rPr lang="en-GB" sz="64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SETTLER -&gt; MAYOR -&gt; CRAFTSMAN -&gt; </a:t>
            </a:r>
            <a:r>
              <a:rPr lang="fr-FR" sz="64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CAPTAIN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fr-FR" sz="80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fr-FR" sz="8000" u="sng" dirty="0">
                <a:latin typeface="Comic Sans MS" panose="030F0702030302020204" pitchFamily="66" charset="0"/>
                <a:cs typeface="Times New Roman" panose="02020603050405020304" pitchFamily="18" charset="0"/>
              </a:rPr>
              <a:t>Buildings:</a:t>
            </a:r>
            <a:r>
              <a:rPr lang="fr-FR" sz="80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tr-TR" sz="8000" dirty="0">
                <a:latin typeface="Comic Sans MS" panose="030F0702030302020204" pitchFamily="66" charset="0"/>
                <a:cs typeface="Times New Roman" panose="02020603050405020304" pitchFamily="18" charset="0"/>
              </a:rPr>
              <a:t>Build as many buildings as possible in order to have more building</a:t>
            </a:r>
            <a:r>
              <a:rPr lang="fr-FR" sz="80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tr-TR" sz="8000" dirty="0">
                <a:latin typeface="Comic Sans MS" panose="030F0702030302020204" pitchFamily="66" charset="0"/>
                <a:cs typeface="Times New Roman" panose="02020603050405020304" pitchFamily="18" charset="0"/>
              </a:rPr>
              <a:t>victory points than your opponents</a:t>
            </a:r>
            <a:endParaRPr lang="fr-FR" sz="80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70000"/>
              </a:lnSpc>
              <a:buNone/>
            </a:pPr>
            <a:r>
              <a:rPr lang="fr-FR" sz="80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	</a:t>
            </a:r>
            <a:r>
              <a:rPr lang="en-GB" sz="80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GB" sz="64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SETTLER -&gt; MAYOR -&gt; BUILDER</a:t>
            </a:r>
            <a:endParaRPr lang="fr-FR" sz="6400" b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0D779B-875D-46F7-B77B-38831B63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B78-AB7C-4C9D-B66C-08AD54CBAE39}" type="slidenum">
              <a:rPr lang="fr-FR" b="1" smtClean="0"/>
              <a:t>6</a:t>
            </a:fld>
            <a:endParaRPr lang="fr-FR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023D75C-6751-4649-8D85-80F60C51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618" y="6211603"/>
            <a:ext cx="1974623" cy="5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8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1989EA-45BF-4CF1-91DB-50E3345B9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13" y="1314557"/>
            <a:ext cx="10515600" cy="4793280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AI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Ambitious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VS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Random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: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around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95%</a:t>
            </a:r>
          </a:p>
          <a:p>
            <a:pPr marL="0" indent="0">
              <a:buNone/>
            </a:pPr>
            <a:endParaRPr lang="fr-FR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AI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Ambitious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VS AI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Guarantee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: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around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18%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L</a:t>
            </a:r>
            <a:r>
              <a:rPr lang="tr-TR" dirty="0">
                <a:latin typeface="Comic Sans MS" panose="030F0702030302020204" pitchFamily="66" charset="0"/>
                <a:cs typeface="Times New Roman" panose="02020603050405020304" pitchFamily="18" charset="0"/>
              </a:rPr>
              <a:t>ack of robustness for changes in strategies</a:t>
            </a:r>
            <a:endParaRPr lang="fr-FR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S</a:t>
            </a:r>
            <a:r>
              <a:rPr lang="tr-TR" dirty="0">
                <a:latin typeface="Comic Sans MS" panose="030F0702030302020204" pitchFamily="66" charset="0"/>
                <a:cs typeface="Times New Roman" panose="02020603050405020304" pitchFamily="18" charset="0"/>
              </a:rPr>
              <a:t>trategies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probably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contains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Comic Sans MS" panose="030F0702030302020204" pitchFamily="66" charset="0"/>
                <a:cs typeface="Times New Roman" panose="02020603050405020304" pitchFamily="18" charset="0"/>
              </a:rPr>
              <a:t>flaw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s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New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strategies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needed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? </a:t>
            </a:r>
          </a:p>
          <a:p>
            <a:pPr marL="0" indent="0">
              <a:buNone/>
            </a:pPr>
            <a:endParaRPr lang="fr-FR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AI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Ambitious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VS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himself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: The 2</a:t>
            </a:r>
            <a:r>
              <a:rPr lang="fr-FR" baseline="30000" dirty="0">
                <a:latin typeface="Comic Sans MS" panose="030F0702030302020204" pitchFamily="66" charset="0"/>
                <a:cs typeface="Times New Roman" panose="02020603050405020304" pitchFamily="18" charset="0"/>
              </a:rPr>
              <a:t>nd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AI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wins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generally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(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around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58%)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Like AI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Guarantee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VS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himself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performances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B1085C-DFE1-4C1C-A215-2F578B76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B78-AB7C-4C9D-B66C-08AD54CBAE39}" type="slidenum">
              <a:rPr lang="fr-FR" smtClean="0"/>
              <a:t>7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8BBE78D9-3F1B-47DB-A553-900393A9D28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E49E00C-25CE-4907-BF30-D2FBA6509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618" y="6211603"/>
            <a:ext cx="1974623" cy="5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8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25BD2-3297-49D3-AE27-A285D4EA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6662"/>
            <a:ext cx="12192000" cy="1126800"/>
          </a:xfrm>
        </p:spPr>
        <p:txBody>
          <a:bodyPr>
            <a:normAutofit/>
          </a:bodyPr>
          <a:lstStyle/>
          <a:p>
            <a:pPr algn="ctr"/>
            <a:r>
              <a:rPr lang="fr-FR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</a:t>
            </a:r>
            <a:r>
              <a:rPr lang="fr-FR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encountered</a:t>
            </a:r>
            <a:endParaRPr lang="fr-FR" b="1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DA6E0F-EED5-4214-93AE-8015805AC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93" y="1569085"/>
            <a:ext cx="10898080" cy="47563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Switching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easily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between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differents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AI</a:t>
            </a:r>
          </a:p>
          <a:p>
            <a:pPr>
              <a:lnSpc>
                <a:spcPct val="150000"/>
              </a:lnSpc>
            </a:pP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Changing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the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strategy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of the </a:t>
            </a:r>
            <a:r>
              <a:rPr lang="fr-FR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ambitious</a:t>
            </a:r>
            <a:r>
              <a:rPr lang="fr-FR" dirty="0">
                <a:latin typeface="Comic Sans MS" panose="030F0702030302020204" pitchFamily="66" charset="0"/>
                <a:cs typeface="Times New Roman" panose="02020603050405020304" pitchFamily="18" charset="0"/>
              </a:rPr>
              <a:t> AI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err="1">
                <a:latin typeface="Comic Sans MS" panose="030F0702030302020204" pitchFamily="66" charset="0"/>
              </a:rPr>
              <a:t>When</a:t>
            </a:r>
            <a:r>
              <a:rPr lang="fr-FR" dirty="0">
                <a:latin typeface="Comic Sans MS" panose="030F0702030302020204" pitchFamily="66" charset="0"/>
              </a:rPr>
              <a:t> </a:t>
            </a:r>
            <a:r>
              <a:rPr lang="fr-FR" dirty="0" err="1">
                <a:latin typeface="Comic Sans MS" panose="030F0702030302020204" pitchFamily="66" charset="0"/>
              </a:rPr>
              <a:t>should</a:t>
            </a:r>
            <a:r>
              <a:rPr lang="fr-FR" dirty="0">
                <a:latin typeface="Comic Sans MS" panose="030F0702030302020204" pitchFamily="66" charset="0"/>
              </a:rPr>
              <a:t> </a:t>
            </a:r>
            <a:r>
              <a:rPr lang="fr-FR" dirty="0" err="1">
                <a:latin typeface="Comic Sans MS" panose="030F0702030302020204" pitchFamily="66" charset="0"/>
              </a:rPr>
              <a:t>we</a:t>
            </a:r>
            <a:r>
              <a:rPr lang="fr-FR" dirty="0">
                <a:latin typeface="Comic Sans MS" panose="030F0702030302020204" pitchFamily="66" charset="0"/>
              </a:rPr>
              <a:t> change?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FB7664-FECE-403E-A56E-2D017BE3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B78-AB7C-4C9D-B66C-08AD54CBAE39}" type="slidenum">
              <a:rPr lang="fr-FR" b="1" smtClean="0"/>
              <a:t>8</a:t>
            </a:fld>
            <a:endParaRPr lang="fr-FR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9ED27AC-C4B9-46C5-8AF5-2519B9314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618" y="6211603"/>
            <a:ext cx="1974623" cy="5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5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D2C0E7-3057-4003-A5BC-E27423B9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6800"/>
          </a:xfrm>
        </p:spPr>
        <p:txBody>
          <a:bodyPr/>
          <a:lstStyle/>
          <a:p>
            <a:pPr algn="ctr"/>
            <a:r>
              <a:rPr lang="fr-FR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CD3E24-2D00-45D3-AF68-EC17D28A2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800"/>
            <a:ext cx="10515600" cy="50501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fr-FR" dirty="0" err="1">
                <a:latin typeface="Comic Sans MS" panose="030F0702030302020204" pitchFamily="66" charset="0"/>
              </a:rPr>
              <a:t>Satisfied</a:t>
            </a:r>
            <a:endParaRPr lang="fr-FR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Comic Sans MS" panose="030F0702030302020204" pitchFamily="66" charset="0"/>
              </a:rPr>
              <a:t> </a:t>
            </a:r>
            <a:r>
              <a:rPr lang="fr-FR" dirty="0" err="1">
                <a:latin typeface="Comic Sans MS" panose="030F0702030302020204" pitchFamily="66" charset="0"/>
              </a:rPr>
              <a:t>Enriching</a:t>
            </a:r>
            <a:r>
              <a:rPr lang="fr-FR" dirty="0">
                <a:latin typeface="Comic Sans MS" panose="030F0702030302020204" pitchFamily="66" charset="0"/>
              </a:rPr>
              <a:t> </a:t>
            </a:r>
            <a:r>
              <a:rPr lang="fr-FR" dirty="0" err="1">
                <a:latin typeface="Comic Sans MS" panose="030F0702030302020204" pitchFamily="66" charset="0"/>
              </a:rPr>
              <a:t>experience</a:t>
            </a:r>
            <a:endParaRPr lang="fr-FR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Comic Sans MS" panose="030F0702030302020204" pitchFamily="66" charset="0"/>
              </a:rPr>
              <a:t> </a:t>
            </a:r>
            <a:r>
              <a:rPr lang="fr-FR" dirty="0" err="1">
                <a:latin typeface="Comic Sans MS" panose="030F0702030302020204" pitchFamily="66" charset="0"/>
              </a:rPr>
              <a:t>Simplicity</a:t>
            </a:r>
            <a:r>
              <a:rPr lang="fr-FR" dirty="0">
                <a:latin typeface="Comic Sans MS" panose="030F0702030302020204" pitchFamily="66" charset="0"/>
              </a:rPr>
              <a:t> of the code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Comic Sans MS" panose="030F0702030302020204" pitchFamily="66" charset="0"/>
              </a:rPr>
              <a:t> Possible improvement of AI Ambitious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C484D0-06AB-4A7F-8683-BACE515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B78-AB7C-4C9D-B66C-08AD54CBAE39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ECF6C7-CF76-4358-986D-3C4D08944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618" y="6211603"/>
            <a:ext cx="1974623" cy="5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63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418</Words>
  <Application>Microsoft Office PowerPoint</Application>
  <PresentationFormat>Grand écran</PresentationFormat>
  <Paragraphs>79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Rockwell Extra Bold</vt:lpstr>
      <vt:lpstr>Times New Roman</vt:lpstr>
      <vt:lpstr>Wingdings</vt:lpstr>
      <vt:lpstr>Thème Office</vt:lpstr>
      <vt:lpstr>Study and work research Puerto Rico</vt:lpstr>
      <vt:lpstr>Presentation</vt:lpstr>
      <vt:lpstr>AI Guarantee</vt:lpstr>
      <vt:lpstr>Strategy</vt:lpstr>
      <vt:lpstr>Performances</vt:lpstr>
      <vt:lpstr>AI Ambitious</vt:lpstr>
      <vt:lpstr>Présentation PowerPoint</vt:lpstr>
      <vt:lpstr>Difficulties encountered</vt:lpstr>
      <vt:lpstr>Summary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développement</dc:title>
  <dc:creator>Allan PAJANY</dc:creator>
  <cp:lastModifiedBy>Allan PAJANY</cp:lastModifiedBy>
  <cp:revision>114</cp:revision>
  <dcterms:created xsi:type="dcterms:W3CDTF">2019-10-29T16:23:25Z</dcterms:created>
  <dcterms:modified xsi:type="dcterms:W3CDTF">2020-01-24T08:42:03Z</dcterms:modified>
</cp:coreProperties>
</file>