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</p:sldIdLst>
  <p:sldSz cx="9144000" cy="6858000" type="screen4x3"/>
  <p:notesSz cx="6858000" cy="9144000"/>
  <p:embeddedFontLst>
    <p:embeddedFont>
      <p:font typeface="나눔손글씨 붓" charset="-127"/>
      <p:regular r:id="rId7"/>
    </p:embeddedFont>
    <p:embeddedFont>
      <p:font typeface="Algerian" charset="0"/>
      <p:regular r:id="rId8"/>
    </p:embeddedFont>
    <p:embeddedFont>
      <p:font typeface="맑은 고딕" pitchFamily="50" charset="-127"/>
      <p:regular r:id="rId9"/>
      <p:bold r:id="rId10"/>
    </p:embeddedFont>
    <p:embeddedFont>
      <p:font typeface="HY헤드라인M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66"/>
    <a:srgbClr val="DE0000"/>
    <a:srgbClr val="DB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367" autoAdjust="0"/>
    <p:restoredTop sz="94660"/>
  </p:normalViewPr>
  <p:slideViewPr>
    <p:cSldViewPr showGuides="1">
      <p:cViewPr varScale="1">
        <p:scale>
          <a:sx n="85" d="100"/>
          <a:sy n="85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931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035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896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103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9762"/>
            <a:ext cx="8784976" cy="940966"/>
          </a:xfr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나눔손글씨 붓" pitchFamily="66" charset="-127"/>
                <a:ea typeface="나눔손글씨 붓" pitchFamily="66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077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083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077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164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733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1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715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7"/>
          <p:cNvSpPr>
            <a:spLocks noGrp="1"/>
          </p:cNvSpPr>
          <p:nvPr/>
        </p:nvSpPr>
        <p:spPr>
          <a:xfrm>
            <a:off x="2231740" y="2420888"/>
            <a:ext cx="4680520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 dirty="0">
                <a:solidFill>
                  <a:schemeClr val="bg1"/>
                </a:solidFill>
                <a:latin typeface="배달의민족 주아" charset="-127"/>
                <a:ea typeface="배달의민족 주아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smtClean="0">
                <a:solidFill>
                  <a:srgbClr val="D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itchFamily="66" charset="-127"/>
                <a:ea typeface="나눔손글씨 붓" pitchFamily="66" charset="-127"/>
              </a:rPr>
              <a:t>            Blog </a:t>
            </a:r>
          </a:p>
          <a:p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붓" pitchFamily="66" charset="-127"/>
              <a:ea typeface="나눔손글씨 붓" pitchFamily="66" charset="-127"/>
            </a:endParaRPr>
          </a:p>
          <a:p>
            <a:r>
              <a:rPr lang="en-US" altLang="ko-KR" sz="2800" b="1" dirty="0" smtClean="0">
                <a:solidFill>
                  <a:srgbClr val="D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itchFamily="66" charset="-127"/>
                <a:ea typeface="나눔손글씨 붓" pitchFamily="66" charset="-127"/>
              </a:rPr>
              <a:t> </a:t>
            </a:r>
            <a:endParaRPr lang="ko-KR" altLang="en-US" sz="2800" b="1" dirty="0" smtClean="0">
              <a:solidFill>
                <a:srgbClr val="DB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제목 6"/>
          <p:cNvSpPr>
            <a:spLocks noGrp="1"/>
          </p:cNvSpPr>
          <p:nvPr/>
        </p:nvSpPr>
        <p:spPr>
          <a:xfrm>
            <a:off x="857224" y="1071546"/>
            <a:ext cx="8416810" cy="100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000" kern="1200" dirty="0">
                <a:solidFill>
                  <a:schemeClr val="bg1"/>
                </a:solidFill>
                <a:effectLst>
                  <a:innerShdw blurRad="38100" dist="25400" dir="18900000">
                    <a:prstClr val="black"/>
                  </a:innerShdw>
                </a:effectLst>
                <a:latin typeface="배달의민족 주아" pitchFamily="18" charset="-127"/>
                <a:ea typeface="배달의민족 주아" pitchFamily="18" charset="-127"/>
                <a:cs typeface="+mj-cs"/>
              </a:defRPr>
            </a:lvl1pPr>
          </a:lstStyle>
          <a:p>
            <a:r>
              <a:rPr lang="en-US" altLang="ko-KR" sz="5400" dirty="0" smtClean="0">
                <a:effectLst>
                  <a:reflection blurRad="6350" stA="55000" endA="300" endPos="45500" dir="5400000" sy="-100000" algn="bl" rotWithShape="0"/>
                </a:effectLst>
                <a:latin typeface="Algerian" pitchFamily="82" charset="0"/>
                <a:ea typeface="나눔손글씨 붓" pitchFamily="66" charset="-127"/>
              </a:rPr>
              <a:t>TEAM PROJECT</a:t>
            </a:r>
            <a:endParaRPr lang="ko-KR" altLang="en-US" sz="5400" dirty="0">
              <a:effectLst>
                <a:reflection blurRad="6350" stA="55000" endA="300" endPos="45500" dir="5400000" sy="-100000" algn="bl" rotWithShape="0"/>
              </a:effectLst>
              <a:latin typeface="Algerian" pitchFamily="82" charset="0"/>
              <a:ea typeface="나눔손글씨 붓" pitchFamily="66" charset="-127"/>
            </a:endParaRPr>
          </a:p>
        </p:txBody>
      </p:sp>
      <p:pic>
        <p:nvPicPr>
          <p:cNvPr id="8" name="Picture 2" descr="예스폼로고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309320"/>
            <a:ext cx="849312" cy="46672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33196" y="3140967"/>
            <a:ext cx="6647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004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김수수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007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윤효섭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010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이슬</a:t>
            </a:r>
            <a:endParaRPr lang="en-US" altLang="ko-KR" sz="2800" dirty="0" smtClean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011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박재성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014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정다해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4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14282" y="1071546"/>
          <a:ext cx="45005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397"/>
                <a:gridCol w="2883197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Member(</a:t>
                      </a:r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패스워드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blogname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블로그</a:t>
                      </a:r>
                      <a:r>
                        <a:rPr lang="ko-KR" altLang="en-US" dirty="0" smtClean="0"/>
                        <a:t> 제목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 : admin, U</a:t>
                      </a:r>
                      <a:r>
                        <a:rPr lang="en-US" altLang="ko-KR" baseline="0" dirty="0" smtClean="0"/>
                        <a:t> : user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628" y="1071546"/>
          <a:ext cx="378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79"/>
                <a:gridCol w="2425567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Post(</a:t>
                      </a:r>
                      <a:r>
                        <a:rPr lang="ko-KR" altLang="en-US" dirty="0" err="1" smtClean="0"/>
                        <a:t>게시글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글제목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writeday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readcount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비공개 설정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14282" y="3929066"/>
          <a:ext cx="45005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397"/>
                <a:gridCol w="2883197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Reple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답글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리플</a:t>
                      </a:r>
                      <a:r>
                        <a:rPr lang="ko-KR" altLang="en-US" dirty="0" smtClean="0"/>
                        <a:t> 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writeday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참조 </a:t>
                      </a:r>
                      <a:r>
                        <a:rPr lang="en-US" altLang="ko-KR" baseline="0" dirty="0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14282" y="71414"/>
            <a:ext cx="8605464" cy="796908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en-US" sz="4400" dirty="0" smtClean="0">
                <a:solidFill>
                  <a:srgbClr val="000066"/>
                </a:solidFill>
                <a:effectLst>
                  <a:reflection blurRad="6350" stA="55000" endA="300" endPos="45500" dir="5400000" sy="-100000" algn="bl" rotWithShape="0"/>
                </a:effectLst>
                <a:latin typeface="HY헤드라인M" pitchFamily="18" charset="-127"/>
                <a:ea typeface="HY헤드라인M" pitchFamily="18" charset="-127"/>
              </a:rPr>
              <a:t>Table </a:t>
            </a:r>
            <a:r>
              <a:rPr altLang="en-US" sz="4400" smtClean="0">
                <a:solidFill>
                  <a:srgbClr val="000066"/>
                </a:solidFill>
                <a:effectLst>
                  <a:reflection blurRad="6350" stA="55000" endA="300" endPos="45500" dir="5400000" sy="-100000" algn="bl" rotWithShape="0"/>
                </a:effectLst>
                <a:latin typeface="HY헤드라인M" pitchFamily="18" charset="-127"/>
                <a:ea typeface="HY헤드라인M" pitchFamily="18" charset="-127"/>
              </a:rPr>
              <a:t>구조</a:t>
            </a:r>
            <a:endParaRPr lang="ko-KR" altLang="en-US" sz="4400" dirty="0" smtClean="0">
              <a:solidFill>
                <a:srgbClr val="000066"/>
              </a:solidFill>
              <a:effectLst>
                <a:reflection blurRad="6350" stA="55000" endA="300" endPos="45500" dir="5400000" sy="-100000" algn="bl" rotWithShape="0"/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14282" y="71414"/>
            <a:ext cx="8605464" cy="796908"/>
          </a:xfrm>
          <a:noFill/>
        </p:spPr>
        <p:txBody>
          <a:bodyPr>
            <a:normAutofit/>
          </a:bodyPr>
          <a:lstStyle/>
          <a:p>
            <a:pPr algn="l"/>
            <a:r>
              <a:rPr altLang="en-US" sz="4400" smtClean="0">
                <a:solidFill>
                  <a:srgbClr val="000066"/>
                </a:solidFill>
                <a:effectLst>
                  <a:reflection blurRad="6350" stA="55000" endA="300" endPos="45500" dir="5400000" sy="-100000" algn="bl" rotWithShape="0"/>
                </a:effectLst>
                <a:latin typeface="HY헤드라인M" pitchFamily="18" charset="-127"/>
                <a:ea typeface="HY헤드라인M" pitchFamily="18" charset="-127"/>
              </a:rPr>
              <a:t>비동기 처리</a:t>
            </a:r>
            <a:endParaRPr lang="ko-KR" altLang="en-US" sz="4400" dirty="0" smtClean="0">
              <a:solidFill>
                <a:srgbClr val="000066"/>
              </a:solidFill>
              <a:effectLst>
                <a:reflection blurRad="6350" stA="55000" endA="300" endPos="45500" dir="5400000" sy="-100000" algn="bl" rotWithShape="0"/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3" y="1214422"/>
            <a:ext cx="3857652" cy="2677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357158" y="3071810"/>
            <a:ext cx="264320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10620" b="18421"/>
          <a:stretch>
            <a:fillRect/>
          </a:stretch>
        </p:blipFill>
        <p:spPr bwMode="auto">
          <a:xfrm>
            <a:off x="4307586" y="1214422"/>
            <a:ext cx="4615958" cy="2428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t="37878"/>
          <a:stretch>
            <a:fillRect/>
          </a:stretch>
        </p:blipFill>
        <p:spPr bwMode="auto">
          <a:xfrm>
            <a:off x="142845" y="4071942"/>
            <a:ext cx="4143404" cy="2357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6643702" y="1142984"/>
            <a:ext cx="235748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6000768"/>
            <a:ext cx="307183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5"/>
          <p:cNvSpPr txBox="1">
            <a:spLocks/>
          </p:cNvSpPr>
          <p:nvPr/>
        </p:nvSpPr>
        <p:spPr>
          <a:xfrm>
            <a:off x="287723" y="1138461"/>
            <a:ext cx="8561002" cy="46805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 dirty="0" smtClean="0"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35496" y="111812"/>
            <a:ext cx="6480720" cy="796908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latin typeface="나눔손글씨 붓" pitchFamily="66" charset="-127"/>
                <a:ea typeface="나눔손글씨 붓" pitchFamily="66" charset="-127"/>
                <a:cs typeface="+mn-cs"/>
              </a:rPr>
              <a:t>About Blog Project..</a:t>
            </a:r>
            <a:endParaRPr lang="ko-KR" altLang="en-US" b="1" dirty="0">
              <a:effectLst/>
              <a:latin typeface="나눔손글씨 붓" pitchFamily="66" charset="-127"/>
              <a:ea typeface="나눔손글씨 붓" pitchFamily="66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2024"/>
            <a:ext cx="84969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수정 부분이 합쳐져서 나오는 것은 편리하나 충돌 오류가 </a:t>
            </a:r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완화 되었으면 좋겠다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한글 깨지는 현상 오류 처리가 어렵다</a:t>
            </a:r>
            <a:r>
              <a:rPr lang="en-US" altLang="ko-KR" sz="2400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400" dirty="0" err="1">
                <a:latin typeface="궁서" panose="02030600000101010101" pitchFamily="18" charset="-127"/>
                <a:ea typeface="궁서" panose="02030600000101010101" pitchFamily="18" charset="-127"/>
              </a:rPr>
              <a:t>형상관리툴</a:t>
            </a: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 사용에 있어 생각보다 </a:t>
            </a:r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불편하다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여태껏 팀 프로젝트 중에서 진정한 협업능력 </a:t>
            </a:r>
            <a:r>
              <a:rPr lang="ko-KR" altLang="en-US" sz="2400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스킬업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피곤하다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.. </a:t>
            </a:r>
            <a:r>
              <a:rPr lang="ko-KR" altLang="en-US" sz="2400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자고싶다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...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5</a:t>
            </a:r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분 스피치도 </a:t>
            </a:r>
            <a:r>
              <a:rPr lang="ko-KR" altLang="en-US" sz="2400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해야한다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좋은 경험 이었다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en-US" altLang="ko-KR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sz="2400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sz="24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"/>
          <p:cNvSpPr txBox="1">
            <a:spLocks/>
          </p:cNvSpPr>
          <p:nvPr/>
        </p:nvSpPr>
        <p:spPr>
          <a:xfrm>
            <a:off x="3419872" y="908720"/>
            <a:ext cx="5322118" cy="101565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itchFamily="82" charset="0"/>
                <a:ea typeface="나눔손글씨 붓" pitchFamily="66" charset="-127"/>
                <a:cs typeface="+mj-cs"/>
              </a:rPr>
              <a:t>Thank You</a:t>
            </a:r>
            <a:endParaRPr lang="ko-KR" altLang="en-US" sz="66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lgerian" pitchFamily="82" charset="0"/>
              <a:ea typeface="나눔손글씨 붓" pitchFamily="66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134</Words>
  <Application>Microsoft Office PowerPoint</Application>
  <PresentationFormat>화면 슬라이드 쇼(4:3)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나눔손글씨 붓</vt:lpstr>
      <vt:lpstr>Algerian</vt:lpstr>
      <vt:lpstr>굴림체</vt:lpstr>
      <vt:lpstr>맑은 고딕</vt:lpstr>
      <vt:lpstr>HY헤드라인M</vt:lpstr>
      <vt:lpstr>궁서</vt:lpstr>
      <vt:lpstr>Office 테마</vt:lpstr>
      <vt:lpstr>슬라이드 1</vt:lpstr>
      <vt:lpstr>Table 구조</vt:lpstr>
      <vt:lpstr>비동기 처리</vt:lpstr>
      <vt:lpstr>About Blog Project..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배경 템플릿</dc:title>
  <dc:subject>파워포인트 템플릿</dc:subject>
  <dc:creator>예스폼(www.yesform.com) 김효섭</dc:creator>
  <cp:keywords>www.yesform.com</cp:keywords>
  <dc:description>본 문서의 저작권은 예스폼(Yesform)에 있으며 
무단 복제 배포시 법적인 제재를 받을 수 있습니다.</dc:description>
  <cp:lastModifiedBy>user</cp:lastModifiedBy>
  <cp:revision>55</cp:revision>
  <dcterms:created xsi:type="dcterms:W3CDTF">2014-09-30T02:32:02Z</dcterms:created>
  <dcterms:modified xsi:type="dcterms:W3CDTF">2014-10-27T13:00:02Z</dcterms:modified>
</cp:coreProperties>
</file>