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18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C7F9-962F-49E7-A08B-E7958633A408}" type="datetimeFigureOut">
              <a:rPr lang="ko-KR" altLang="en-US" smtClean="0"/>
              <a:pPr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47D7-F6BF-424A-A00F-3035BBB046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baseball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공상복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김지원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손한석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임가람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임교진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경기일정 등록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71713"/>
            <a:ext cx="4381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경기일정관리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6522119" cy="382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861048"/>
            <a:ext cx="37147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4572000" y="3356992"/>
            <a:ext cx="122413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3717032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일정관리</a:t>
            </a:r>
            <a:endParaRPr lang="en-US" altLang="ko-KR" dirty="0" smtClean="0"/>
          </a:p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프로젝트후기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5136105" y="8397552"/>
            <a:ext cx="9109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임가람</a:t>
            </a:r>
            <a:endParaRPr lang="en-US" altLang="ko-KR" dirty="0" smtClean="0"/>
          </a:p>
          <a:p>
            <a:r>
              <a:rPr lang="ko-KR" altLang="en-US" dirty="0" err="1"/>
              <a:t>깃허브를</a:t>
            </a:r>
            <a:r>
              <a:rPr lang="ko-KR" altLang="en-US" dirty="0"/>
              <a:t> 처음엔 잘 몰라서 </a:t>
            </a:r>
            <a:r>
              <a:rPr lang="ko-KR" altLang="en-US" dirty="0" err="1"/>
              <a:t>헤멨는데</a:t>
            </a:r>
            <a:r>
              <a:rPr lang="ko-KR" altLang="en-US" dirty="0"/>
              <a:t> 지금도 </a:t>
            </a:r>
            <a:r>
              <a:rPr lang="ko-KR" altLang="en-US" dirty="0" err="1"/>
              <a:t>잘모르겠지만</a:t>
            </a:r>
            <a:r>
              <a:rPr lang="ko-KR" altLang="en-US" dirty="0"/>
              <a:t> 능숙해진다면 </a:t>
            </a:r>
            <a:r>
              <a:rPr lang="ko-KR" altLang="en-US" dirty="0" err="1"/>
              <a:t>팀프로젝트하는데</a:t>
            </a:r>
            <a:r>
              <a:rPr lang="ko-KR" altLang="en-US" dirty="0"/>
              <a:t> </a:t>
            </a:r>
            <a:r>
              <a:rPr lang="ko-KR" altLang="en-US" dirty="0" err="1"/>
              <a:t>도움이될것같다</a:t>
            </a:r>
            <a:r>
              <a:rPr lang="ko-KR" altLang="en-US" dirty="0"/>
              <a:t> 다만 처음에 많이 </a:t>
            </a:r>
            <a:r>
              <a:rPr lang="ko-KR" altLang="en-US" dirty="0" err="1"/>
              <a:t>헤메고</a:t>
            </a:r>
            <a:r>
              <a:rPr lang="ko-KR" altLang="en-US" dirty="0"/>
              <a:t> 실수도 </a:t>
            </a:r>
            <a:r>
              <a:rPr lang="ko-KR" altLang="en-US" dirty="0" err="1"/>
              <a:t>할것같은데</a:t>
            </a:r>
            <a:r>
              <a:rPr lang="ko-KR" altLang="en-US" dirty="0"/>
              <a:t> 파일을 따로 </a:t>
            </a:r>
            <a:r>
              <a:rPr lang="ko-KR" altLang="en-US" dirty="0" err="1"/>
              <a:t>저장해놓는게</a:t>
            </a:r>
            <a:r>
              <a:rPr lang="ko-KR" altLang="en-US" dirty="0"/>
              <a:t> 좋은 </a:t>
            </a:r>
            <a:r>
              <a:rPr lang="ko-KR" altLang="en-US" dirty="0" err="1"/>
              <a:t>방법같다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51520" y="10993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손한석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46870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라는 코드저장소를 처음 접해보았다</a:t>
            </a:r>
            <a:r>
              <a:rPr lang="en-US" altLang="ko-KR" dirty="0"/>
              <a:t>. </a:t>
            </a:r>
            <a:r>
              <a:rPr lang="ko-KR" altLang="en-US" dirty="0"/>
              <a:t>사용에 익숙하지는 않았지만 </a:t>
            </a:r>
            <a:r>
              <a:rPr lang="ko-KR" altLang="en-US" dirty="0" smtClean="0"/>
              <a:t>능숙하게 </a:t>
            </a:r>
            <a:r>
              <a:rPr lang="ko-KR" altLang="en-US" dirty="0"/>
              <a:t>사용할 수 있다면 팀 프로젝트에서 매우 유용할 수 있다고 </a:t>
            </a:r>
            <a:r>
              <a:rPr lang="ko-KR" altLang="en-US" dirty="0" smtClean="0"/>
              <a:t>생각했다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51520" y="21565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김지원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87692" y="2521298"/>
            <a:ext cx="8404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를 처음 </a:t>
            </a:r>
            <a:r>
              <a:rPr lang="ko-KR" altLang="en-US" dirty="0" err="1"/>
              <a:t>사용하다보니</a:t>
            </a:r>
            <a:r>
              <a:rPr lang="ko-KR" altLang="en-US" dirty="0"/>
              <a:t> 에러도 많았고</a:t>
            </a:r>
            <a:r>
              <a:rPr lang="en-US" altLang="ko-KR" dirty="0"/>
              <a:t>, </a:t>
            </a:r>
            <a:r>
              <a:rPr lang="ko-KR" altLang="en-US" dirty="0"/>
              <a:t>많이 힘들었습니다</a:t>
            </a:r>
            <a:r>
              <a:rPr lang="en-US" altLang="ko-KR" dirty="0"/>
              <a:t>. </a:t>
            </a:r>
            <a:r>
              <a:rPr lang="ko-KR" altLang="en-US" dirty="0"/>
              <a:t>사실 아직도 능숙하게 사용하지 못해서 </a:t>
            </a:r>
            <a:r>
              <a:rPr lang="ko-KR" altLang="en-US" dirty="0" err="1"/>
              <a:t>다시한번</a:t>
            </a:r>
            <a:r>
              <a:rPr lang="ko-KR" altLang="en-US" dirty="0"/>
              <a:t> 공부를 해봐야 할 것 같습니다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51241" y="316762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공상복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87692" y="3530386"/>
            <a:ext cx="8404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이라는 </a:t>
            </a:r>
            <a:r>
              <a:rPr lang="ko-KR" altLang="en-US" dirty="0" err="1"/>
              <a:t>형상관리툴을</a:t>
            </a:r>
            <a:r>
              <a:rPr lang="ko-KR" altLang="en-US" dirty="0"/>
              <a:t> 처음 사용해보니 어려웠지만 나중에 팀 프로젝트에 있어서 효율적이게  사용할 수 </a:t>
            </a:r>
            <a:r>
              <a:rPr lang="ko-KR" altLang="en-US" dirty="0" err="1"/>
              <a:t>있을거</a:t>
            </a:r>
            <a:r>
              <a:rPr lang="ko-KR" altLang="en-US" dirty="0"/>
              <a:t> 같아서 좋은 툴이라고 생각했다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262463" y="41767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임교진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88550" y="4546049"/>
            <a:ext cx="8403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를 처음 써보아서 프로젝트를 올리려고 해도 </a:t>
            </a:r>
            <a:r>
              <a:rPr lang="ko-KR" altLang="en-US" dirty="0" err="1"/>
              <a:t>거절되서</a:t>
            </a:r>
            <a:r>
              <a:rPr lang="ko-KR" altLang="en-US" dirty="0"/>
              <a:t> 잘 하지 </a:t>
            </a:r>
            <a:r>
              <a:rPr lang="ko-KR" altLang="en-US" dirty="0" err="1"/>
              <a:t>못하</a:t>
            </a:r>
            <a:r>
              <a:rPr lang="en-US" altLang="ko-KR" dirty="0"/>
              <a:t> </a:t>
            </a:r>
            <a:r>
              <a:rPr lang="ko-KR" altLang="en-US" dirty="0"/>
              <a:t>였는데 </a:t>
            </a:r>
            <a:r>
              <a:rPr lang="en-US" altLang="ko-KR" dirty="0" err="1"/>
              <a:t>github</a:t>
            </a:r>
            <a:r>
              <a:rPr lang="ko-KR" altLang="en-US" dirty="0"/>
              <a:t>를 사용하면서 용어에 관해 알게 되었고 여러 사람과 프로젝트를 </a:t>
            </a:r>
            <a:r>
              <a:rPr lang="ko-KR" altLang="en-US" dirty="0" err="1"/>
              <a:t>할때</a:t>
            </a:r>
            <a:r>
              <a:rPr lang="ko-KR" altLang="en-US" dirty="0"/>
              <a:t> 꼭 필요한 툴이라는 것을 알았습니다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0166" y="547978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임가람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383458" y="5869994"/>
            <a:ext cx="85090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깃허브를</a:t>
            </a:r>
            <a:r>
              <a:rPr lang="ko-KR" altLang="en-US" dirty="0"/>
              <a:t> 처음엔 잘 몰라서 </a:t>
            </a:r>
            <a:r>
              <a:rPr lang="ko-KR" altLang="en-US" dirty="0" err="1"/>
              <a:t>헤멨는데</a:t>
            </a:r>
            <a:r>
              <a:rPr lang="ko-KR" altLang="en-US" dirty="0"/>
              <a:t> 지금도 </a:t>
            </a:r>
            <a:r>
              <a:rPr lang="ko-KR" altLang="en-US" dirty="0" err="1"/>
              <a:t>잘모르겠지만</a:t>
            </a:r>
            <a:r>
              <a:rPr lang="ko-KR" altLang="en-US" dirty="0"/>
              <a:t> 능숙해진다면 </a:t>
            </a:r>
            <a:r>
              <a:rPr lang="ko-KR" altLang="en-US" dirty="0" err="1"/>
              <a:t>팀프로젝트하는데</a:t>
            </a:r>
            <a:r>
              <a:rPr lang="ko-KR" altLang="en-US" dirty="0"/>
              <a:t> </a:t>
            </a:r>
            <a:r>
              <a:rPr lang="ko-KR" altLang="en-US" dirty="0" err="1"/>
              <a:t>도움이될것같다</a:t>
            </a:r>
            <a:r>
              <a:rPr lang="ko-KR" altLang="en-US" dirty="0"/>
              <a:t> 다만 처음에 많이 </a:t>
            </a:r>
            <a:r>
              <a:rPr lang="ko-KR" altLang="en-US" dirty="0" err="1"/>
              <a:t>헤메고</a:t>
            </a:r>
            <a:r>
              <a:rPr lang="ko-KR" altLang="en-US" dirty="0"/>
              <a:t> 실수도 </a:t>
            </a:r>
            <a:r>
              <a:rPr lang="ko-KR" altLang="en-US" dirty="0" err="1"/>
              <a:t>할것같은데</a:t>
            </a:r>
            <a:r>
              <a:rPr lang="ko-KR" altLang="en-US" dirty="0"/>
              <a:t> 파일을 따로 </a:t>
            </a:r>
            <a:r>
              <a:rPr lang="ko-KR" altLang="en-US" dirty="0" err="1"/>
              <a:t>저장해놓는게</a:t>
            </a:r>
            <a:r>
              <a:rPr lang="ko-KR" altLang="en-US" dirty="0"/>
              <a:t> 좋은 </a:t>
            </a:r>
            <a:r>
              <a:rPr lang="ko-KR" altLang="en-US" dirty="0" err="1"/>
              <a:t>방법같다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테이블 구조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실행화면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프로젝트 후기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5352"/>
              </p:ext>
            </p:extLst>
          </p:nvPr>
        </p:nvGraphicFramePr>
        <p:xfrm>
          <a:off x="179512" y="260648"/>
          <a:ext cx="4248472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2124236"/>
              </a:tblGrid>
              <a:tr h="51845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Custoemr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cust_id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cust_name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cust_pwd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80216"/>
              </p:ext>
            </p:extLst>
          </p:nvPr>
        </p:nvGraphicFramePr>
        <p:xfrm>
          <a:off x="4644008" y="260648"/>
          <a:ext cx="41281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60"/>
                <a:gridCol w="2064060"/>
              </a:tblGrid>
              <a:tr h="26745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Baseball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teamname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gamecount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  <a:tr h="267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percent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96936"/>
              </p:ext>
            </p:extLst>
          </p:nvPr>
        </p:nvGraphicFramePr>
        <p:xfrm>
          <a:off x="251520" y="3068960"/>
          <a:ext cx="84969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2396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Schedule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9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  <a:tr h="239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239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239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239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239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firstTeam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239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secondTeam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</a:tr>
              <a:tr h="239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firstScore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  <a:tr h="239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secondScore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3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7287369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628800"/>
            <a:ext cx="56102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717032"/>
            <a:ext cx="43719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2420888"/>
            <a:ext cx="1997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회원정보 보기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정보 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탈</a:t>
            </a:r>
            <a:r>
              <a:rPr lang="ko-KR" altLang="en-US" dirty="0"/>
              <a:t>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경기일정출력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948264" cy="445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경기중계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5959003" cy="437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순위보기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050" y="2547938"/>
            <a:ext cx="37719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2856"/>
            <a:ext cx="7380312" cy="326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232</Words>
  <Application>Microsoft Office PowerPoint</Application>
  <PresentationFormat>화면 슬라이드 쇼(4:3)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baseball</vt:lpstr>
      <vt:lpstr>목차</vt:lpstr>
      <vt:lpstr>PowerPoint 프레젠테이션</vt:lpstr>
      <vt:lpstr>일반회원 - 메뉴</vt:lpstr>
      <vt:lpstr>일반회원 - 회원관리</vt:lpstr>
      <vt:lpstr>일반회원 - 경기일정출력</vt:lpstr>
      <vt:lpstr>일반회원 – 경기중계</vt:lpstr>
      <vt:lpstr>일반회원 - 순위보기</vt:lpstr>
      <vt:lpstr>관리자 - 메뉴</vt:lpstr>
      <vt:lpstr>관리자 – 경기일정 등록</vt:lpstr>
      <vt:lpstr>관리자 - 경기일정관리</vt:lpstr>
      <vt:lpstr>프로젝트후기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</dc:title>
  <dc:creator>HyeWonKim</dc:creator>
  <cp:lastModifiedBy>Lim</cp:lastModifiedBy>
  <cp:revision>8</cp:revision>
  <dcterms:created xsi:type="dcterms:W3CDTF">2014-10-27T13:56:59Z</dcterms:created>
  <dcterms:modified xsi:type="dcterms:W3CDTF">2014-10-27T14:49:08Z</dcterms:modified>
</cp:coreProperties>
</file>