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5" r:id="rId6"/>
  </p:sldMasterIdLst>
  <p:notesMasterIdLst>
    <p:notesMasterId r:id="rId8"/>
  </p:notesMasterIdLst>
  <p:sldIdLst>
    <p:sldId id="256" r:id="rId7"/>
    <p:sldId id="374" r:id="rId9"/>
    <p:sldId id="258" r:id="rId10"/>
    <p:sldId id="306" r:id="rId11"/>
    <p:sldId id="283" r:id="rId12"/>
    <p:sldId id="307" r:id="rId13"/>
    <p:sldId id="260" r:id="rId14"/>
    <p:sldId id="276" r:id="rId15"/>
    <p:sldId id="270" r:id="rId16"/>
    <p:sldId id="285" r:id="rId17"/>
    <p:sldId id="261" r:id="rId18"/>
    <p:sldId id="366" r:id="rId19"/>
    <p:sldId id="365" r:id="rId20"/>
    <p:sldId id="368" r:id="rId21"/>
    <p:sldId id="287" r:id="rId22"/>
    <p:sldId id="278" r:id="rId23"/>
    <p:sldId id="288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316"/>
    <a:srgbClr val="A9D630"/>
    <a:srgbClr val="FFFFFF"/>
    <a:srgbClr val="FAFAFA"/>
    <a:srgbClr val="FDFDFD"/>
    <a:srgbClr val="FEFEFE"/>
    <a:srgbClr val="668B13"/>
    <a:srgbClr val="86B21F"/>
    <a:srgbClr val="729D17"/>
    <a:srgbClr val="95C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862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" y="126"/>
      </p:cViewPr>
      <p:guideLst>
        <p:guide orient="horz" pos="212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ACDE0FB7-772B-4B33-B58E-B6DD59AD152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F0B55106-048A-4523-BF27-87937FCA0DB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GB" altLang="zh-CN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GB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2BF82D2-7A68-459D-A996-9BDDA2518FA4}" type="datetimeFigureOut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3E01EE5D-26FB-46D5-A381-ECFB35BF1D34}" type="slidenum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2BF82D2-7A68-459D-A996-9BDDA2518FA4}" type="datetimeFigureOut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3E01EE5D-26FB-46D5-A381-ECFB35BF1D34}" type="slidenum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fontAlgn="base"/>
            <a:fld id="{32BF82D2-7A68-459D-A996-9BDDA2518FA4}" type="datetimeFigureOut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fontAlgn="base"/>
            <a:fld id="{3E01EE5D-26FB-46D5-A381-ECFB35BF1D34}" type="slidenum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764582" y="1442607"/>
            <a:ext cx="1948179" cy="19476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6096795" y="1442607"/>
            <a:ext cx="1948179" cy="19476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4150354" y="3390278"/>
            <a:ext cx="1948179" cy="19476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9478017" y="3390278"/>
            <a:ext cx="1948179" cy="19476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2"/>
          </p:nvPr>
        </p:nvSpPr>
        <p:spPr/>
        <p:txBody>
          <a:bodyPr/>
          <a:p>
            <a:pPr fontAlgn="base"/>
            <a:fld id="{32BF82D2-7A68-459D-A996-9BDDA2518FA4}" type="datetimeFigureOut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3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4"/>
          </p:nvPr>
        </p:nvSpPr>
        <p:spPr/>
        <p:txBody>
          <a:bodyPr/>
          <a:p>
            <a:pPr fontAlgn="base"/>
            <a:fld id="{3E01EE5D-26FB-46D5-A381-ECFB35BF1D34}" type="slidenum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5" y="1309001"/>
            <a:ext cx="1800000" cy="180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印品黑体" pitchFamily="2" charset="-122"/>
                <a:cs typeface="印品黑体" pitchFamily="2" charset="-122"/>
              </a:defRPr>
            </a:lvl1pPr>
          </a:lstStyle>
          <a:p>
            <a:pPr lvl="0" fontAlgn="auto"/>
            <a:endParaRPr lang="id-ID" strike="noStrike" noProof="0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4" y="3118751"/>
            <a:ext cx="1800000" cy="180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印品黑体" pitchFamily="2" charset="-122"/>
                <a:cs typeface="印品黑体" pitchFamily="2" charset="-122"/>
              </a:defRPr>
            </a:lvl1pPr>
          </a:lstStyle>
          <a:p>
            <a:pPr lvl="0" fontAlgn="auto"/>
            <a:endParaRPr lang="id-ID" strike="noStrike" noProof="0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309001"/>
            <a:ext cx="1800000" cy="180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印品黑体" pitchFamily="2" charset="-122"/>
                <a:cs typeface="印品黑体" pitchFamily="2" charset="-122"/>
              </a:defRPr>
            </a:lvl1pPr>
          </a:lstStyle>
          <a:p>
            <a:pPr lvl="0" fontAlgn="auto"/>
            <a:endParaRPr lang="id-ID" strike="noStrike" noProof="0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118751"/>
            <a:ext cx="1800000" cy="180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印品黑体" pitchFamily="2" charset="-122"/>
                <a:cs typeface="印品黑体" pitchFamily="2" charset="-122"/>
              </a:defRPr>
            </a:lvl1pPr>
          </a:lstStyle>
          <a:p>
            <a:pPr lvl="0" fontAlgn="auto"/>
            <a:endParaRPr lang="id-ID" strike="noStrike" noProof="0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309001"/>
            <a:ext cx="1800000" cy="180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印品黑体" pitchFamily="2" charset="-122"/>
                <a:cs typeface="印品黑体" pitchFamily="2" charset="-122"/>
              </a:defRPr>
            </a:lvl1pPr>
          </a:lstStyle>
          <a:p>
            <a:pPr lvl="0" fontAlgn="auto"/>
            <a:endParaRPr lang="id-ID" strike="noStrike" noProof="0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118751"/>
            <a:ext cx="1800000" cy="180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印品黑体" pitchFamily="2" charset="-122"/>
                <a:cs typeface="印品黑体" pitchFamily="2" charset="-122"/>
              </a:defRPr>
            </a:lvl1pPr>
          </a:lstStyle>
          <a:p>
            <a:pPr lvl="0" fontAlgn="auto"/>
            <a:endParaRPr lang="id-ID" strike="noStrike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</p:nvPr>
        </p:nvSpPr>
        <p:spPr/>
        <p:txBody>
          <a:bodyPr/>
          <a:p>
            <a:pPr fontAlgn="base"/>
            <a:fld id="{32BF82D2-7A68-459D-A996-9BDDA2518FA4}" type="datetimeFigureOut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</p:nvPr>
        </p:nvSpPr>
        <p:spPr/>
        <p:txBody>
          <a:bodyPr/>
          <a:p>
            <a:pPr fontAlgn="base"/>
            <a:fld id="{3E01EE5D-26FB-46D5-A381-ECFB35BF1D34}" type="slidenum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19587" y="1477857"/>
            <a:ext cx="2588426" cy="335102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096973" y="1477857"/>
            <a:ext cx="2588426" cy="335102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p>
            <a:pPr fontAlgn="base"/>
            <a:fld id="{32BF82D2-7A68-459D-A996-9BDDA2518FA4}" type="datetimeFigureOut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p>
            <a:pPr fontAlgn="base"/>
            <a:fld id="{3E01EE5D-26FB-46D5-A381-ECFB35BF1D34}" type="slidenum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35884" y="1353464"/>
            <a:ext cx="2588426" cy="25877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404454" y="1353464"/>
            <a:ext cx="2588426" cy="25877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73024" y="1353464"/>
            <a:ext cx="2588426" cy="25877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941594" y="1353464"/>
            <a:ext cx="2588426" cy="25877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8"/>
          </p:nvPr>
        </p:nvSpPr>
        <p:spPr/>
        <p:txBody>
          <a:bodyPr/>
          <a:p>
            <a:pPr fontAlgn="base"/>
            <a:fld id="{32BF82D2-7A68-459D-A996-9BDDA2518FA4}" type="datetimeFigureOut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9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0"/>
          </p:nvPr>
        </p:nvSpPr>
        <p:spPr/>
        <p:txBody>
          <a:bodyPr/>
          <a:p>
            <a:pPr fontAlgn="base"/>
            <a:fld id="{3E01EE5D-26FB-46D5-A381-ECFB35BF1D34}" type="slidenum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9276" y="1369580"/>
            <a:ext cx="5360572" cy="27994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192655" y="1380661"/>
            <a:ext cx="5360572" cy="27994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9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p>
            <a:pPr fontAlgn="base"/>
            <a:fld id="{32BF82D2-7A68-459D-A996-9BDDA2518FA4}" type="datetimeFigureOut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p>
            <a:pPr fontAlgn="base"/>
            <a:fld id="{3E01EE5D-26FB-46D5-A381-ECFB35BF1D34}" type="slidenum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34061" y="1175827"/>
            <a:ext cx="3533881" cy="375529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印品黑体" pitchFamily="2" charset="-122"/>
                <a:cs typeface="Calibri Light" panose="020F0302020204030204"/>
              </a:defRPr>
            </a:lvl1pPr>
          </a:lstStyle>
          <a:p>
            <a:pPr lvl="0" fontAlgn="auto"/>
            <a:endParaRPr lang="en-US" strike="noStrike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320869" y="1175827"/>
            <a:ext cx="3533881" cy="375529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印品黑体" pitchFamily="2" charset="-122"/>
                <a:cs typeface="Calibri Light" panose="020F0302020204030204"/>
              </a:defRPr>
            </a:lvl1pPr>
          </a:lstStyle>
          <a:p>
            <a:pPr lvl="0" fontAlgn="auto"/>
            <a:endParaRPr lang="en-US" strike="noStrike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07680" y="1175827"/>
            <a:ext cx="3533881" cy="375529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印品黑体" pitchFamily="2" charset="-122"/>
                <a:cs typeface="Calibri Light" panose="020F0302020204030204"/>
              </a:defRPr>
            </a:lvl1pPr>
          </a:lstStyle>
          <a:p>
            <a:pPr lvl="0" fontAlgn="auto"/>
            <a:endParaRPr lang="en-US" strike="noStrike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6"/>
          </p:nvPr>
        </p:nvSpPr>
        <p:spPr/>
        <p:txBody>
          <a:bodyPr/>
          <a:p>
            <a:pPr fontAlgn="base"/>
            <a:fld id="{32BF82D2-7A68-459D-A996-9BDDA2518FA4}" type="datetimeFigureOut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7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8"/>
          </p:nvPr>
        </p:nvSpPr>
        <p:spPr/>
        <p:txBody>
          <a:bodyPr/>
          <a:p>
            <a:pPr fontAlgn="base"/>
            <a:fld id="{3E01EE5D-26FB-46D5-A381-ECFB35BF1D34}" type="slidenum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2BF82D2-7A68-459D-A996-9BDDA2518FA4}" type="datetimeFigureOut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3E01EE5D-26FB-46D5-A381-ECFB35BF1D34}" type="slidenum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0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Click="0" advTm="0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itchFamily="2" charset="-122"/>
              </a:defRPr>
            </a:lvl1pPr>
          </a:lstStyle>
          <a:p>
            <a:pPr fontAlgn="base"/>
            <a:fld id="{32BF82D2-7A68-459D-A996-9BDDA2518FA4}" type="datetimeFigureOut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itchFamily="2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itchFamily="2" charset="-122"/>
              </a:defRPr>
            </a:lvl1pPr>
          </a:lstStyle>
          <a:p>
            <a:pPr fontAlgn="base"/>
            <a:fld id="{3E01EE5D-26FB-46D5-A381-ECFB35BF1D34}" type="slidenum">
              <a:rPr lang="zh-CN" altLang="en-US" strike="noStrike" noProof="1" smtClean="0">
                <a:latin typeface="印品黑体" pitchFamily="2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 spd="slow" advClick="0" advTm="0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itchFamily="2" charset="-122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E94477-EFDA-4CBA-A414-2D9C2E650D7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C25429D-F4E4-4F20-B97C-805D903A9B1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 spd="slow" advClick="0" advTm="0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0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5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文本框 6"/>
          <p:cNvSpPr txBox="1"/>
          <p:nvPr/>
        </p:nvSpPr>
        <p:spPr>
          <a:xfrm>
            <a:off x="7483475" y="4316413"/>
            <a:ext cx="23479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ctr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老师：琚晓燕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直接连接符 11"/>
          <p:cNvSpPr/>
          <p:nvPr/>
        </p:nvSpPr>
        <p:spPr>
          <a:xfrm>
            <a:off x="5265738" y="4100513"/>
            <a:ext cx="6384925" cy="14287"/>
          </a:xfrm>
          <a:prstGeom prst="line">
            <a:avLst/>
          </a:prstGeom>
          <a:ln w="12700" cap="flat" cmpd="sng">
            <a:solidFill>
              <a:srgbClr val="FAFAF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17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981200"/>
            <a:ext cx="1985963" cy="1987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矩形 259"/>
          <p:cNvSpPr/>
          <p:nvPr/>
        </p:nvSpPr>
        <p:spPr>
          <a:xfrm>
            <a:off x="5575300" y="2247900"/>
            <a:ext cx="5759450" cy="1673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lnSpc>
                <a:spcPts val="6000"/>
              </a:lnSpc>
              <a:spcBef>
                <a:spcPct val="20000"/>
              </a:spcBef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</a:t>
            </a: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一言不合就大哭大闹，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ts val="6000"/>
              </a:lnSpc>
              <a:spcBef>
                <a:spcPct val="20000"/>
              </a:spcBef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性子特别急，该怎么办？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5602" name="文本框 20"/>
          <p:cNvSpPr/>
          <p:nvPr/>
        </p:nvSpPr>
        <p:spPr>
          <a:xfrm>
            <a:off x="388938" y="650875"/>
            <a:ext cx="3581400" cy="1014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60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PART   02</a:t>
            </a:r>
            <a:endParaRPr lang="zh-CN" altLang="en-US" sz="6000" b="1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25603" name="直接连接符 11"/>
          <p:cNvSpPr/>
          <p:nvPr/>
        </p:nvSpPr>
        <p:spPr>
          <a:xfrm>
            <a:off x="5373688" y="4344988"/>
            <a:ext cx="5759450" cy="0"/>
          </a:xfrm>
          <a:prstGeom prst="line">
            <a:avLst/>
          </a:prstGeom>
          <a:ln w="12700" cap="flat" cmpd="sng">
            <a:solidFill>
              <a:srgbClr val="729D1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文本框 8"/>
          <p:cNvSpPr txBox="1"/>
          <p:nvPr/>
        </p:nvSpPr>
        <p:spPr>
          <a:xfrm>
            <a:off x="5373688" y="3127375"/>
            <a:ext cx="6092825" cy="9223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5400" b="1" dirty="0">
                <a:solidFill>
                  <a:srgbClr val="77A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情绪管理训练</a:t>
            </a:r>
            <a:r>
              <a:rPr lang="en-US" altLang="zh-CN" sz="5400" b="1" dirty="0">
                <a:solidFill>
                  <a:srgbClr val="77A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5400" b="1" dirty="0">
                <a:solidFill>
                  <a:srgbClr val="77A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5400" b="1" dirty="0">
              <a:solidFill>
                <a:srgbClr val="77A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5" name="图片 6" descr="公司logo 透明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49" name="组合 5"/>
          <p:cNvGrpSpPr/>
          <p:nvPr/>
        </p:nvGrpSpPr>
        <p:grpSpPr>
          <a:xfrm>
            <a:off x="2900363" y="0"/>
            <a:ext cx="6432550" cy="1387475"/>
            <a:chOff x="3074276" y="0"/>
            <a:chExt cx="6432331" cy="1387368"/>
          </a:xfrm>
        </p:grpSpPr>
        <p:pic>
          <p:nvPicPr>
            <p:cNvPr id="27650" name="图片 1"/>
            <p:cNvPicPr>
              <a:picLocks noChangeAspect="1"/>
            </p:cNvPicPr>
            <p:nvPr/>
          </p:nvPicPr>
          <p:blipFill>
            <a:blip r:embed="rId1"/>
            <a:srcRect l="22826" t="8530" r="36594" b="18967"/>
            <a:stretch>
              <a:fillRect/>
            </a:stretch>
          </p:blipFill>
          <p:spPr>
            <a:xfrm flipH="1">
              <a:off x="7740869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7651" name="图片 2"/>
            <p:cNvPicPr>
              <a:picLocks noChangeAspect="1"/>
            </p:cNvPicPr>
            <p:nvPr/>
          </p:nvPicPr>
          <p:blipFill>
            <a:blip r:embed="rId1"/>
            <a:srcRect l="71980" t="15562" b="17609"/>
            <a:stretch>
              <a:fillRect/>
            </a:stretch>
          </p:blipFill>
          <p:spPr>
            <a:xfrm>
              <a:off x="3074276" y="236486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7652" name="Line 46"/>
          <p:cNvSpPr/>
          <p:nvPr/>
        </p:nvSpPr>
        <p:spPr>
          <a:xfrm flipV="1">
            <a:off x="5110163" y="2112963"/>
            <a:ext cx="909637" cy="1271587"/>
          </a:xfrm>
          <a:prstGeom prst="line">
            <a:avLst/>
          </a:prstGeom>
          <a:ln w="31750" cap="flat" cmpd="sng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Line 46"/>
          <p:cNvSpPr/>
          <p:nvPr/>
        </p:nvSpPr>
        <p:spPr>
          <a:xfrm>
            <a:off x="5164138" y="4017963"/>
            <a:ext cx="857250" cy="433387"/>
          </a:xfrm>
          <a:prstGeom prst="line">
            <a:avLst/>
          </a:prstGeom>
          <a:ln w="31750" cap="flat" cmpd="sng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Line 46"/>
          <p:cNvSpPr/>
          <p:nvPr/>
        </p:nvSpPr>
        <p:spPr>
          <a:xfrm flipV="1">
            <a:off x="5164138" y="3276600"/>
            <a:ext cx="855662" cy="434975"/>
          </a:xfrm>
          <a:prstGeom prst="line">
            <a:avLst/>
          </a:prstGeom>
          <a:ln w="31750" cap="flat" cmpd="sng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5" name="五边形 20"/>
          <p:cNvSpPr/>
          <p:nvPr/>
        </p:nvSpPr>
        <p:spPr>
          <a:xfrm>
            <a:off x="6021388" y="1801813"/>
            <a:ext cx="4481512" cy="596900"/>
          </a:xfrm>
          <a:prstGeom prst="homePlate">
            <a:avLst>
              <a:gd name="adj" fmla="val 47376"/>
            </a:avLst>
          </a:prstGeom>
          <a:noFill/>
          <a:ln w="25400" cap="flat" cmpd="sng">
            <a:solidFill>
              <a:srgbClr val="A9D63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algn="ctr" defTabSz="1240155"/>
            <a:r>
              <a:rPr lang="en-US" altLang="zh-CN" sz="24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A9D63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停下手中的事情</a:t>
            </a:r>
            <a:endParaRPr lang="zh-CN" altLang="en-US" sz="2400" b="1" dirty="0">
              <a:solidFill>
                <a:srgbClr val="A9D63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56" name="五边形 21"/>
          <p:cNvSpPr/>
          <p:nvPr/>
        </p:nvSpPr>
        <p:spPr>
          <a:xfrm>
            <a:off x="6021388" y="2938463"/>
            <a:ext cx="4489450" cy="593725"/>
          </a:xfrm>
          <a:prstGeom prst="homePlate">
            <a:avLst>
              <a:gd name="adj" fmla="val 47504"/>
            </a:avLst>
          </a:prstGeom>
          <a:noFill/>
          <a:ln w="25400" cap="flat" cmpd="sng">
            <a:solidFill>
              <a:srgbClr val="77A31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algn="ctr" defTabSz="1240155"/>
            <a:r>
              <a:rPr lang="en-US" altLang="zh-CN" sz="24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77A31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停下头脑中的教养任务</a:t>
            </a:r>
            <a:endParaRPr lang="zh-CN" altLang="en-US" sz="2400" b="1" dirty="0">
              <a:solidFill>
                <a:srgbClr val="77A316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57" name="五边形 22"/>
          <p:cNvSpPr/>
          <p:nvPr/>
        </p:nvSpPr>
        <p:spPr>
          <a:xfrm>
            <a:off x="6021388" y="4073525"/>
            <a:ext cx="4498975" cy="593725"/>
          </a:xfrm>
          <a:prstGeom prst="homePlate">
            <a:avLst>
              <a:gd name="adj" fmla="val 47499"/>
            </a:avLst>
          </a:prstGeom>
          <a:noFill/>
          <a:ln w="25400" cap="flat" cmpd="sng">
            <a:solidFill>
              <a:srgbClr val="A9D63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algn="ctr" defTabSz="1240155"/>
            <a:r>
              <a:rPr lang="en-US" altLang="zh-CN" sz="24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A9D63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停下自己的情绪</a:t>
            </a:r>
            <a:endParaRPr lang="zh-CN" altLang="en-US" sz="2400" b="1" dirty="0">
              <a:solidFill>
                <a:srgbClr val="A9D63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58" name="椭圆 61"/>
          <p:cNvSpPr/>
          <p:nvPr/>
        </p:nvSpPr>
        <p:spPr>
          <a:xfrm>
            <a:off x="928688" y="3276600"/>
            <a:ext cx="969962" cy="987425"/>
          </a:xfrm>
          <a:prstGeom prst="ellipse">
            <a:avLst/>
          </a:prstGeom>
          <a:solidFill>
            <a:srgbClr val="77A316"/>
          </a:solidFill>
          <a:ln w="9525">
            <a:noFill/>
          </a:ln>
        </p:spPr>
        <p:txBody>
          <a:bodyPr lIns="92994" tIns="46497" rIns="92994" bIns="46497" anchor="ctr"/>
          <a:p>
            <a:pPr algn="ctr" defTabSz="1240155"/>
            <a:r>
              <a:rPr lang="zh-CN" altLang="zh-CN" sz="4000" b="1">
                <a:solidFill>
                  <a:srgbClr val="F8F8F8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停</a:t>
            </a:r>
            <a:endParaRPr lang="zh-CN" altLang="zh-CN" sz="4000" b="1">
              <a:solidFill>
                <a:srgbClr val="F8F8F8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59" name="AutoShape 32"/>
          <p:cNvSpPr/>
          <p:nvPr/>
        </p:nvSpPr>
        <p:spPr>
          <a:xfrm>
            <a:off x="1898650" y="3384550"/>
            <a:ext cx="3265488" cy="811213"/>
          </a:xfrm>
          <a:prstGeom prst="roundRect">
            <a:avLst>
              <a:gd name="adj" fmla="val 16667"/>
            </a:avLst>
          </a:prstGeom>
          <a:solidFill>
            <a:srgbClr val="A9D630"/>
          </a:solidFill>
          <a:ln w="9525">
            <a:noFill/>
          </a:ln>
        </p:spPr>
        <p:txBody>
          <a:bodyPr wrap="none" anchor="ctr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60" name="TextBox 42"/>
          <p:cNvSpPr txBox="1"/>
          <p:nvPr/>
        </p:nvSpPr>
        <p:spPr>
          <a:xfrm>
            <a:off x="3554413" y="534988"/>
            <a:ext cx="4592637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情绪管理训练</a:t>
            </a:r>
            <a:r>
              <a:rPr lang="en-US" altLang="zh-CN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1" name="文本框 62"/>
          <p:cNvSpPr txBox="1"/>
          <p:nvPr/>
        </p:nvSpPr>
        <p:spPr>
          <a:xfrm>
            <a:off x="2093913" y="3495675"/>
            <a:ext cx="280987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觉察孩子的情绪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2" name="Line 46"/>
          <p:cNvSpPr/>
          <p:nvPr/>
        </p:nvSpPr>
        <p:spPr>
          <a:xfrm rot="1200000">
            <a:off x="4903788" y="4394200"/>
            <a:ext cx="1316037" cy="965200"/>
          </a:xfrm>
          <a:prstGeom prst="line">
            <a:avLst/>
          </a:prstGeom>
          <a:ln w="31750" cap="flat" cmpd="sng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63" name="五边形 21"/>
          <p:cNvSpPr/>
          <p:nvPr/>
        </p:nvSpPr>
        <p:spPr>
          <a:xfrm>
            <a:off x="6021388" y="5207000"/>
            <a:ext cx="4489450" cy="593725"/>
          </a:xfrm>
          <a:prstGeom prst="homePlate">
            <a:avLst>
              <a:gd name="adj" fmla="val 47504"/>
            </a:avLst>
          </a:prstGeom>
          <a:noFill/>
          <a:ln w="25400" cap="flat" cmpd="sng">
            <a:solidFill>
              <a:srgbClr val="77A31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algn="ctr" defTabSz="1240155"/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77A31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感受孩子的情绪</a:t>
            </a:r>
            <a:endParaRPr lang="zh-CN" altLang="en-US" sz="2400" b="1" dirty="0">
              <a:solidFill>
                <a:srgbClr val="77A316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7664" name="图片 3" descr="公司logo 透明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697" name="组合 5"/>
          <p:cNvGrpSpPr/>
          <p:nvPr/>
        </p:nvGrpSpPr>
        <p:grpSpPr>
          <a:xfrm>
            <a:off x="2900363" y="0"/>
            <a:ext cx="6432550" cy="1387475"/>
            <a:chOff x="3074276" y="0"/>
            <a:chExt cx="6432331" cy="1387368"/>
          </a:xfrm>
        </p:grpSpPr>
        <p:pic>
          <p:nvPicPr>
            <p:cNvPr id="29698" name="图片 1"/>
            <p:cNvPicPr>
              <a:picLocks noChangeAspect="1"/>
            </p:cNvPicPr>
            <p:nvPr/>
          </p:nvPicPr>
          <p:blipFill>
            <a:blip r:embed="rId1"/>
            <a:srcRect l="22826" t="8530" r="36594" b="18967"/>
            <a:stretch>
              <a:fillRect/>
            </a:stretch>
          </p:blipFill>
          <p:spPr>
            <a:xfrm flipH="1">
              <a:off x="7740869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9699" name="图片 2"/>
            <p:cNvPicPr>
              <a:picLocks noChangeAspect="1"/>
            </p:cNvPicPr>
            <p:nvPr/>
          </p:nvPicPr>
          <p:blipFill>
            <a:blip r:embed="rId1"/>
            <a:srcRect l="71980" t="15562" b="17609"/>
            <a:stretch>
              <a:fillRect/>
            </a:stretch>
          </p:blipFill>
          <p:spPr>
            <a:xfrm>
              <a:off x="3074276" y="236486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9700" name="Line 46"/>
          <p:cNvSpPr/>
          <p:nvPr/>
        </p:nvSpPr>
        <p:spPr>
          <a:xfrm flipV="1">
            <a:off x="5110163" y="2112963"/>
            <a:ext cx="909637" cy="1271587"/>
          </a:xfrm>
          <a:prstGeom prst="line">
            <a:avLst/>
          </a:prstGeom>
          <a:ln w="31750" cap="flat" cmpd="sng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Line 46"/>
          <p:cNvSpPr/>
          <p:nvPr/>
        </p:nvSpPr>
        <p:spPr>
          <a:xfrm>
            <a:off x="5164138" y="4195763"/>
            <a:ext cx="855662" cy="1081087"/>
          </a:xfrm>
          <a:prstGeom prst="line">
            <a:avLst/>
          </a:prstGeom>
          <a:ln w="31750" cap="flat" cmpd="sng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702" name="Line 46"/>
          <p:cNvSpPr/>
          <p:nvPr/>
        </p:nvSpPr>
        <p:spPr>
          <a:xfrm flipV="1">
            <a:off x="5164138" y="3790950"/>
            <a:ext cx="866775" cy="23813"/>
          </a:xfrm>
          <a:prstGeom prst="line">
            <a:avLst/>
          </a:prstGeom>
          <a:ln w="31750" cap="flat" cmpd="sng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703" name="五边形 20"/>
          <p:cNvSpPr/>
          <p:nvPr/>
        </p:nvSpPr>
        <p:spPr>
          <a:xfrm>
            <a:off x="6021388" y="1838325"/>
            <a:ext cx="4691062" cy="542925"/>
          </a:xfrm>
          <a:prstGeom prst="homePlate">
            <a:avLst>
              <a:gd name="adj" fmla="val 47441"/>
            </a:avLst>
          </a:prstGeom>
          <a:noFill/>
          <a:ln w="25400" cap="flat" cmpd="sng">
            <a:solidFill>
              <a:srgbClr val="A9D63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defTabSz="1240155"/>
            <a:r>
              <a:rPr lang="en-US" altLang="zh-CN" sz="24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A9D63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接纳情绪，不讲道理，不批判</a:t>
            </a:r>
            <a:endParaRPr lang="zh-CN" altLang="en-US" sz="2000" b="1" dirty="0">
              <a:solidFill>
                <a:srgbClr val="A9D63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704" name="五边形 21"/>
          <p:cNvSpPr/>
          <p:nvPr/>
        </p:nvSpPr>
        <p:spPr>
          <a:xfrm>
            <a:off x="6021388" y="3384550"/>
            <a:ext cx="4681537" cy="811213"/>
          </a:xfrm>
          <a:prstGeom prst="homePlate">
            <a:avLst>
              <a:gd name="adj" fmla="val 47611"/>
            </a:avLst>
          </a:prstGeom>
          <a:noFill/>
          <a:ln w="25400" cap="flat" cmpd="sng">
            <a:solidFill>
              <a:srgbClr val="77A31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defTabSz="1240155"/>
            <a:r>
              <a:rPr lang="zh-CN" altLang="zh-CN" sz="2000" b="1" dirty="0">
                <a:solidFill>
                  <a:srgbClr val="77A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对想法共情：</a:t>
            </a:r>
            <a:endParaRPr lang="zh-CN" altLang="zh-CN" sz="2000" b="1" dirty="0">
              <a:solidFill>
                <a:srgbClr val="77A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40155"/>
            <a:r>
              <a:rPr lang="zh-CN" altLang="zh-CN" sz="2000" b="1" dirty="0">
                <a:solidFill>
                  <a:srgbClr val="77A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你很喜欢那辆玩具车，很想要，是吗？</a:t>
            </a:r>
            <a:endParaRPr lang="zh-CN" altLang="zh-CN" sz="2000" b="1" dirty="0">
              <a:solidFill>
                <a:srgbClr val="77A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五边形 22"/>
          <p:cNvSpPr/>
          <p:nvPr/>
        </p:nvSpPr>
        <p:spPr>
          <a:xfrm>
            <a:off x="6051550" y="4943475"/>
            <a:ext cx="4689475" cy="666750"/>
          </a:xfrm>
          <a:prstGeom prst="homePlate">
            <a:avLst>
              <a:gd name="adj" fmla="val 47605"/>
            </a:avLst>
          </a:prstGeom>
          <a:noFill/>
          <a:ln w="25400" cap="flat" cmpd="sng">
            <a:solidFill>
              <a:srgbClr val="A9D63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defTabSz="1240155"/>
            <a:r>
              <a:rPr lang="zh-CN" altLang="zh-CN" sz="2000" b="1" dirty="0">
                <a:solidFill>
                  <a:srgbClr val="A9D6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对情绪共情：</a:t>
            </a:r>
            <a:endParaRPr lang="zh-CN" altLang="zh-CN" sz="2000" b="1" dirty="0">
              <a:solidFill>
                <a:srgbClr val="A9D6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40155"/>
            <a:r>
              <a:rPr lang="zh-CN" altLang="zh-CN" sz="2000" b="1" dirty="0">
                <a:solidFill>
                  <a:srgbClr val="A9D6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妈妈不答应买，你感到很生气</a:t>
            </a:r>
            <a:r>
              <a:rPr lang="zh-CN" altLang="zh-CN" sz="2400" b="1" dirty="0">
                <a:solidFill>
                  <a:srgbClr val="A9D6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solidFill>
                <a:srgbClr val="A9D6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6" name="椭圆 61"/>
          <p:cNvSpPr/>
          <p:nvPr/>
        </p:nvSpPr>
        <p:spPr>
          <a:xfrm>
            <a:off x="928688" y="3276600"/>
            <a:ext cx="969962" cy="987425"/>
          </a:xfrm>
          <a:prstGeom prst="ellipse">
            <a:avLst/>
          </a:prstGeom>
          <a:solidFill>
            <a:srgbClr val="77A316"/>
          </a:solidFill>
          <a:ln w="9525">
            <a:noFill/>
          </a:ln>
        </p:spPr>
        <p:txBody>
          <a:bodyPr lIns="92994" tIns="46497" rIns="92994" bIns="46497" anchor="ctr"/>
          <a:p>
            <a:pPr algn="ctr" defTabSz="1240155"/>
            <a:r>
              <a:rPr lang="zh-CN" altLang="zh-CN" sz="4000" b="1">
                <a:solidFill>
                  <a:srgbClr val="F8F8F8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说</a:t>
            </a:r>
            <a:endParaRPr lang="zh-CN" altLang="zh-CN" sz="4000" b="1">
              <a:solidFill>
                <a:srgbClr val="F8F8F8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707" name="AutoShape 32"/>
          <p:cNvSpPr/>
          <p:nvPr/>
        </p:nvSpPr>
        <p:spPr>
          <a:xfrm>
            <a:off x="1898650" y="3384550"/>
            <a:ext cx="3265488" cy="811213"/>
          </a:xfrm>
          <a:prstGeom prst="roundRect">
            <a:avLst>
              <a:gd name="adj" fmla="val 16667"/>
            </a:avLst>
          </a:prstGeom>
          <a:solidFill>
            <a:srgbClr val="A9D630"/>
          </a:solidFill>
          <a:ln w="9525">
            <a:noFill/>
          </a:ln>
        </p:spPr>
        <p:txBody>
          <a:bodyPr wrap="none" anchor="ctr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708" name="TextBox 42"/>
          <p:cNvSpPr txBox="1"/>
          <p:nvPr/>
        </p:nvSpPr>
        <p:spPr>
          <a:xfrm>
            <a:off x="3554413" y="534988"/>
            <a:ext cx="4592637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情绪管理训练</a:t>
            </a:r>
            <a:r>
              <a:rPr lang="en-US" altLang="zh-CN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9" name="文本框 65"/>
          <p:cNvSpPr txBox="1"/>
          <p:nvPr/>
        </p:nvSpPr>
        <p:spPr>
          <a:xfrm>
            <a:off x="2357438" y="3294063"/>
            <a:ext cx="1960562" cy="9525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对情绪命名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共情孩子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710" name="图片 6" descr="公司logo 透明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45" name="组合 5"/>
          <p:cNvGrpSpPr/>
          <p:nvPr/>
        </p:nvGrpSpPr>
        <p:grpSpPr>
          <a:xfrm>
            <a:off x="2900363" y="0"/>
            <a:ext cx="6416675" cy="1387475"/>
            <a:chOff x="3074276" y="0"/>
            <a:chExt cx="6417092" cy="1387368"/>
          </a:xfrm>
        </p:grpSpPr>
        <p:pic>
          <p:nvPicPr>
            <p:cNvPr id="31746" name="图片 1"/>
            <p:cNvPicPr>
              <a:picLocks noChangeAspect="1"/>
            </p:cNvPicPr>
            <p:nvPr/>
          </p:nvPicPr>
          <p:blipFill>
            <a:blip r:embed="rId1"/>
            <a:srcRect l="22826" t="8530" r="36594" b="18967"/>
            <a:stretch>
              <a:fillRect/>
            </a:stretch>
          </p:blipFill>
          <p:spPr>
            <a:xfrm flipH="1">
              <a:off x="7725630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47" name="图片 2"/>
            <p:cNvPicPr>
              <a:picLocks noChangeAspect="1"/>
            </p:cNvPicPr>
            <p:nvPr/>
          </p:nvPicPr>
          <p:blipFill>
            <a:blip r:embed="rId1"/>
            <a:srcRect l="71980" t="15562" b="17609"/>
            <a:stretch>
              <a:fillRect/>
            </a:stretch>
          </p:blipFill>
          <p:spPr>
            <a:xfrm>
              <a:off x="3074276" y="236486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748" name="Line 46"/>
          <p:cNvSpPr/>
          <p:nvPr/>
        </p:nvSpPr>
        <p:spPr>
          <a:xfrm flipV="1">
            <a:off x="5110163" y="2112963"/>
            <a:ext cx="909637" cy="1271587"/>
          </a:xfrm>
          <a:prstGeom prst="line">
            <a:avLst/>
          </a:prstGeom>
          <a:ln w="31750" cap="flat" cmpd="sng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Line 46"/>
          <p:cNvSpPr/>
          <p:nvPr/>
        </p:nvSpPr>
        <p:spPr>
          <a:xfrm rot="1200000" flipV="1">
            <a:off x="5183188" y="3554413"/>
            <a:ext cx="865187" cy="328612"/>
          </a:xfrm>
          <a:prstGeom prst="line">
            <a:avLst/>
          </a:prstGeom>
          <a:ln w="31750" cap="flat" cmpd="sng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五边形 20"/>
          <p:cNvSpPr/>
          <p:nvPr/>
        </p:nvSpPr>
        <p:spPr>
          <a:xfrm>
            <a:off x="6021388" y="1801813"/>
            <a:ext cx="4760912" cy="596900"/>
          </a:xfrm>
          <a:prstGeom prst="homePlate">
            <a:avLst>
              <a:gd name="adj" fmla="val 47376"/>
            </a:avLst>
          </a:prstGeom>
          <a:noFill/>
          <a:ln w="25400" cap="flat" cmpd="sng">
            <a:solidFill>
              <a:srgbClr val="A9D63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defTabSz="1240155"/>
            <a:r>
              <a:rPr lang="zh-CN" altLang="zh-CN" sz="2000" b="1" dirty="0">
                <a:solidFill>
                  <a:srgbClr val="A9D6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明确告诉孩子，哪些行为是不可接受的</a:t>
            </a:r>
            <a:endParaRPr lang="zh-CN" altLang="zh-CN" sz="2000" b="1" dirty="0">
              <a:solidFill>
                <a:srgbClr val="A9D6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1" name="五边形 21"/>
          <p:cNvSpPr/>
          <p:nvPr/>
        </p:nvSpPr>
        <p:spPr>
          <a:xfrm>
            <a:off x="6038850" y="3443288"/>
            <a:ext cx="4743450" cy="593725"/>
          </a:xfrm>
          <a:prstGeom prst="homePlate">
            <a:avLst>
              <a:gd name="adj" fmla="val 47528"/>
            </a:avLst>
          </a:prstGeom>
          <a:noFill/>
          <a:ln w="25400" cap="flat" cmpd="sng">
            <a:solidFill>
              <a:srgbClr val="77A31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defTabSz="1240155"/>
            <a:r>
              <a:rPr lang="zh-CN" altLang="en-US" sz="2000" b="1" dirty="0">
                <a:solidFill>
                  <a:srgbClr val="77A31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引导孩子说出解决问题的方案</a:t>
            </a:r>
            <a:endParaRPr lang="zh-CN" altLang="en-US" sz="2000" b="1" dirty="0">
              <a:solidFill>
                <a:srgbClr val="77A316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752" name="五边形 22"/>
          <p:cNvSpPr/>
          <p:nvPr/>
        </p:nvSpPr>
        <p:spPr>
          <a:xfrm>
            <a:off x="6010275" y="4852988"/>
            <a:ext cx="4772025" cy="1133475"/>
          </a:xfrm>
          <a:prstGeom prst="homePlate">
            <a:avLst>
              <a:gd name="adj" fmla="val 47558"/>
            </a:avLst>
          </a:prstGeom>
          <a:noFill/>
          <a:ln w="25400" cap="flat" cmpd="sng">
            <a:solidFill>
              <a:srgbClr val="A9D63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defTabSz="1240155"/>
            <a:r>
              <a:rPr lang="zh-CN" altLang="en-US" sz="2000" b="1" dirty="0">
                <a:solidFill>
                  <a:srgbClr val="A9D63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区分情绪和行为</a:t>
            </a:r>
            <a:endParaRPr lang="zh-CN" altLang="en-US" sz="2000" b="1" dirty="0">
              <a:solidFill>
                <a:srgbClr val="A9D63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defTabSz="1240155"/>
            <a:r>
              <a:rPr lang="zh-CN" altLang="en-US" sz="2000" b="1" dirty="0">
                <a:solidFill>
                  <a:srgbClr val="A9D63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（情绪可以被认可，但有些行为是坚决不可以的）</a:t>
            </a:r>
            <a:endParaRPr lang="zh-CN" altLang="en-US" sz="2000" b="1" dirty="0">
              <a:solidFill>
                <a:srgbClr val="A9D63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753" name="椭圆 61"/>
          <p:cNvSpPr/>
          <p:nvPr/>
        </p:nvSpPr>
        <p:spPr>
          <a:xfrm>
            <a:off x="928688" y="3276600"/>
            <a:ext cx="969962" cy="987425"/>
          </a:xfrm>
          <a:prstGeom prst="ellipse">
            <a:avLst/>
          </a:prstGeom>
          <a:solidFill>
            <a:srgbClr val="77A316"/>
          </a:solidFill>
          <a:ln w="9525">
            <a:noFill/>
          </a:ln>
        </p:spPr>
        <p:txBody>
          <a:bodyPr lIns="92994" tIns="46497" rIns="92994" bIns="46497" anchor="ctr"/>
          <a:p>
            <a:pPr algn="ctr" defTabSz="1240155"/>
            <a:r>
              <a:rPr lang="zh-CN" altLang="zh-CN" sz="4000" b="1">
                <a:solidFill>
                  <a:srgbClr val="F8F8F8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做</a:t>
            </a:r>
            <a:endParaRPr lang="zh-CN" altLang="zh-CN" sz="4000" b="1">
              <a:solidFill>
                <a:srgbClr val="F8F8F8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754" name="AutoShape 32"/>
          <p:cNvSpPr/>
          <p:nvPr/>
        </p:nvSpPr>
        <p:spPr>
          <a:xfrm>
            <a:off x="1898650" y="3384550"/>
            <a:ext cx="3265488" cy="811213"/>
          </a:xfrm>
          <a:prstGeom prst="roundRect">
            <a:avLst>
              <a:gd name="adj" fmla="val 16667"/>
            </a:avLst>
          </a:prstGeom>
          <a:solidFill>
            <a:srgbClr val="A9D630"/>
          </a:solidFill>
          <a:ln w="9525">
            <a:noFill/>
          </a:ln>
        </p:spPr>
        <p:txBody>
          <a:bodyPr wrap="none" anchor="ctr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55" name="TextBox 42"/>
          <p:cNvSpPr txBox="1"/>
          <p:nvPr/>
        </p:nvSpPr>
        <p:spPr>
          <a:xfrm>
            <a:off x="3554413" y="534988"/>
            <a:ext cx="4592637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情绪管理训练</a:t>
            </a:r>
            <a:r>
              <a:rPr lang="en-US" altLang="zh-CN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6" name="Line 46"/>
          <p:cNvSpPr/>
          <p:nvPr/>
        </p:nvSpPr>
        <p:spPr>
          <a:xfrm rot="1200000">
            <a:off x="4903788" y="4394200"/>
            <a:ext cx="1316037" cy="965200"/>
          </a:xfrm>
          <a:prstGeom prst="line">
            <a:avLst/>
          </a:prstGeom>
          <a:ln w="31750" cap="flat" cmpd="sng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57" name="文本框 68"/>
          <p:cNvSpPr txBox="1"/>
          <p:nvPr/>
        </p:nvSpPr>
        <p:spPr>
          <a:xfrm>
            <a:off x="2314575" y="3305175"/>
            <a:ext cx="2316163" cy="9525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引导孩子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合理解决问题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58" name="图片 6" descr="公司logo 透明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793" name="组合 5"/>
          <p:cNvGrpSpPr/>
          <p:nvPr/>
        </p:nvGrpSpPr>
        <p:grpSpPr>
          <a:xfrm>
            <a:off x="2916238" y="15875"/>
            <a:ext cx="6400800" cy="1387475"/>
            <a:chOff x="3074276" y="0"/>
            <a:chExt cx="6401853" cy="1387368"/>
          </a:xfrm>
        </p:grpSpPr>
        <p:pic>
          <p:nvPicPr>
            <p:cNvPr id="33794" name="图片 1"/>
            <p:cNvPicPr>
              <a:picLocks noChangeAspect="1"/>
            </p:cNvPicPr>
            <p:nvPr/>
          </p:nvPicPr>
          <p:blipFill>
            <a:blip r:embed="rId1"/>
            <a:srcRect l="22826" t="8530" r="36594" b="18967"/>
            <a:stretch>
              <a:fillRect/>
            </a:stretch>
          </p:blipFill>
          <p:spPr>
            <a:xfrm flipH="1">
              <a:off x="7710391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795" name="图片 2"/>
            <p:cNvPicPr>
              <a:picLocks noChangeAspect="1"/>
            </p:cNvPicPr>
            <p:nvPr/>
          </p:nvPicPr>
          <p:blipFill>
            <a:blip r:embed="rId1"/>
            <a:srcRect l="71980" t="15562" b="17609"/>
            <a:stretch>
              <a:fillRect/>
            </a:stretch>
          </p:blipFill>
          <p:spPr>
            <a:xfrm>
              <a:off x="3074276" y="236486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3796" name="TextBox 42"/>
          <p:cNvSpPr txBox="1"/>
          <p:nvPr/>
        </p:nvSpPr>
        <p:spPr>
          <a:xfrm>
            <a:off x="4311650" y="520700"/>
            <a:ext cx="3089275" cy="6143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zh-CN" sz="4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需要注意的点</a:t>
            </a:r>
            <a:endParaRPr lang="zh-CN" altLang="zh-CN" sz="4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7" name="图片 8" descr="公司logo 透明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8" name="文本框 68"/>
          <p:cNvSpPr txBox="1"/>
          <p:nvPr/>
        </p:nvSpPr>
        <p:spPr>
          <a:xfrm>
            <a:off x="866775" y="2278063"/>
            <a:ext cx="40941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孩子出现不可接受行为时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9" name="文本框 68"/>
          <p:cNvSpPr txBox="1"/>
          <p:nvPr/>
        </p:nvSpPr>
        <p:spPr>
          <a:xfrm>
            <a:off x="866775" y="4772025"/>
            <a:ext cx="409416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孩子回家情绪不对劲儿时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0" name="Line 46"/>
          <p:cNvSpPr/>
          <p:nvPr/>
        </p:nvSpPr>
        <p:spPr>
          <a:xfrm flipV="1">
            <a:off x="4932363" y="2112963"/>
            <a:ext cx="946150" cy="374650"/>
          </a:xfrm>
          <a:prstGeom prst="line">
            <a:avLst/>
          </a:prstGeom>
          <a:ln w="31750" cap="flat" cmpd="sng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3801" name="五边形 20"/>
          <p:cNvSpPr/>
          <p:nvPr/>
        </p:nvSpPr>
        <p:spPr>
          <a:xfrm>
            <a:off x="5889625" y="1801813"/>
            <a:ext cx="5080000" cy="596900"/>
          </a:xfrm>
          <a:prstGeom prst="homePlate">
            <a:avLst>
              <a:gd name="adj" fmla="val 47399"/>
            </a:avLst>
          </a:prstGeom>
          <a:noFill/>
          <a:ln w="25400" cap="flat" cmpd="sng">
            <a:solidFill>
              <a:srgbClr val="A9D63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defTabSz="1240155"/>
            <a:r>
              <a:rPr lang="zh-CN" altLang="zh-CN" sz="2000" b="1" dirty="0">
                <a:solidFill>
                  <a:srgbClr val="A9D6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先：严厉告诉孩子这样的行为不可以</a:t>
            </a:r>
            <a:r>
              <a:rPr lang="zh-CN" altLang="zh-CN" b="1" dirty="0">
                <a:solidFill>
                  <a:srgbClr val="A9D6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b="1" dirty="0">
              <a:solidFill>
                <a:srgbClr val="A9D6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2" name="五边形 22"/>
          <p:cNvSpPr/>
          <p:nvPr/>
        </p:nvSpPr>
        <p:spPr>
          <a:xfrm>
            <a:off x="5889625" y="2800350"/>
            <a:ext cx="5081588" cy="639763"/>
          </a:xfrm>
          <a:prstGeom prst="homePlate">
            <a:avLst>
              <a:gd name="adj" fmla="val 47510"/>
            </a:avLst>
          </a:prstGeom>
          <a:noFill/>
          <a:ln w="25400" cap="flat" cmpd="sng">
            <a:solidFill>
              <a:srgbClr val="A9D63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defTabSz="1240155"/>
            <a:r>
              <a:rPr lang="zh-CN" altLang="en-US" sz="2000" b="1" dirty="0">
                <a:solidFill>
                  <a:srgbClr val="A9D63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再：进行情绪管理。</a:t>
            </a:r>
            <a:endParaRPr lang="zh-CN" altLang="en-US" sz="2000" b="1" dirty="0">
              <a:solidFill>
                <a:srgbClr val="A9D63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803" name="Line 46"/>
          <p:cNvSpPr/>
          <p:nvPr/>
        </p:nvSpPr>
        <p:spPr>
          <a:xfrm rot="1200000">
            <a:off x="4886325" y="2787650"/>
            <a:ext cx="1063625" cy="165100"/>
          </a:xfrm>
          <a:prstGeom prst="line">
            <a:avLst/>
          </a:prstGeom>
          <a:ln w="31750" cap="flat" cmpd="sng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3804" name="Line 46"/>
          <p:cNvSpPr/>
          <p:nvPr/>
        </p:nvSpPr>
        <p:spPr>
          <a:xfrm flipV="1">
            <a:off x="4929188" y="4606925"/>
            <a:ext cx="946150" cy="374650"/>
          </a:xfrm>
          <a:prstGeom prst="line">
            <a:avLst/>
          </a:prstGeom>
          <a:ln w="31750" cap="flat" cmpd="sng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3805" name="五边形 20"/>
          <p:cNvSpPr/>
          <p:nvPr/>
        </p:nvSpPr>
        <p:spPr>
          <a:xfrm>
            <a:off x="5886450" y="4295775"/>
            <a:ext cx="5083175" cy="596900"/>
          </a:xfrm>
          <a:prstGeom prst="homePlate">
            <a:avLst>
              <a:gd name="adj" fmla="val 47389"/>
            </a:avLst>
          </a:prstGeom>
          <a:noFill/>
          <a:ln w="25400" cap="flat" cmpd="sng">
            <a:solidFill>
              <a:srgbClr val="A9D63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defTabSz="1240155"/>
            <a:r>
              <a:rPr lang="zh-CN" altLang="zh-CN" sz="2000" b="1" dirty="0">
                <a:solidFill>
                  <a:srgbClr val="A9D6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要敏感的觉察孩子情绪，停下手中的事情。</a:t>
            </a:r>
            <a:endParaRPr lang="zh-CN" altLang="zh-CN" sz="2000" b="1" dirty="0">
              <a:solidFill>
                <a:srgbClr val="A9D6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五边形 22"/>
          <p:cNvSpPr/>
          <p:nvPr/>
        </p:nvSpPr>
        <p:spPr>
          <a:xfrm>
            <a:off x="5886450" y="5294313"/>
            <a:ext cx="5083175" cy="639762"/>
          </a:xfrm>
          <a:prstGeom prst="homePlate">
            <a:avLst>
              <a:gd name="adj" fmla="val 47488"/>
            </a:avLst>
          </a:prstGeom>
          <a:noFill/>
          <a:ln w="25400" cap="flat" cmpd="sng">
            <a:solidFill>
              <a:srgbClr val="A9D63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994" tIns="46497" rIns="92994" bIns="46497" anchor="ctr"/>
          <a:p>
            <a:pPr defTabSz="1240155"/>
            <a:r>
              <a:rPr lang="zh-CN" altLang="en-US" sz="2000" b="1" dirty="0">
                <a:solidFill>
                  <a:srgbClr val="A9D63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引导孩子说出相关的事情和情绪。</a:t>
            </a:r>
            <a:endParaRPr lang="zh-CN" altLang="en-US" sz="2000" b="1" dirty="0">
              <a:solidFill>
                <a:srgbClr val="A9D63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807" name="Line 46"/>
          <p:cNvSpPr/>
          <p:nvPr/>
        </p:nvSpPr>
        <p:spPr>
          <a:xfrm rot="1200000">
            <a:off x="4883150" y="5281613"/>
            <a:ext cx="1063625" cy="163512"/>
          </a:xfrm>
          <a:prstGeom prst="line">
            <a:avLst/>
          </a:prstGeom>
          <a:ln w="31750" cap="flat" cmpd="sng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5842" name="文本框 20"/>
          <p:cNvSpPr/>
          <p:nvPr/>
        </p:nvSpPr>
        <p:spPr>
          <a:xfrm>
            <a:off x="388938" y="650875"/>
            <a:ext cx="3549650" cy="1014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60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PART   03</a:t>
            </a:r>
            <a:endParaRPr lang="zh-CN" altLang="en-US" sz="6000" b="1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35843" name="直接连接符 11"/>
          <p:cNvSpPr/>
          <p:nvPr/>
        </p:nvSpPr>
        <p:spPr>
          <a:xfrm>
            <a:off x="5373688" y="4344988"/>
            <a:ext cx="5759450" cy="0"/>
          </a:xfrm>
          <a:prstGeom prst="line">
            <a:avLst/>
          </a:prstGeom>
          <a:ln w="12700" cap="flat" cmpd="sng">
            <a:solidFill>
              <a:srgbClr val="729D1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文本框 8"/>
          <p:cNvSpPr txBox="1"/>
          <p:nvPr/>
        </p:nvSpPr>
        <p:spPr>
          <a:xfrm>
            <a:off x="7110413" y="2828925"/>
            <a:ext cx="2284412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7200" b="1" dirty="0">
                <a:solidFill>
                  <a:srgbClr val="77A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结</a:t>
            </a:r>
            <a:endParaRPr lang="zh-CN" altLang="en-US" sz="7200" b="1" dirty="0">
              <a:solidFill>
                <a:srgbClr val="77A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5" name="图片 2" descr="公司logo 透明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889" name="组合 5"/>
          <p:cNvGrpSpPr/>
          <p:nvPr/>
        </p:nvGrpSpPr>
        <p:grpSpPr>
          <a:xfrm>
            <a:off x="2935288" y="0"/>
            <a:ext cx="6402387" cy="1387475"/>
            <a:chOff x="3074276" y="0"/>
            <a:chExt cx="6401853" cy="1387368"/>
          </a:xfrm>
        </p:grpSpPr>
        <p:pic>
          <p:nvPicPr>
            <p:cNvPr id="37890" name="图片 1"/>
            <p:cNvPicPr>
              <a:picLocks noChangeAspect="1"/>
            </p:cNvPicPr>
            <p:nvPr/>
          </p:nvPicPr>
          <p:blipFill>
            <a:blip r:embed="rId1"/>
            <a:srcRect l="22826" t="8530" r="36594" b="18967"/>
            <a:stretch>
              <a:fillRect/>
            </a:stretch>
          </p:blipFill>
          <p:spPr>
            <a:xfrm flipH="1">
              <a:off x="7710391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7891" name="图片 2"/>
            <p:cNvPicPr>
              <a:picLocks noChangeAspect="1"/>
            </p:cNvPicPr>
            <p:nvPr/>
          </p:nvPicPr>
          <p:blipFill>
            <a:blip r:embed="rId1"/>
            <a:srcRect l="71980" t="15562" b="17609"/>
            <a:stretch>
              <a:fillRect/>
            </a:stretch>
          </p:blipFill>
          <p:spPr>
            <a:xfrm>
              <a:off x="3074276" y="236486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7892" name="组合 9"/>
          <p:cNvGrpSpPr/>
          <p:nvPr/>
        </p:nvGrpSpPr>
        <p:grpSpPr>
          <a:xfrm>
            <a:off x="1470025" y="1728788"/>
            <a:ext cx="9251950" cy="4467225"/>
            <a:chOff x="1428624" y="2286053"/>
            <a:chExt cx="9334752" cy="3716345"/>
          </a:xfrm>
        </p:grpSpPr>
        <p:sp>
          <p:nvSpPr>
            <p:cNvPr id="11" name="圆角矩形 10"/>
            <p:cNvSpPr/>
            <p:nvPr/>
          </p:nvSpPr>
          <p:spPr>
            <a:xfrm>
              <a:off x="4546368" y="3357204"/>
              <a:ext cx="3120384" cy="1530492"/>
            </a:xfrm>
            <a:prstGeom prst="roundRect">
              <a:avLst>
                <a:gd name="adj" fmla="val 10131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defRPr/>
              </a:pPr>
              <a:endParaRPr lang="en-US" sz="2135" strike="noStrike" kern="0" noProof="1">
                <a:solidFill>
                  <a:srgbClr val="D00022"/>
                </a:solidFill>
                <a:latin typeface="Calibri" panose="020F0502020204030204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428624" y="2286053"/>
              <a:ext cx="3978357" cy="1530493"/>
            </a:xfrm>
            <a:prstGeom prst="roundRect">
              <a:avLst>
                <a:gd name="adj" fmla="val 10131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defRPr/>
              </a:pPr>
              <a:endParaRPr lang="en-US" sz="2135" strike="noStrike" kern="0" noProof="1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785020" y="2286053"/>
              <a:ext cx="3978356" cy="1530493"/>
            </a:xfrm>
            <a:prstGeom prst="roundRect">
              <a:avLst>
                <a:gd name="adj" fmla="val 10131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defRPr/>
              </a:pPr>
              <a:endParaRPr lang="en-US" sz="2135" strike="noStrike" kern="0" noProof="1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428624" y="4471905"/>
              <a:ext cx="3978357" cy="1530493"/>
            </a:xfrm>
            <a:prstGeom prst="roundRect">
              <a:avLst>
                <a:gd name="adj" fmla="val 10131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defRPr/>
              </a:pPr>
              <a:endParaRPr lang="en-US" sz="2135" strike="noStrike" kern="0" noProof="1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737502" y="4471904"/>
              <a:ext cx="3978356" cy="1530493"/>
            </a:xfrm>
            <a:prstGeom prst="roundRect">
              <a:avLst>
                <a:gd name="adj" fmla="val 10131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defRPr/>
              </a:pPr>
              <a:endParaRPr lang="en-US" sz="2135" strike="noStrike" kern="0" noProof="1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557338" y="4319588"/>
            <a:ext cx="906462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88063" y="1566863"/>
            <a:ext cx="0" cy="462915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0" name="圆角矩形 17"/>
          <p:cNvSpPr/>
          <p:nvPr/>
        </p:nvSpPr>
        <p:spPr>
          <a:xfrm>
            <a:off x="4575175" y="3371850"/>
            <a:ext cx="3187700" cy="1714500"/>
          </a:xfrm>
          <a:prstGeom prst="roundRect">
            <a:avLst>
              <a:gd name="adj" fmla="val 10130"/>
            </a:avLst>
          </a:prstGeom>
          <a:solidFill>
            <a:srgbClr val="77A316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>
              <a:lnSpc>
                <a:spcPct val="130000"/>
              </a:lnSpc>
            </a:pPr>
            <a:r>
              <a:rPr lang="zh-CN" altLang="zh-CN" sz="2800" b="1" dirty="0">
                <a:solidFill>
                  <a:srgbClr val="FFFFFF"/>
                </a:solidFill>
                <a:latin typeface="Arial Rounded MT Bold" pitchFamily="34" charset="0"/>
                <a:ea typeface="微软雅黑" panose="020B0503020204020204" pitchFamily="34" charset="-122"/>
              </a:rPr>
              <a:t>大哭大闹，性子急</a:t>
            </a:r>
            <a:endParaRPr lang="zh-CN" altLang="zh-CN" sz="2800" b="1" dirty="0">
              <a:solidFill>
                <a:srgbClr val="FFFFFF"/>
              </a:solidFill>
              <a:latin typeface="Arial Rounded MT Bold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zh-CN" sz="2800" b="1" dirty="0">
                <a:solidFill>
                  <a:srgbClr val="FFFFFF"/>
                </a:solidFill>
                <a:latin typeface="Arial Rounded MT Bold" pitchFamily="34" charset="0"/>
                <a:ea typeface="微软雅黑" panose="020B0503020204020204" pitchFamily="34" charset="-122"/>
              </a:rPr>
              <a:t>怎么办？</a:t>
            </a:r>
            <a:endParaRPr lang="zh-CN" altLang="zh-CN" sz="2800" b="1" dirty="0">
              <a:solidFill>
                <a:srgbClr val="FFFFFF"/>
              </a:solidFill>
              <a:latin typeface="Arial Rounded MT Bol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7901" name="组合 18"/>
          <p:cNvGrpSpPr/>
          <p:nvPr/>
        </p:nvGrpSpPr>
        <p:grpSpPr>
          <a:xfrm>
            <a:off x="1470025" y="1992313"/>
            <a:ext cx="3643313" cy="1746250"/>
            <a:chOff x="1526305" y="2133600"/>
            <a:chExt cx="3627245" cy="1453275"/>
          </a:xfrm>
        </p:grpSpPr>
        <p:sp>
          <p:nvSpPr>
            <p:cNvPr id="37902" name="圆角矩形 19"/>
            <p:cNvSpPr/>
            <p:nvPr/>
          </p:nvSpPr>
          <p:spPr>
            <a:xfrm>
              <a:off x="1684697" y="2133600"/>
              <a:ext cx="3468853" cy="1453275"/>
            </a:xfrm>
            <a:prstGeom prst="roundRect">
              <a:avLst>
                <a:gd name="adj" fmla="val 10130"/>
              </a:avLst>
            </a:prstGeom>
            <a:solidFill>
              <a:srgbClr val="A9D630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6000" tIns="336000" rIns="96000" bIns="0" anchor="ctr"/>
            <a:p>
              <a:pPr algn="just"/>
              <a:endParaRPr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903" name="KSO_GN1"/>
            <p:cNvSpPr txBox="1"/>
            <p:nvPr/>
          </p:nvSpPr>
          <p:spPr>
            <a:xfrm flipH="1">
              <a:off x="1526305" y="2215170"/>
              <a:ext cx="1000529" cy="4118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pPr algn="ctr">
                <a:lnSpc>
                  <a:spcPct val="80000"/>
                </a:lnSpc>
              </a:pPr>
              <a:r>
                <a:rPr lang="en-US" altLang="zh-CN" sz="3600" b="1" dirty="0">
                  <a:solidFill>
                    <a:srgbClr val="FFFFFF"/>
                  </a:solidFill>
                  <a:latin typeface="Arial Rounded MT Bold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rgbClr val="FFFFFF"/>
                </a:solidFill>
                <a:latin typeface="Arial Rounded MT Bol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4" name="TextBox 110"/>
            <p:cNvSpPr txBox="1"/>
            <p:nvPr/>
          </p:nvSpPr>
          <p:spPr>
            <a:xfrm>
              <a:off x="2095945" y="2553642"/>
              <a:ext cx="2646218" cy="717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情绪管理三步骤：停说做</a:t>
              </a:r>
              <a:endPara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5" name="组合 22"/>
          <p:cNvGrpSpPr/>
          <p:nvPr/>
        </p:nvGrpSpPr>
        <p:grpSpPr>
          <a:xfrm>
            <a:off x="7029450" y="1992313"/>
            <a:ext cx="3692525" cy="1746250"/>
            <a:chOff x="7038453" y="2133600"/>
            <a:chExt cx="3610743" cy="1453275"/>
          </a:xfrm>
        </p:grpSpPr>
        <p:sp>
          <p:nvSpPr>
            <p:cNvPr id="24" name="圆角矩形 23"/>
            <p:cNvSpPr/>
            <p:nvPr/>
          </p:nvSpPr>
          <p:spPr>
            <a:xfrm>
              <a:off x="7038453" y="2133600"/>
              <a:ext cx="3468854" cy="1453275"/>
            </a:xfrm>
            <a:prstGeom prst="roundRect">
              <a:avLst>
                <a:gd name="adj" fmla="val 10131"/>
              </a:avLst>
            </a:prstGeom>
            <a:solidFill>
              <a:srgbClr val="A9D63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6000" tIns="336000" rIns="96000" bIns="0" anchor="ctr"/>
            <a:lstStyle/>
            <a:p>
              <a:pPr algn="ctr" fontAlgn="auto">
                <a:lnSpc>
                  <a:spcPct val="130000"/>
                </a:lnSpc>
                <a:defRPr/>
              </a:pPr>
              <a:endParaRPr lang="zh-CN" altLang="en-US" sz="2665" b="1" strike="noStrike" kern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7" name="KSO_GN2"/>
            <p:cNvSpPr txBox="1"/>
            <p:nvPr/>
          </p:nvSpPr>
          <p:spPr>
            <a:xfrm flipH="1">
              <a:off x="9648667" y="2215170"/>
              <a:ext cx="1000529" cy="4118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pPr algn="ctr">
                <a:lnSpc>
                  <a:spcPct val="80000"/>
                </a:lnSpc>
              </a:pPr>
              <a:r>
                <a:rPr lang="en-US" altLang="zh-CN" sz="3600" b="1" dirty="0">
                  <a:solidFill>
                    <a:srgbClr val="FFFFFF"/>
                  </a:solidFill>
                  <a:latin typeface="Arial Rounded MT Bold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rgbClr val="FFFFFF"/>
                </a:solidFill>
                <a:latin typeface="Arial Rounded MT Bol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8" name="TextBox 110"/>
            <p:cNvSpPr txBox="1"/>
            <p:nvPr/>
          </p:nvSpPr>
          <p:spPr>
            <a:xfrm>
              <a:off x="7647591" y="2552672"/>
              <a:ext cx="2360799" cy="614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先情绪，后逻辑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最后解决问题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9" name="组合 26"/>
          <p:cNvGrpSpPr/>
          <p:nvPr/>
        </p:nvGrpSpPr>
        <p:grpSpPr>
          <a:xfrm>
            <a:off x="1470025" y="4522788"/>
            <a:ext cx="3643313" cy="1839912"/>
            <a:chOff x="1518382" y="4725340"/>
            <a:chExt cx="3635168" cy="1453275"/>
          </a:xfrm>
        </p:grpSpPr>
        <p:sp>
          <p:nvSpPr>
            <p:cNvPr id="28" name="圆角矩形 27"/>
            <p:cNvSpPr/>
            <p:nvPr/>
          </p:nvSpPr>
          <p:spPr>
            <a:xfrm>
              <a:off x="1684697" y="4725340"/>
              <a:ext cx="3468853" cy="1453275"/>
            </a:xfrm>
            <a:prstGeom prst="roundRect">
              <a:avLst>
                <a:gd name="adj" fmla="val 10131"/>
              </a:avLst>
            </a:prstGeom>
            <a:solidFill>
              <a:srgbClr val="A9D63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6000" tIns="0" rIns="96000" bIns="336000" anchor="ctr"/>
            <a:lstStyle/>
            <a:p>
              <a:pPr algn="ctr" fontAlgn="auto">
                <a:lnSpc>
                  <a:spcPct val="130000"/>
                </a:lnSpc>
                <a:defRPr/>
              </a:pPr>
              <a:endParaRPr lang="zh-CN" altLang="en-US" sz="2665" b="1" strike="noStrike" kern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11" name="KSO_GN4"/>
            <p:cNvSpPr txBox="1"/>
            <p:nvPr/>
          </p:nvSpPr>
          <p:spPr>
            <a:xfrm flipH="1">
              <a:off x="1518382" y="5766787"/>
              <a:ext cx="1000529" cy="4118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pPr algn="ctr">
                <a:lnSpc>
                  <a:spcPct val="80000"/>
                </a:lnSpc>
              </a:pPr>
              <a:r>
                <a:rPr lang="en-US" altLang="zh-CN" sz="3600" b="1" dirty="0">
                  <a:solidFill>
                    <a:srgbClr val="FFFFFF"/>
                  </a:solidFill>
                  <a:latin typeface="Arial Rounded MT Bold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rgbClr val="FFFFFF"/>
                </a:solidFill>
                <a:latin typeface="Arial Rounded MT Bol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12" name="TextBox 110"/>
            <p:cNvSpPr txBox="1"/>
            <p:nvPr/>
          </p:nvSpPr>
          <p:spPr>
            <a:xfrm>
              <a:off x="1914158" y="5038947"/>
              <a:ext cx="3106011" cy="5834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无条件接纳孩子的情绪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有条件接纳孩子的行为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13" name="组合 30"/>
          <p:cNvGrpSpPr/>
          <p:nvPr/>
        </p:nvGrpSpPr>
        <p:grpSpPr>
          <a:xfrm>
            <a:off x="6985000" y="4522788"/>
            <a:ext cx="3736975" cy="1839912"/>
            <a:chOff x="6993572" y="4725339"/>
            <a:chExt cx="3641768" cy="1480985"/>
          </a:xfrm>
        </p:grpSpPr>
        <p:sp>
          <p:nvSpPr>
            <p:cNvPr id="32" name="圆角矩形 31"/>
            <p:cNvSpPr/>
            <p:nvPr/>
          </p:nvSpPr>
          <p:spPr>
            <a:xfrm>
              <a:off x="6993572" y="4725339"/>
              <a:ext cx="3468854" cy="1453275"/>
            </a:xfrm>
            <a:prstGeom prst="roundRect">
              <a:avLst>
                <a:gd name="adj" fmla="val 10131"/>
              </a:avLst>
            </a:prstGeom>
            <a:solidFill>
              <a:srgbClr val="A9D63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6000" tIns="0" rIns="96000" bIns="336000" anchor="ctr"/>
            <a:lstStyle/>
            <a:p>
              <a:pPr algn="ctr" fontAlgn="auto">
                <a:lnSpc>
                  <a:spcPct val="130000"/>
                </a:lnSpc>
                <a:defRPr/>
              </a:pPr>
              <a:endParaRPr lang="en-US" altLang="zh-CN" sz="2665" b="1" strike="noStrike" kern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915" name="KSO_GN3"/>
            <p:cNvSpPr txBox="1"/>
            <p:nvPr/>
          </p:nvSpPr>
          <p:spPr>
            <a:xfrm flipH="1">
              <a:off x="9634811" y="5794497"/>
              <a:ext cx="1000529" cy="4118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p>
              <a:pPr algn="ctr">
                <a:lnSpc>
                  <a:spcPct val="80000"/>
                </a:lnSpc>
              </a:pPr>
              <a:r>
                <a:rPr lang="en-US" altLang="zh-CN" sz="3600" b="1" dirty="0">
                  <a:solidFill>
                    <a:srgbClr val="FFFFFF"/>
                  </a:solidFill>
                  <a:latin typeface="Arial Rounded MT Bol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600" b="1" dirty="0">
                <a:solidFill>
                  <a:srgbClr val="FFFFFF"/>
                </a:solidFill>
                <a:latin typeface="Arial Rounded MT Bol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16" name="TextBox 110"/>
            <p:cNvSpPr txBox="1"/>
            <p:nvPr/>
          </p:nvSpPr>
          <p:spPr>
            <a:xfrm>
              <a:off x="7178568" y="5044847"/>
              <a:ext cx="3174018" cy="5945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让上层脑和下层脑得到更多的协作和整合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917" name="TextBox 42"/>
          <p:cNvSpPr txBox="1"/>
          <p:nvPr/>
        </p:nvSpPr>
        <p:spPr>
          <a:xfrm>
            <a:off x="5437188" y="504825"/>
            <a:ext cx="1592262" cy="6143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zh-CN" sz="4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结</a:t>
            </a:r>
            <a:endParaRPr lang="zh-CN" altLang="zh-CN" sz="4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918" name="图片 1" descr="公司logo 透明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9938" name="文本框 6"/>
          <p:cNvSpPr txBox="1"/>
          <p:nvPr/>
        </p:nvSpPr>
        <p:spPr>
          <a:xfrm>
            <a:off x="5672138" y="2638425"/>
            <a:ext cx="5208587" cy="1014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000" b="1" dirty="0">
                <a:solidFill>
                  <a:srgbClr val="71BC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感谢各位聆听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9" name="文本框 7"/>
          <p:cNvSpPr txBox="1"/>
          <p:nvPr/>
        </p:nvSpPr>
        <p:spPr>
          <a:xfrm>
            <a:off x="7677150" y="4064000"/>
            <a:ext cx="1706563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老师：琚晓燕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直接连接符 11"/>
          <p:cNvSpPr/>
          <p:nvPr/>
        </p:nvSpPr>
        <p:spPr>
          <a:xfrm>
            <a:off x="5575300" y="3814763"/>
            <a:ext cx="5759450" cy="0"/>
          </a:xfrm>
          <a:prstGeom prst="line">
            <a:avLst/>
          </a:prstGeom>
          <a:ln w="12700" cap="flat" cmpd="sng">
            <a:solidFill>
              <a:srgbClr val="FAFAF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9941" name="图片 1" descr="公司logo 透明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2" name="图片 2" descr="公众号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3" y="1957388"/>
            <a:ext cx="1858962" cy="1857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3" name="文本框 3"/>
          <p:cNvSpPr txBox="1"/>
          <p:nvPr/>
        </p:nvSpPr>
        <p:spPr>
          <a:xfrm>
            <a:off x="993775" y="3879850"/>
            <a:ext cx="1252538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rgbClr val="77A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 扫码关注</a:t>
            </a:r>
            <a:endParaRPr lang="zh-CN" altLang="en-US" sz="2000" b="1">
              <a:solidFill>
                <a:srgbClr val="77A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Box 42"/>
          <p:cNvSpPr txBox="1"/>
          <p:nvPr/>
        </p:nvSpPr>
        <p:spPr>
          <a:xfrm>
            <a:off x="4533900" y="534988"/>
            <a:ext cx="2862263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脑科学的解释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8" name="组合 5"/>
          <p:cNvGrpSpPr/>
          <p:nvPr/>
        </p:nvGrpSpPr>
        <p:grpSpPr>
          <a:xfrm>
            <a:off x="2913063" y="0"/>
            <a:ext cx="6419850" cy="1354138"/>
            <a:chOff x="3087611" y="0"/>
            <a:chExt cx="6418996" cy="1353716"/>
          </a:xfrm>
        </p:grpSpPr>
        <p:pic>
          <p:nvPicPr>
            <p:cNvPr id="9219" name="图片 1"/>
            <p:cNvPicPr>
              <a:picLocks noChangeAspect="1"/>
            </p:cNvPicPr>
            <p:nvPr/>
          </p:nvPicPr>
          <p:blipFill>
            <a:blip r:embed="rId1"/>
            <a:srcRect l="22826" t="8530" r="36594" b="18967"/>
            <a:stretch>
              <a:fillRect/>
            </a:stretch>
          </p:blipFill>
          <p:spPr>
            <a:xfrm flipH="1">
              <a:off x="7740869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20" name="图片 2"/>
            <p:cNvPicPr>
              <a:picLocks noChangeAspect="1"/>
            </p:cNvPicPr>
            <p:nvPr/>
          </p:nvPicPr>
          <p:blipFill>
            <a:blip r:embed="rId1"/>
            <a:srcRect l="71980" t="15562" b="17609"/>
            <a:stretch>
              <a:fillRect/>
            </a:stretch>
          </p:blipFill>
          <p:spPr>
            <a:xfrm>
              <a:off x="3087611" y="202834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221" name="TextBox 42"/>
          <p:cNvSpPr txBox="1"/>
          <p:nvPr/>
        </p:nvSpPr>
        <p:spPr>
          <a:xfrm>
            <a:off x="4829175" y="534988"/>
            <a:ext cx="2071688" cy="6159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4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案例故事</a:t>
            </a:r>
            <a:endParaRPr lang="zh-CN" altLang="en-US" sz="4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2" name="图片 6" descr="公司logo 透明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3" name="内容占位符 2"/>
          <p:cNvSpPr>
            <a:spLocks noGrp="1"/>
          </p:cNvSpPr>
          <p:nvPr/>
        </p:nvSpPr>
        <p:spPr>
          <a:xfrm>
            <a:off x="3011488" y="5718175"/>
            <a:ext cx="6170612" cy="714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77A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一言不合就大哭大闹，该怎么办？</a:t>
            </a:r>
            <a:endParaRPr lang="zh-CN" altLang="en-US" sz="3200" b="1" dirty="0">
              <a:solidFill>
                <a:srgbClr val="77A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4" name="文本框 1"/>
          <p:cNvSpPr txBox="1"/>
          <p:nvPr/>
        </p:nvSpPr>
        <p:spPr>
          <a:xfrm>
            <a:off x="3400425" y="1927225"/>
            <a:ext cx="27082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孩子：我想要汽车。</a:t>
            </a:r>
            <a:endParaRPr lang="zh-CN" altLang="en-US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5" name="文本框 6"/>
          <p:cNvSpPr txBox="1"/>
          <p:nvPr/>
        </p:nvSpPr>
        <p:spPr>
          <a:xfrm>
            <a:off x="5999163" y="2659063"/>
            <a:ext cx="28559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妈妈：不买！不买！</a:t>
            </a:r>
            <a:endParaRPr lang="zh-CN" altLang="en-US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6" name="文本框 10"/>
          <p:cNvSpPr txBox="1"/>
          <p:nvPr/>
        </p:nvSpPr>
        <p:spPr>
          <a:xfrm>
            <a:off x="3400425" y="3365500"/>
            <a:ext cx="29591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孩子：满地打滚</a:t>
            </a: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文本框 17"/>
          <p:cNvSpPr txBox="1"/>
          <p:nvPr/>
        </p:nvSpPr>
        <p:spPr>
          <a:xfrm>
            <a:off x="5521325" y="4295775"/>
            <a:ext cx="33337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妈妈：生气地一把拽走！</a:t>
            </a:r>
            <a:endParaRPr lang="zh-CN" altLang="en-US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8" name="图片 18" descr="5afc8effc01d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075" y="4002088"/>
            <a:ext cx="600075" cy="754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9" name="图片 19" descr="5afc8effc01d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5" y="2500313"/>
            <a:ext cx="622300" cy="779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0" name="图片 20" descr="5ad9b14323ed7"/>
          <p:cNvPicPr>
            <a:picLocks noChangeAspect="1"/>
          </p:cNvPicPr>
          <p:nvPr/>
        </p:nvPicPr>
        <p:blipFill>
          <a:blip r:embed="rId4"/>
          <a:srcRect l="39589" t="12872" r="42122" b="55272"/>
          <a:stretch>
            <a:fillRect/>
          </a:stretch>
        </p:blipFill>
        <p:spPr>
          <a:xfrm>
            <a:off x="2336800" y="1730375"/>
            <a:ext cx="882650" cy="855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1" name="图片 21" descr="5ad9b14323ed7"/>
          <p:cNvPicPr>
            <a:picLocks noChangeAspect="1"/>
          </p:cNvPicPr>
          <p:nvPr/>
        </p:nvPicPr>
        <p:blipFill>
          <a:blip r:embed="rId4"/>
          <a:srcRect l="39590" t="12872" r="42120" b="55272"/>
          <a:stretch>
            <a:fillRect/>
          </a:stretch>
        </p:blipFill>
        <p:spPr>
          <a:xfrm>
            <a:off x="2381250" y="3189288"/>
            <a:ext cx="838200" cy="811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6" name="文本框 20"/>
          <p:cNvSpPr/>
          <p:nvPr/>
        </p:nvSpPr>
        <p:spPr>
          <a:xfrm>
            <a:off x="388938" y="650875"/>
            <a:ext cx="3581400" cy="1014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60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PART   01</a:t>
            </a:r>
            <a:endParaRPr lang="zh-CN" altLang="en-US" sz="6000" b="1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11267" name="直接连接符 11"/>
          <p:cNvSpPr/>
          <p:nvPr/>
        </p:nvSpPr>
        <p:spPr>
          <a:xfrm>
            <a:off x="5373688" y="4344988"/>
            <a:ext cx="5759450" cy="0"/>
          </a:xfrm>
          <a:prstGeom prst="line">
            <a:avLst/>
          </a:prstGeom>
          <a:ln w="12700" cap="flat" cmpd="sng">
            <a:solidFill>
              <a:srgbClr val="729D1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92336" y="3028869"/>
            <a:ext cx="5895975" cy="119886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/>
            <a:r>
              <a:rPr lang="zh-CN" altLang="en-US" sz="6000" b="1" noProof="1" dirty="0" smtClean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7200" b="1" noProof="1" dirty="0" smtClean="0">
                <a:solidFill>
                  <a:srgbClr val="77A3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脑科学的解释</a:t>
            </a:r>
            <a:endParaRPr lang="zh-CN" altLang="en-US" sz="4800" noProof="1" dirty="0" smtClean="0">
              <a:solidFill>
                <a:srgbClr val="77A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9" name="图片 6" descr="公司logo 透明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9297" r="74272" b="50458"/>
          <a:stretch>
            <a:fillRect/>
          </a:stretch>
        </p:blipFill>
        <p:spPr bwMode="auto">
          <a:xfrm>
            <a:off x="3590925" y="988694"/>
            <a:ext cx="4878070" cy="488124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xtBox 42"/>
          <p:cNvSpPr txBox="1"/>
          <p:nvPr/>
        </p:nvSpPr>
        <p:spPr>
          <a:xfrm>
            <a:off x="4533900" y="534988"/>
            <a:ext cx="2862263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脑科学的解释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1"/>
          <p:cNvSpPr txBox="1"/>
          <p:nvPr/>
        </p:nvSpPr>
        <p:spPr>
          <a:xfrm>
            <a:off x="4714875" y="6022975"/>
            <a:ext cx="27622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大脑的拳头模型</a:t>
            </a:r>
            <a:endParaRPr lang="zh-CN" altLang="en-US" sz="28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58560" y="4781550"/>
            <a:ext cx="4577715" cy="941816"/>
            <a:chOff x="3340741" y="3031930"/>
            <a:chExt cx="5750624" cy="1188126"/>
          </a:xfrm>
          <a:solidFill>
            <a:srgbClr val="90C74B"/>
          </a:solidFill>
        </p:grpSpPr>
        <p:grpSp>
          <p:nvGrpSpPr>
            <p:cNvPr id="6" name="组合 5"/>
            <p:cNvGrpSpPr/>
            <p:nvPr/>
          </p:nvGrpSpPr>
          <p:grpSpPr>
            <a:xfrm flipV="1">
              <a:off x="3340741" y="3031930"/>
              <a:ext cx="5750624" cy="1188126"/>
              <a:chOff x="6035151" y="1964828"/>
              <a:chExt cx="5750624" cy="1188126"/>
            </a:xfrm>
            <a:grpFill/>
          </p:grpSpPr>
          <p:sp>
            <p:nvSpPr>
              <p:cNvPr id="8" name="任意多边形 7"/>
              <p:cNvSpPr/>
              <p:nvPr/>
            </p:nvSpPr>
            <p:spPr>
              <a:xfrm rot="16200000">
                <a:off x="9484424" y="349276"/>
                <a:ext cx="685800" cy="3916903"/>
              </a:xfrm>
              <a:custGeom>
                <a:avLst/>
                <a:gdLst>
                  <a:gd name="connsiteX0" fmla="*/ 685800 w 685800"/>
                  <a:gd name="connsiteY0" fmla="*/ 337335 h 3916903"/>
                  <a:gd name="connsiteX1" fmla="*/ 685800 w 685800"/>
                  <a:gd name="connsiteY1" fmla="*/ 3916903 h 3916903"/>
                  <a:gd name="connsiteX2" fmla="*/ 0 w 685800"/>
                  <a:gd name="connsiteY2" fmla="*/ 3916903 h 3916903"/>
                  <a:gd name="connsiteX3" fmla="*/ 0 w 685800"/>
                  <a:gd name="connsiteY3" fmla="*/ 337335 h 3916903"/>
                  <a:gd name="connsiteX4" fmla="*/ 273794 w 685800"/>
                  <a:gd name="connsiteY4" fmla="*/ 1402 h 3916903"/>
                  <a:gd name="connsiteX5" fmla="*/ 287699 w 685800"/>
                  <a:gd name="connsiteY5" fmla="*/ 0 h 3916903"/>
                  <a:gd name="connsiteX6" fmla="*/ 258244 w 685800"/>
                  <a:gd name="connsiteY6" fmla="*/ 9143 h 3916903"/>
                  <a:gd name="connsiteX7" fmla="*/ 125413 w 685800"/>
                  <a:gd name="connsiteY7" fmla="*/ 209539 h 3916903"/>
                  <a:gd name="connsiteX8" fmla="*/ 342900 w 685800"/>
                  <a:gd name="connsiteY8" fmla="*/ 427026 h 3916903"/>
                  <a:gd name="connsiteX9" fmla="*/ 560387 w 685800"/>
                  <a:gd name="connsiteY9" fmla="*/ 209539 h 3916903"/>
                  <a:gd name="connsiteX10" fmla="*/ 427556 w 685800"/>
                  <a:gd name="connsiteY10" fmla="*/ 9143 h 3916903"/>
                  <a:gd name="connsiteX11" fmla="*/ 398101 w 685800"/>
                  <a:gd name="connsiteY11" fmla="*/ 0 h 3916903"/>
                  <a:gd name="connsiteX12" fmla="*/ 412006 w 685800"/>
                  <a:gd name="connsiteY12" fmla="*/ 1402 h 3916903"/>
                  <a:gd name="connsiteX13" fmla="*/ 685800 w 685800"/>
                  <a:gd name="connsiteY13" fmla="*/ 337335 h 391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1600" dist="50800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 dirty="0">
                  <a:solidFill>
                    <a:schemeClr val="bg1"/>
                  </a:solidFill>
                  <a:latin typeface="印品黑体" pitchFamily="2" charset="-122"/>
                  <a:ea typeface="印品黑体" pitchFamily="2" charset="-122"/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6374082" y="2305821"/>
                <a:ext cx="1497172" cy="490855"/>
              </a:xfrm>
              <a:custGeom>
                <a:avLst/>
                <a:gdLst>
                  <a:gd name="connsiteX0" fmla="*/ 0 w 1136650"/>
                  <a:gd name="connsiteY0" fmla="*/ 488950 h 488950"/>
                  <a:gd name="connsiteX1" fmla="*/ 450850 w 1136650"/>
                  <a:gd name="connsiteY1" fmla="*/ 0 h 488950"/>
                  <a:gd name="connsiteX2" fmla="*/ 1136650 w 1136650"/>
                  <a:gd name="connsiteY2" fmla="*/ 0 h 488950"/>
                  <a:gd name="connsiteX0-1" fmla="*/ 0 w 1494790"/>
                  <a:gd name="connsiteY0-2" fmla="*/ 488950 h 488950"/>
                  <a:gd name="connsiteX1-3" fmla="*/ 450850 w 1494790"/>
                  <a:gd name="connsiteY1-4" fmla="*/ 0 h 488950"/>
                  <a:gd name="connsiteX2-5" fmla="*/ 1494790 w 1494790"/>
                  <a:gd name="connsiteY2-6" fmla="*/ 7620 h 488950"/>
                  <a:gd name="connsiteX0-7" fmla="*/ 0 w 1497172"/>
                  <a:gd name="connsiteY0-8" fmla="*/ 490855 h 490855"/>
                  <a:gd name="connsiteX1-9" fmla="*/ 450850 w 1497172"/>
                  <a:gd name="connsiteY1-10" fmla="*/ 1905 h 490855"/>
                  <a:gd name="connsiteX2-11" fmla="*/ 1497172 w 1497172"/>
                  <a:gd name="connsiteY2-12" fmla="*/ 0 h 4908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 dirty="0">
                  <a:solidFill>
                    <a:schemeClr val="bg1"/>
                  </a:solidFill>
                  <a:latin typeface="印品黑体" pitchFamily="2" charset="-122"/>
                  <a:ea typeface="印品黑体" pitchFamily="2" charset="-122"/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flipV="1">
                <a:off x="6035151" y="2720363"/>
                <a:ext cx="434974" cy="432591"/>
              </a:xfrm>
              <a:custGeom>
                <a:avLst/>
                <a:gdLst>
                  <a:gd name="connsiteX0" fmla="*/ 434974 w 434974"/>
                  <a:gd name="connsiteY0" fmla="*/ 215104 h 432591"/>
                  <a:gd name="connsiteX1" fmla="*/ 217487 w 434974"/>
                  <a:gd name="connsiteY1" fmla="*/ 432591 h 432591"/>
                  <a:gd name="connsiteX2" fmla="*/ 0 w 434974"/>
                  <a:gd name="connsiteY2" fmla="*/ 215104 h 432591"/>
                  <a:gd name="connsiteX3" fmla="*/ 132831 w 434974"/>
                  <a:gd name="connsiteY3" fmla="*/ 14708 h 432591"/>
                  <a:gd name="connsiteX4" fmla="*/ 162286 w 434974"/>
                  <a:gd name="connsiteY4" fmla="*/ 5565 h 432591"/>
                  <a:gd name="connsiteX5" fmla="*/ 217487 w 434974"/>
                  <a:gd name="connsiteY5" fmla="*/ 0 h 432591"/>
                  <a:gd name="connsiteX6" fmla="*/ 272688 w 434974"/>
                  <a:gd name="connsiteY6" fmla="*/ 5565 h 432591"/>
                  <a:gd name="connsiteX7" fmla="*/ 302143 w 434974"/>
                  <a:gd name="connsiteY7" fmla="*/ 14708 h 432591"/>
                  <a:gd name="connsiteX8" fmla="*/ 434974 w 434974"/>
                  <a:gd name="connsiteY8" fmla="*/ 215104 h 43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 fontAlgn="base"/>
                <a:endParaRPr lang="zh-CN" altLang="en-US" sz="1420" strike="noStrike" noProof="1" dirty="0">
                  <a:solidFill>
                    <a:schemeClr val="bg1"/>
                  </a:solidFill>
                  <a:latin typeface="印品黑体" pitchFamily="2" charset="-122"/>
                  <a:ea typeface="印品黑体" pitchFamily="2" charset="-122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718445" y="3590502"/>
              <a:ext cx="3047999" cy="580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下层脑</a:t>
              </a:r>
              <a:endParaRPr lang="zh-CN" altLang="en-US" sz="24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00544" y="2520304"/>
            <a:ext cx="5281295" cy="1113149"/>
            <a:chOff x="3340741" y="3031930"/>
            <a:chExt cx="5750624" cy="1188126"/>
          </a:xfrm>
          <a:solidFill>
            <a:srgbClr val="90C74B"/>
          </a:solidFill>
        </p:grpSpPr>
        <p:grpSp>
          <p:nvGrpSpPr>
            <p:cNvPr id="13" name="组合 12"/>
            <p:cNvGrpSpPr/>
            <p:nvPr/>
          </p:nvGrpSpPr>
          <p:grpSpPr>
            <a:xfrm flipV="1">
              <a:off x="3340741" y="3031930"/>
              <a:ext cx="5750624" cy="1188126"/>
              <a:chOff x="6035151" y="1964828"/>
              <a:chExt cx="5750624" cy="1188126"/>
            </a:xfrm>
            <a:grpFill/>
          </p:grpSpPr>
          <p:sp>
            <p:nvSpPr>
              <p:cNvPr id="14" name="任意多边形 13"/>
              <p:cNvSpPr/>
              <p:nvPr/>
            </p:nvSpPr>
            <p:spPr>
              <a:xfrm rot="16200000">
                <a:off x="9484424" y="349276"/>
                <a:ext cx="685800" cy="3916903"/>
              </a:xfrm>
              <a:custGeom>
                <a:avLst/>
                <a:gdLst>
                  <a:gd name="connsiteX0" fmla="*/ 685800 w 685800"/>
                  <a:gd name="connsiteY0" fmla="*/ 337335 h 3916903"/>
                  <a:gd name="connsiteX1" fmla="*/ 685800 w 685800"/>
                  <a:gd name="connsiteY1" fmla="*/ 3916903 h 3916903"/>
                  <a:gd name="connsiteX2" fmla="*/ 0 w 685800"/>
                  <a:gd name="connsiteY2" fmla="*/ 3916903 h 3916903"/>
                  <a:gd name="connsiteX3" fmla="*/ 0 w 685800"/>
                  <a:gd name="connsiteY3" fmla="*/ 337335 h 3916903"/>
                  <a:gd name="connsiteX4" fmla="*/ 273794 w 685800"/>
                  <a:gd name="connsiteY4" fmla="*/ 1402 h 3916903"/>
                  <a:gd name="connsiteX5" fmla="*/ 287699 w 685800"/>
                  <a:gd name="connsiteY5" fmla="*/ 0 h 3916903"/>
                  <a:gd name="connsiteX6" fmla="*/ 258244 w 685800"/>
                  <a:gd name="connsiteY6" fmla="*/ 9143 h 3916903"/>
                  <a:gd name="connsiteX7" fmla="*/ 125413 w 685800"/>
                  <a:gd name="connsiteY7" fmla="*/ 209539 h 3916903"/>
                  <a:gd name="connsiteX8" fmla="*/ 342900 w 685800"/>
                  <a:gd name="connsiteY8" fmla="*/ 427026 h 3916903"/>
                  <a:gd name="connsiteX9" fmla="*/ 560387 w 685800"/>
                  <a:gd name="connsiteY9" fmla="*/ 209539 h 3916903"/>
                  <a:gd name="connsiteX10" fmla="*/ 427556 w 685800"/>
                  <a:gd name="connsiteY10" fmla="*/ 9143 h 3916903"/>
                  <a:gd name="connsiteX11" fmla="*/ 398101 w 685800"/>
                  <a:gd name="connsiteY11" fmla="*/ 0 h 3916903"/>
                  <a:gd name="connsiteX12" fmla="*/ 412006 w 685800"/>
                  <a:gd name="connsiteY12" fmla="*/ 1402 h 3916903"/>
                  <a:gd name="connsiteX13" fmla="*/ 685800 w 685800"/>
                  <a:gd name="connsiteY13" fmla="*/ 337335 h 391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1600" dist="50800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 dirty="0">
                  <a:solidFill>
                    <a:schemeClr val="bg1"/>
                  </a:solidFill>
                  <a:latin typeface="印品黑体" pitchFamily="2" charset="-122"/>
                  <a:ea typeface="印品黑体" pitchFamily="2" charset="-122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374082" y="2305821"/>
                <a:ext cx="1497172" cy="490855"/>
              </a:xfrm>
              <a:custGeom>
                <a:avLst/>
                <a:gdLst>
                  <a:gd name="connsiteX0" fmla="*/ 0 w 1136650"/>
                  <a:gd name="connsiteY0" fmla="*/ 488950 h 488950"/>
                  <a:gd name="connsiteX1" fmla="*/ 450850 w 1136650"/>
                  <a:gd name="connsiteY1" fmla="*/ 0 h 488950"/>
                  <a:gd name="connsiteX2" fmla="*/ 1136650 w 1136650"/>
                  <a:gd name="connsiteY2" fmla="*/ 0 h 488950"/>
                  <a:gd name="connsiteX0-1" fmla="*/ 0 w 1494790"/>
                  <a:gd name="connsiteY0-2" fmla="*/ 488950 h 488950"/>
                  <a:gd name="connsiteX1-3" fmla="*/ 450850 w 1494790"/>
                  <a:gd name="connsiteY1-4" fmla="*/ 0 h 488950"/>
                  <a:gd name="connsiteX2-5" fmla="*/ 1494790 w 1494790"/>
                  <a:gd name="connsiteY2-6" fmla="*/ 7620 h 488950"/>
                  <a:gd name="connsiteX0-7" fmla="*/ 0 w 1497172"/>
                  <a:gd name="connsiteY0-8" fmla="*/ 490855 h 490855"/>
                  <a:gd name="connsiteX1-9" fmla="*/ 450850 w 1497172"/>
                  <a:gd name="connsiteY1-10" fmla="*/ 1905 h 490855"/>
                  <a:gd name="connsiteX2-11" fmla="*/ 1497172 w 1497172"/>
                  <a:gd name="connsiteY2-12" fmla="*/ 0 h 4908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 dirty="0">
                  <a:solidFill>
                    <a:schemeClr val="bg1"/>
                  </a:solidFill>
                  <a:latin typeface="印品黑体" pitchFamily="2" charset="-122"/>
                  <a:ea typeface="印品黑体" pitchFamily="2" charset="-122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flipV="1">
                <a:off x="6035151" y="2720363"/>
                <a:ext cx="434974" cy="432591"/>
              </a:xfrm>
              <a:custGeom>
                <a:avLst/>
                <a:gdLst>
                  <a:gd name="connsiteX0" fmla="*/ 434974 w 434974"/>
                  <a:gd name="connsiteY0" fmla="*/ 215104 h 432591"/>
                  <a:gd name="connsiteX1" fmla="*/ 217487 w 434974"/>
                  <a:gd name="connsiteY1" fmla="*/ 432591 h 432591"/>
                  <a:gd name="connsiteX2" fmla="*/ 0 w 434974"/>
                  <a:gd name="connsiteY2" fmla="*/ 215104 h 432591"/>
                  <a:gd name="connsiteX3" fmla="*/ 132831 w 434974"/>
                  <a:gd name="connsiteY3" fmla="*/ 14708 h 432591"/>
                  <a:gd name="connsiteX4" fmla="*/ 162286 w 434974"/>
                  <a:gd name="connsiteY4" fmla="*/ 5565 h 432591"/>
                  <a:gd name="connsiteX5" fmla="*/ 217487 w 434974"/>
                  <a:gd name="connsiteY5" fmla="*/ 0 h 432591"/>
                  <a:gd name="connsiteX6" fmla="*/ 272688 w 434974"/>
                  <a:gd name="connsiteY6" fmla="*/ 5565 h 432591"/>
                  <a:gd name="connsiteX7" fmla="*/ 302143 w 434974"/>
                  <a:gd name="connsiteY7" fmla="*/ 14708 h 432591"/>
                  <a:gd name="connsiteX8" fmla="*/ 434974 w 434974"/>
                  <a:gd name="connsiteY8" fmla="*/ 215104 h 43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 fontAlgn="base"/>
                <a:endParaRPr lang="zh-CN" altLang="en-US" sz="1420" strike="noStrike" noProof="1" dirty="0">
                  <a:solidFill>
                    <a:schemeClr val="bg1"/>
                  </a:solidFill>
                  <a:latin typeface="印品黑体" pitchFamily="2" charset="-122"/>
                  <a:ea typeface="印品黑体" pitchFamily="2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5747857" y="3590417"/>
              <a:ext cx="2682126" cy="5571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fontAlgn="base"/>
              <a:r>
                <a:rPr lang="zh-CN" altLang="en-US" sz="2800" b="1" strike="noStrike" noProof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上层脑</a:t>
              </a:r>
              <a:endParaRPr lang="zh-CN" altLang="en-US" sz="2800" b="1" strike="noStrike" noProof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8" name="组合 5"/>
          <p:cNvGrpSpPr/>
          <p:nvPr/>
        </p:nvGrpSpPr>
        <p:grpSpPr>
          <a:xfrm>
            <a:off x="2913063" y="0"/>
            <a:ext cx="6419850" cy="1354138"/>
            <a:chOff x="3087611" y="0"/>
            <a:chExt cx="6418996" cy="1353716"/>
          </a:xfrm>
        </p:grpSpPr>
        <p:pic>
          <p:nvPicPr>
            <p:cNvPr id="13319" name="图片 1"/>
            <p:cNvPicPr>
              <a:picLocks noChangeAspect="1"/>
            </p:cNvPicPr>
            <p:nvPr/>
          </p:nvPicPr>
          <p:blipFill>
            <a:blip r:embed="rId2"/>
            <a:srcRect l="22826" t="8530" r="36594" b="18967"/>
            <a:stretch>
              <a:fillRect/>
            </a:stretch>
          </p:blipFill>
          <p:spPr>
            <a:xfrm flipH="1">
              <a:off x="7740869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0" name="图片 2"/>
            <p:cNvPicPr>
              <a:picLocks noChangeAspect="1"/>
            </p:cNvPicPr>
            <p:nvPr/>
          </p:nvPicPr>
          <p:blipFill>
            <a:blip r:embed="rId2"/>
            <a:srcRect l="71980" t="15562" b="17609"/>
            <a:stretch>
              <a:fillRect/>
            </a:stretch>
          </p:blipFill>
          <p:spPr>
            <a:xfrm>
              <a:off x="3087611" y="202834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321" name="TextBox 42"/>
          <p:cNvSpPr txBox="1"/>
          <p:nvPr/>
        </p:nvSpPr>
        <p:spPr>
          <a:xfrm>
            <a:off x="4533900" y="534988"/>
            <a:ext cx="2862263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脑科学的解释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文本框 21"/>
          <p:cNvSpPr txBox="1"/>
          <p:nvPr/>
        </p:nvSpPr>
        <p:spPr>
          <a:xfrm>
            <a:off x="406400" y="2849563"/>
            <a:ext cx="2759075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像这样握紧拳头，我们把它叫作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大脑的拳头模型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323" name="图片 6" descr="公司logo 透明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组合 5"/>
          <p:cNvGrpSpPr/>
          <p:nvPr/>
        </p:nvGrpSpPr>
        <p:grpSpPr>
          <a:xfrm>
            <a:off x="2913063" y="0"/>
            <a:ext cx="6419850" cy="1387475"/>
            <a:chOff x="3087611" y="0"/>
            <a:chExt cx="6418996" cy="1387368"/>
          </a:xfrm>
        </p:grpSpPr>
        <p:pic>
          <p:nvPicPr>
            <p:cNvPr id="15362" name="图片 1"/>
            <p:cNvPicPr>
              <a:picLocks noChangeAspect="1"/>
            </p:cNvPicPr>
            <p:nvPr/>
          </p:nvPicPr>
          <p:blipFill>
            <a:blip r:embed="rId1"/>
            <a:srcRect l="22826" t="8530" r="36594" b="18967"/>
            <a:stretch>
              <a:fillRect/>
            </a:stretch>
          </p:blipFill>
          <p:spPr>
            <a:xfrm flipH="1">
              <a:off x="7740869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3" name="图片 2"/>
            <p:cNvPicPr>
              <a:picLocks noChangeAspect="1"/>
            </p:cNvPicPr>
            <p:nvPr/>
          </p:nvPicPr>
          <p:blipFill>
            <a:blip r:embed="rId1"/>
            <a:srcRect l="71980" t="15562" b="17609"/>
            <a:stretch>
              <a:fillRect/>
            </a:stretch>
          </p:blipFill>
          <p:spPr>
            <a:xfrm>
              <a:off x="3087611" y="236486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" name="任意多边形 14"/>
          <p:cNvSpPr/>
          <p:nvPr/>
        </p:nvSpPr>
        <p:spPr>
          <a:xfrm>
            <a:off x="4799013" y="3041650"/>
            <a:ext cx="3111500" cy="568325"/>
          </a:xfrm>
          <a:custGeom>
            <a:avLst/>
            <a:gdLst>
              <a:gd name="connsiteX0" fmla="*/ 0 w 3111586"/>
              <a:gd name="connsiteY0" fmla="*/ 0 h 567270"/>
              <a:gd name="connsiteX1" fmla="*/ 2827951 w 3111586"/>
              <a:gd name="connsiteY1" fmla="*/ 0 h 567270"/>
              <a:gd name="connsiteX2" fmla="*/ 3111586 w 3111586"/>
              <a:gd name="connsiteY2" fmla="*/ 283635 h 567270"/>
              <a:gd name="connsiteX3" fmla="*/ 2827951 w 3111586"/>
              <a:gd name="connsiteY3" fmla="*/ 567270 h 567270"/>
              <a:gd name="connsiteX4" fmla="*/ 216299 w 3111586"/>
              <a:gd name="connsiteY4" fmla="*/ 567270 h 567270"/>
              <a:gd name="connsiteX5" fmla="*/ 176658 w 3111586"/>
              <a:gd name="connsiteY5" fmla="*/ 413101 h 567270"/>
              <a:gd name="connsiteX6" fmla="*/ 7068 w 3111586"/>
              <a:gd name="connsiteY6" fmla="*/ 1163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86" h="567270">
                <a:moveTo>
                  <a:pt x="0" y="0"/>
                </a:moveTo>
                <a:lnTo>
                  <a:pt x="2827951" y="0"/>
                </a:lnTo>
                <a:lnTo>
                  <a:pt x="3111586" y="283635"/>
                </a:lnTo>
                <a:lnTo>
                  <a:pt x="2827951" y="567270"/>
                </a:lnTo>
                <a:lnTo>
                  <a:pt x="216299" y="567270"/>
                </a:lnTo>
                <a:lnTo>
                  <a:pt x="176658" y="413101"/>
                </a:lnTo>
                <a:cubicBezTo>
                  <a:pt x="133041" y="272869"/>
                  <a:pt x="76011" y="138546"/>
                  <a:pt x="7068" y="11634"/>
                </a:cubicBezTo>
                <a:close/>
              </a:path>
            </a:pathLst>
          </a:custGeom>
          <a:solidFill>
            <a:srgbClr val="77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18" name="任意多边形 17"/>
          <p:cNvSpPr/>
          <p:nvPr/>
        </p:nvSpPr>
        <p:spPr>
          <a:xfrm>
            <a:off x="5056188" y="3836988"/>
            <a:ext cx="2854325" cy="568325"/>
          </a:xfrm>
          <a:custGeom>
            <a:avLst/>
            <a:gdLst>
              <a:gd name="connsiteX0" fmla="*/ 0 w 2854165"/>
              <a:gd name="connsiteY0" fmla="*/ 0 h 567270"/>
              <a:gd name="connsiteX1" fmla="*/ 2570530 w 2854165"/>
              <a:gd name="connsiteY1" fmla="*/ 0 h 567270"/>
              <a:gd name="connsiteX2" fmla="*/ 2854165 w 2854165"/>
              <a:gd name="connsiteY2" fmla="*/ 283635 h 567270"/>
              <a:gd name="connsiteX3" fmla="*/ 2570530 w 2854165"/>
              <a:gd name="connsiteY3" fmla="*/ 567270 h 567270"/>
              <a:gd name="connsiteX4" fmla="*/ 0 w 2854165"/>
              <a:gd name="connsiteY4" fmla="*/ 567270 h 567270"/>
              <a:gd name="connsiteX5" fmla="*/ 8346 w 2854165"/>
              <a:gd name="connsiteY5" fmla="*/ 512582 h 567270"/>
              <a:gd name="connsiteX6" fmla="*/ 19907 w 2854165"/>
              <a:gd name="connsiteY6" fmla="*/ 283636 h 567270"/>
              <a:gd name="connsiteX7" fmla="*/ 8346 w 2854165"/>
              <a:gd name="connsiteY7" fmla="*/ 54690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165" h="567270">
                <a:moveTo>
                  <a:pt x="0" y="0"/>
                </a:moveTo>
                <a:lnTo>
                  <a:pt x="2570530" y="0"/>
                </a:lnTo>
                <a:lnTo>
                  <a:pt x="2854165" y="283635"/>
                </a:lnTo>
                <a:lnTo>
                  <a:pt x="2570530" y="567270"/>
                </a:lnTo>
                <a:lnTo>
                  <a:pt x="0" y="567270"/>
                </a:lnTo>
                <a:lnTo>
                  <a:pt x="8346" y="512582"/>
                </a:lnTo>
                <a:cubicBezTo>
                  <a:pt x="15991" y="437306"/>
                  <a:pt x="19907" y="360929"/>
                  <a:pt x="19907" y="283636"/>
                </a:cubicBezTo>
                <a:cubicBezTo>
                  <a:pt x="19907" y="206344"/>
                  <a:pt x="15991" y="129966"/>
                  <a:pt x="8346" y="54690"/>
                </a:cubicBezTo>
                <a:close/>
              </a:path>
            </a:pathLst>
          </a:custGeom>
          <a:solidFill>
            <a:srgbClr val="A9D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21" name="任意多边形 20"/>
          <p:cNvSpPr/>
          <p:nvPr/>
        </p:nvSpPr>
        <p:spPr>
          <a:xfrm>
            <a:off x="4799013" y="4632325"/>
            <a:ext cx="3111500" cy="568325"/>
          </a:xfrm>
          <a:custGeom>
            <a:avLst/>
            <a:gdLst>
              <a:gd name="connsiteX0" fmla="*/ 216297 w 3111584"/>
              <a:gd name="connsiteY0" fmla="*/ 0 h 567270"/>
              <a:gd name="connsiteX1" fmla="*/ 2827949 w 3111584"/>
              <a:gd name="connsiteY1" fmla="*/ 0 h 567270"/>
              <a:gd name="connsiteX2" fmla="*/ 3111584 w 3111584"/>
              <a:gd name="connsiteY2" fmla="*/ 283635 h 567270"/>
              <a:gd name="connsiteX3" fmla="*/ 2827949 w 3111584"/>
              <a:gd name="connsiteY3" fmla="*/ 567270 h 567270"/>
              <a:gd name="connsiteX4" fmla="*/ 0 w 3111584"/>
              <a:gd name="connsiteY4" fmla="*/ 567270 h 567270"/>
              <a:gd name="connsiteX5" fmla="*/ 7066 w 3111584"/>
              <a:gd name="connsiteY5" fmla="*/ 555638 h 567270"/>
              <a:gd name="connsiteX6" fmla="*/ 176656 w 3111584"/>
              <a:gd name="connsiteY6" fmla="*/ 154171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84" h="567270">
                <a:moveTo>
                  <a:pt x="216297" y="0"/>
                </a:moveTo>
                <a:lnTo>
                  <a:pt x="2827949" y="0"/>
                </a:lnTo>
                <a:lnTo>
                  <a:pt x="3111584" y="283635"/>
                </a:lnTo>
                <a:lnTo>
                  <a:pt x="2827949" y="567270"/>
                </a:lnTo>
                <a:lnTo>
                  <a:pt x="0" y="567270"/>
                </a:lnTo>
                <a:lnTo>
                  <a:pt x="7066" y="555638"/>
                </a:lnTo>
                <a:cubicBezTo>
                  <a:pt x="76009" y="428726"/>
                  <a:pt x="133039" y="294403"/>
                  <a:pt x="176656" y="154171"/>
                </a:cubicBezTo>
                <a:close/>
              </a:path>
            </a:pathLst>
          </a:custGeom>
          <a:solidFill>
            <a:srgbClr val="77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30" name="椭圆 29"/>
          <p:cNvSpPr/>
          <p:nvPr/>
        </p:nvSpPr>
        <p:spPr>
          <a:xfrm>
            <a:off x="740743" y="2024584"/>
            <a:ext cx="4192664" cy="4192670"/>
          </a:xfrm>
          <a:prstGeom prst="ellipse">
            <a:avLst/>
          </a:prstGeom>
          <a:blipFill dpi="0" rotWithShape="1">
            <a:blip r:embed="rId2"/>
            <a:srcRect/>
            <a:stretch>
              <a:fillRect l="-33488" r="-33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15368" name="TextBox 42"/>
          <p:cNvSpPr txBox="1"/>
          <p:nvPr/>
        </p:nvSpPr>
        <p:spPr>
          <a:xfrm>
            <a:off x="4533900" y="534988"/>
            <a:ext cx="2862263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脑科学的解释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4397" t="8756" r="11254" b="10818"/>
          <a:stretch>
            <a:fillRect/>
          </a:stretch>
        </p:blipFill>
        <p:spPr>
          <a:xfrm>
            <a:off x="638175" y="1899919"/>
            <a:ext cx="4398645" cy="4318000"/>
          </a:xfrm>
          <a:prstGeom prst="ellipse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487488" y="4246563"/>
            <a:ext cx="2271713" cy="954088"/>
          </a:xfrm>
          <a:prstGeom prst="ellipse">
            <a:avLst/>
          </a:prstGeom>
          <a:noFill/>
          <a:ln w="76200">
            <a:solidFill>
              <a:srgbClr val="A9D63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371" name="矩形 18"/>
          <p:cNvSpPr/>
          <p:nvPr/>
        </p:nvSpPr>
        <p:spPr>
          <a:xfrm>
            <a:off x="8512175" y="2814638"/>
            <a:ext cx="3157538" cy="2216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通过使用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上层大脑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，即使事在你非常心烦的时候，你也能作出好的决定，做正确的事。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372" name="图片 6" descr="公司logo 透明底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09" name="组合 5"/>
          <p:cNvGrpSpPr/>
          <p:nvPr/>
        </p:nvGrpSpPr>
        <p:grpSpPr>
          <a:xfrm>
            <a:off x="2913063" y="0"/>
            <a:ext cx="6419850" cy="1387475"/>
            <a:chOff x="3087611" y="0"/>
            <a:chExt cx="6418996" cy="1387368"/>
          </a:xfrm>
        </p:grpSpPr>
        <p:pic>
          <p:nvPicPr>
            <p:cNvPr id="17410" name="图片 1"/>
            <p:cNvPicPr>
              <a:picLocks noChangeAspect="1"/>
            </p:cNvPicPr>
            <p:nvPr/>
          </p:nvPicPr>
          <p:blipFill>
            <a:blip r:embed="rId1"/>
            <a:srcRect l="22826" t="8530" r="36594" b="18967"/>
            <a:stretch>
              <a:fillRect/>
            </a:stretch>
          </p:blipFill>
          <p:spPr>
            <a:xfrm flipH="1">
              <a:off x="7740869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1" name="图片 2"/>
            <p:cNvPicPr>
              <a:picLocks noChangeAspect="1"/>
            </p:cNvPicPr>
            <p:nvPr/>
          </p:nvPicPr>
          <p:blipFill>
            <a:blip r:embed="rId1"/>
            <a:srcRect l="71980" t="15562" b="17609"/>
            <a:stretch>
              <a:fillRect/>
            </a:stretch>
          </p:blipFill>
          <p:spPr>
            <a:xfrm>
              <a:off x="3087611" y="236486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" name="任意多边形 14"/>
          <p:cNvSpPr/>
          <p:nvPr/>
        </p:nvSpPr>
        <p:spPr>
          <a:xfrm>
            <a:off x="4799013" y="3041650"/>
            <a:ext cx="3111500" cy="568325"/>
          </a:xfrm>
          <a:custGeom>
            <a:avLst/>
            <a:gdLst>
              <a:gd name="connsiteX0" fmla="*/ 0 w 3111586"/>
              <a:gd name="connsiteY0" fmla="*/ 0 h 567270"/>
              <a:gd name="connsiteX1" fmla="*/ 2827951 w 3111586"/>
              <a:gd name="connsiteY1" fmla="*/ 0 h 567270"/>
              <a:gd name="connsiteX2" fmla="*/ 3111586 w 3111586"/>
              <a:gd name="connsiteY2" fmla="*/ 283635 h 567270"/>
              <a:gd name="connsiteX3" fmla="*/ 2827951 w 3111586"/>
              <a:gd name="connsiteY3" fmla="*/ 567270 h 567270"/>
              <a:gd name="connsiteX4" fmla="*/ 216299 w 3111586"/>
              <a:gd name="connsiteY4" fmla="*/ 567270 h 567270"/>
              <a:gd name="connsiteX5" fmla="*/ 176658 w 3111586"/>
              <a:gd name="connsiteY5" fmla="*/ 413101 h 567270"/>
              <a:gd name="connsiteX6" fmla="*/ 7068 w 3111586"/>
              <a:gd name="connsiteY6" fmla="*/ 1163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86" h="567270">
                <a:moveTo>
                  <a:pt x="0" y="0"/>
                </a:moveTo>
                <a:lnTo>
                  <a:pt x="2827951" y="0"/>
                </a:lnTo>
                <a:lnTo>
                  <a:pt x="3111586" y="283635"/>
                </a:lnTo>
                <a:lnTo>
                  <a:pt x="2827951" y="567270"/>
                </a:lnTo>
                <a:lnTo>
                  <a:pt x="216299" y="567270"/>
                </a:lnTo>
                <a:lnTo>
                  <a:pt x="176658" y="413101"/>
                </a:lnTo>
                <a:cubicBezTo>
                  <a:pt x="133041" y="272869"/>
                  <a:pt x="76011" y="138546"/>
                  <a:pt x="7068" y="11634"/>
                </a:cubicBezTo>
                <a:close/>
              </a:path>
            </a:pathLst>
          </a:custGeom>
          <a:solidFill>
            <a:srgbClr val="77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18" name="任意多边形 17"/>
          <p:cNvSpPr/>
          <p:nvPr/>
        </p:nvSpPr>
        <p:spPr>
          <a:xfrm>
            <a:off x="5056188" y="3836988"/>
            <a:ext cx="2854325" cy="568325"/>
          </a:xfrm>
          <a:custGeom>
            <a:avLst/>
            <a:gdLst>
              <a:gd name="connsiteX0" fmla="*/ 0 w 2854165"/>
              <a:gd name="connsiteY0" fmla="*/ 0 h 567270"/>
              <a:gd name="connsiteX1" fmla="*/ 2570530 w 2854165"/>
              <a:gd name="connsiteY1" fmla="*/ 0 h 567270"/>
              <a:gd name="connsiteX2" fmla="*/ 2854165 w 2854165"/>
              <a:gd name="connsiteY2" fmla="*/ 283635 h 567270"/>
              <a:gd name="connsiteX3" fmla="*/ 2570530 w 2854165"/>
              <a:gd name="connsiteY3" fmla="*/ 567270 h 567270"/>
              <a:gd name="connsiteX4" fmla="*/ 0 w 2854165"/>
              <a:gd name="connsiteY4" fmla="*/ 567270 h 567270"/>
              <a:gd name="connsiteX5" fmla="*/ 8346 w 2854165"/>
              <a:gd name="connsiteY5" fmla="*/ 512582 h 567270"/>
              <a:gd name="connsiteX6" fmla="*/ 19907 w 2854165"/>
              <a:gd name="connsiteY6" fmla="*/ 283636 h 567270"/>
              <a:gd name="connsiteX7" fmla="*/ 8346 w 2854165"/>
              <a:gd name="connsiteY7" fmla="*/ 54690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165" h="567270">
                <a:moveTo>
                  <a:pt x="0" y="0"/>
                </a:moveTo>
                <a:lnTo>
                  <a:pt x="2570530" y="0"/>
                </a:lnTo>
                <a:lnTo>
                  <a:pt x="2854165" y="283635"/>
                </a:lnTo>
                <a:lnTo>
                  <a:pt x="2570530" y="567270"/>
                </a:lnTo>
                <a:lnTo>
                  <a:pt x="0" y="567270"/>
                </a:lnTo>
                <a:lnTo>
                  <a:pt x="8346" y="512582"/>
                </a:lnTo>
                <a:cubicBezTo>
                  <a:pt x="15991" y="437306"/>
                  <a:pt x="19907" y="360929"/>
                  <a:pt x="19907" y="283636"/>
                </a:cubicBezTo>
                <a:cubicBezTo>
                  <a:pt x="19907" y="206344"/>
                  <a:pt x="15991" y="129966"/>
                  <a:pt x="8346" y="54690"/>
                </a:cubicBezTo>
                <a:close/>
              </a:path>
            </a:pathLst>
          </a:custGeom>
          <a:solidFill>
            <a:srgbClr val="A9D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21" name="任意多边形 20"/>
          <p:cNvSpPr/>
          <p:nvPr/>
        </p:nvSpPr>
        <p:spPr>
          <a:xfrm>
            <a:off x="4799013" y="4632325"/>
            <a:ext cx="3111500" cy="568325"/>
          </a:xfrm>
          <a:custGeom>
            <a:avLst/>
            <a:gdLst>
              <a:gd name="connsiteX0" fmla="*/ 216297 w 3111584"/>
              <a:gd name="connsiteY0" fmla="*/ 0 h 567270"/>
              <a:gd name="connsiteX1" fmla="*/ 2827949 w 3111584"/>
              <a:gd name="connsiteY1" fmla="*/ 0 h 567270"/>
              <a:gd name="connsiteX2" fmla="*/ 3111584 w 3111584"/>
              <a:gd name="connsiteY2" fmla="*/ 283635 h 567270"/>
              <a:gd name="connsiteX3" fmla="*/ 2827949 w 3111584"/>
              <a:gd name="connsiteY3" fmla="*/ 567270 h 567270"/>
              <a:gd name="connsiteX4" fmla="*/ 0 w 3111584"/>
              <a:gd name="connsiteY4" fmla="*/ 567270 h 567270"/>
              <a:gd name="connsiteX5" fmla="*/ 7066 w 3111584"/>
              <a:gd name="connsiteY5" fmla="*/ 555638 h 567270"/>
              <a:gd name="connsiteX6" fmla="*/ 176656 w 3111584"/>
              <a:gd name="connsiteY6" fmla="*/ 154171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84" h="567270">
                <a:moveTo>
                  <a:pt x="216297" y="0"/>
                </a:moveTo>
                <a:lnTo>
                  <a:pt x="2827949" y="0"/>
                </a:lnTo>
                <a:lnTo>
                  <a:pt x="3111584" y="283635"/>
                </a:lnTo>
                <a:lnTo>
                  <a:pt x="2827949" y="567270"/>
                </a:lnTo>
                <a:lnTo>
                  <a:pt x="0" y="567270"/>
                </a:lnTo>
                <a:lnTo>
                  <a:pt x="7066" y="555638"/>
                </a:lnTo>
                <a:cubicBezTo>
                  <a:pt x="76009" y="428726"/>
                  <a:pt x="133039" y="294403"/>
                  <a:pt x="176656" y="154171"/>
                </a:cubicBezTo>
                <a:close/>
              </a:path>
            </a:pathLst>
          </a:custGeom>
          <a:solidFill>
            <a:srgbClr val="77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30" name="椭圆 29"/>
          <p:cNvSpPr/>
          <p:nvPr/>
        </p:nvSpPr>
        <p:spPr>
          <a:xfrm>
            <a:off x="740743" y="2024584"/>
            <a:ext cx="4192664" cy="4192669"/>
          </a:xfrm>
          <a:prstGeom prst="ellipse">
            <a:avLst/>
          </a:prstGeom>
          <a:blipFill dpi="0" rotWithShape="1">
            <a:blip r:embed="rId2"/>
            <a:srcRect/>
            <a:stretch>
              <a:fillRect l="-33488" r="-33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17416" name="TextBox 42"/>
          <p:cNvSpPr txBox="1"/>
          <p:nvPr/>
        </p:nvSpPr>
        <p:spPr>
          <a:xfrm>
            <a:off x="4533900" y="534988"/>
            <a:ext cx="2862263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脑科学的解释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1707" t="10347" r="18316" b="7917"/>
          <a:stretch>
            <a:fillRect/>
          </a:stretch>
        </p:blipFill>
        <p:spPr>
          <a:xfrm>
            <a:off x="521969" y="1651635"/>
            <a:ext cx="4673600" cy="4732009"/>
          </a:xfrm>
          <a:prstGeom prst="ellipse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333500" y="4632325"/>
            <a:ext cx="2273300" cy="954088"/>
          </a:xfrm>
          <a:prstGeom prst="ellipse">
            <a:avLst/>
          </a:prstGeom>
          <a:noFill/>
          <a:ln w="76200">
            <a:solidFill>
              <a:srgbClr val="A9D63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419" name="矩形 18"/>
          <p:cNvSpPr/>
          <p:nvPr/>
        </p:nvSpPr>
        <p:spPr>
          <a:xfrm>
            <a:off x="8342313" y="2025650"/>
            <a:ext cx="3363912" cy="39846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现在把你的手指抬起来一点，看见你的大拇指在哪了吗？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911225">
              <a:lnSpc>
                <a:spcPct val="130000"/>
              </a:lnSpc>
              <a:spcBef>
                <a:spcPct val="20000"/>
              </a:spcBef>
            </a:pP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911225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这就是你的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下层大脑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，这是你强烈情绪的发源地。他让你关心他人，感受到爱，也让你心烦意乱。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420" name="图片 6" descr="公司logo 透明底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7" name="组合 5"/>
          <p:cNvGrpSpPr/>
          <p:nvPr/>
        </p:nvGrpSpPr>
        <p:grpSpPr>
          <a:xfrm>
            <a:off x="2900363" y="0"/>
            <a:ext cx="6432550" cy="1387475"/>
            <a:chOff x="3074276" y="0"/>
            <a:chExt cx="6432331" cy="1387368"/>
          </a:xfrm>
        </p:grpSpPr>
        <p:pic>
          <p:nvPicPr>
            <p:cNvPr id="19458" name="图片 1"/>
            <p:cNvPicPr>
              <a:picLocks noChangeAspect="1"/>
            </p:cNvPicPr>
            <p:nvPr/>
          </p:nvPicPr>
          <p:blipFill>
            <a:blip r:embed="rId1"/>
            <a:srcRect l="22826" t="8530" r="36594" b="18967"/>
            <a:stretch>
              <a:fillRect/>
            </a:stretch>
          </p:blipFill>
          <p:spPr>
            <a:xfrm flipH="1">
              <a:off x="7740869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59" name="图片 2"/>
            <p:cNvPicPr>
              <a:picLocks noChangeAspect="1"/>
            </p:cNvPicPr>
            <p:nvPr/>
          </p:nvPicPr>
          <p:blipFill>
            <a:blip r:embed="rId1"/>
            <a:srcRect l="71980" t="15562" b="17609"/>
            <a:stretch>
              <a:fillRect/>
            </a:stretch>
          </p:blipFill>
          <p:spPr>
            <a:xfrm>
              <a:off x="3074276" y="236486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460" name="TextBox 42"/>
          <p:cNvSpPr txBox="1"/>
          <p:nvPr/>
        </p:nvSpPr>
        <p:spPr>
          <a:xfrm>
            <a:off x="4533900" y="534988"/>
            <a:ext cx="2862263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脑科学的解释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46"/>
          <p:cNvSpPr/>
          <p:nvPr/>
        </p:nvSpPr>
        <p:spPr bwMode="auto">
          <a:xfrm>
            <a:off x="2603500" y="1849438"/>
            <a:ext cx="3248025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77A316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600" strike="noStrike" noProof="1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Freeform 46"/>
          <p:cNvSpPr/>
          <p:nvPr/>
        </p:nvSpPr>
        <p:spPr bwMode="auto">
          <a:xfrm>
            <a:off x="6283325" y="1849438"/>
            <a:ext cx="3248025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77A316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600" strike="noStrike" noProof="1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1100138" y="2817813"/>
            <a:ext cx="1933575" cy="1719263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9D63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r>
              <a:rPr lang="zh-CN" altLang="en-US" sz="4000" b="1" strike="noStrike" noProof="1" dirty="0">
                <a:solidFill>
                  <a:srgbClr val="FFFFFF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上层脑</a:t>
            </a:r>
            <a:endParaRPr lang="zh-CN" altLang="en-US" sz="4000" b="1" strike="noStrike" noProof="1" dirty="0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9101138" y="2817813"/>
            <a:ext cx="1933575" cy="1719263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9D63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r>
              <a:rPr lang="zh-CN" altLang="en-US" sz="4000" b="1" strike="noStrike" noProof="1" dirty="0">
                <a:solidFill>
                  <a:srgbClr val="FFFFFF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下层脑</a:t>
            </a:r>
            <a:endParaRPr lang="zh-CN" altLang="en-US" sz="4000" b="1" strike="noStrike" noProof="1" dirty="0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 flipH="1">
            <a:off x="3152775" y="3670300"/>
            <a:ext cx="1643063" cy="0"/>
          </a:xfrm>
          <a:prstGeom prst="line">
            <a:avLst/>
          </a:prstGeom>
          <a:noFill/>
          <a:ln w="19050" cmpd="sng">
            <a:solidFill>
              <a:srgbClr val="77A31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>
            <a:off x="7367588" y="3670300"/>
            <a:ext cx="1643063" cy="0"/>
          </a:xfrm>
          <a:prstGeom prst="line">
            <a:avLst/>
          </a:prstGeom>
          <a:noFill/>
          <a:ln w="19050" cmpd="sng">
            <a:solidFill>
              <a:srgbClr val="77A31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9297" r="74272" b="50458"/>
          <a:stretch>
            <a:fillRect/>
          </a:stretch>
        </p:blipFill>
        <p:spPr bwMode="auto">
          <a:xfrm>
            <a:off x="4680585" y="2380610"/>
            <a:ext cx="2317750" cy="231965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文本框 1"/>
          <p:cNvSpPr txBox="1"/>
          <p:nvPr/>
        </p:nvSpPr>
        <p:spPr>
          <a:xfrm>
            <a:off x="4402138" y="5897563"/>
            <a:ext cx="39020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上层脑和下层脑的功能</a:t>
            </a:r>
            <a:endParaRPr lang="zh-CN" altLang="en-US" sz="28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2819400" y="2565400"/>
            <a:ext cx="2265363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pPr marL="285750" lvl="1" indent="-285750" algn="l" fontAlgn="base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sz="1800" b="1" strike="noStrike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进化程度更高</a:t>
            </a:r>
            <a:endParaRPr lang="en-US" altLang="zh-CN" sz="1800" b="1" strike="noStrike" noProof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l" fontAlgn="base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sz="1800" b="1" strike="noStrike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高级分析和思维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470" name="Rectangle 8"/>
          <p:cNvSpPr/>
          <p:nvPr/>
        </p:nvSpPr>
        <p:spPr>
          <a:xfrm>
            <a:off x="2819400" y="3670300"/>
            <a:ext cx="2765425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404040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明智的决策</a:t>
            </a:r>
            <a:endParaRPr lang="zh-CN" altLang="en-US" b="1" dirty="0">
              <a:solidFill>
                <a:srgbClr val="404040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404040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对身体和情绪的控制</a:t>
            </a:r>
            <a:endParaRPr lang="zh-CN" altLang="en-US" b="1" dirty="0">
              <a:solidFill>
                <a:srgbClr val="404040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404040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二十几岁才能发育完善</a:t>
            </a:r>
            <a:endParaRPr lang="zh-CN" altLang="en-US" b="1" dirty="0">
              <a:solidFill>
                <a:srgbClr val="404040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471" name="Rectangle 9"/>
          <p:cNvSpPr/>
          <p:nvPr/>
        </p:nvSpPr>
        <p:spPr>
          <a:xfrm>
            <a:off x="6711950" y="2662238"/>
            <a:ext cx="2836863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marL="285750" lvl="1" indent="-285750" algn="l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原始脑，负责基本功能</a:t>
            </a:r>
            <a:endParaRPr lang="en-US" altLang="zh-CN" sz="1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l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自动化的反应和冲动</a:t>
            </a:r>
            <a:endParaRPr lang="zh-CN" altLang="en-US" sz="1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2" name="Rectangle 10"/>
          <p:cNvSpPr/>
          <p:nvPr/>
        </p:nvSpPr>
        <p:spPr>
          <a:xfrm>
            <a:off x="6711950" y="3683000"/>
            <a:ext cx="3043238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404040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强烈的情感：恐惧愤怒</a:t>
            </a:r>
            <a:endParaRPr lang="zh-CN" altLang="en-US" b="1" dirty="0">
              <a:solidFill>
                <a:srgbClr val="404040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404040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孩子一出生就发育完善</a:t>
            </a:r>
            <a:endParaRPr lang="zh-CN" altLang="en-US" b="1" dirty="0">
              <a:solidFill>
                <a:srgbClr val="404040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pic>
        <p:nvPicPr>
          <p:cNvPr id="19473" name="图片 6" descr="公司logo 透明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5" name="组合 5"/>
          <p:cNvGrpSpPr/>
          <p:nvPr/>
        </p:nvGrpSpPr>
        <p:grpSpPr>
          <a:xfrm>
            <a:off x="2927350" y="0"/>
            <a:ext cx="6405563" cy="1387475"/>
            <a:chOff x="3100946" y="0"/>
            <a:chExt cx="6405661" cy="1387368"/>
          </a:xfrm>
        </p:grpSpPr>
        <p:pic>
          <p:nvPicPr>
            <p:cNvPr id="21506" name="图片 1"/>
            <p:cNvPicPr>
              <a:picLocks noChangeAspect="1"/>
            </p:cNvPicPr>
            <p:nvPr/>
          </p:nvPicPr>
          <p:blipFill>
            <a:blip r:embed="rId1"/>
            <a:srcRect l="22826" t="8530" r="36594" b="18967"/>
            <a:stretch>
              <a:fillRect/>
            </a:stretch>
          </p:blipFill>
          <p:spPr>
            <a:xfrm flipH="1">
              <a:off x="7740869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07" name="图片 2"/>
            <p:cNvPicPr>
              <a:picLocks noChangeAspect="1"/>
            </p:cNvPicPr>
            <p:nvPr/>
          </p:nvPicPr>
          <p:blipFill>
            <a:blip r:embed="rId1"/>
            <a:srcRect l="71980" t="15562" b="17609"/>
            <a:stretch>
              <a:fillRect/>
            </a:stretch>
          </p:blipFill>
          <p:spPr>
            <a:xfrm>
              <a:off x="3100946" y="236486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508" name="矩形 47"/>
          <p:cNvSpPr/>
          <p:nvPr/>
        </p:nvSpPr>
        <p:spPr>
          <a:xfrm>
            <a:off x="8513763" y="2790825"/>
            <a:ext cx="2620962" cy="582613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6" rIns="91431" bIns="45716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更容易发脾气</a:t>
            </a:r>
            <a:endParaRPr lang="zh-CN" altLang="en-US" sz="32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509" name="TextBox 5"/>
          <p:cNvSpPr txBox="1"/>
          <p:nvPr/>
        </p:nvSpPr>
        <p:spPr>
          <a:xfrm>
            <a:off x="477838" y="2790825"/>
            <a:ext cx="3629025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上层脑未发育完善</a:t>
            </a:r>
            <a:endParaRPr lang="zh-CN" altLang="en-US" sz="32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0" name="TextBox 42"/>
          <p:cNvSpPr txBox="1"/>
          <p:nvPr/>
        </p:nvSpPr>
        <p:spPr>
          <a:xfrm>
            <a:off x="4533900" y="534988"/>
            <a:ext cx="2862263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脑科学的解释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11" name="图片 6" descr="公司logo 透明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右箭头 2"/>
          <p:cNvSpPr/>
          <p:nvPr/>
        </p:nvSpPr>
        <p:spPr>
          <a:xfrm>
            <a:off x="4106863" y="2971800"/>
            <a:ext cx="4113213" cy="263525"/>
          </a:xfrm>
          <a:prstGeom prst="rightArrow">
            <a:avLst/>
          </a:prstGeom>
          <a:solidFill>
            <a:srgbClr val="95C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1513" name="图片 1" descr="58d4d20381381"/>
          <p:cNvPicPr>
            <a:picLocks noChangeAspect="1"/>
          </p:cNvPicPr>
          <p:nvPr/>
        </p:nvPicPr>
        <p:blipFill>
          <a:blip r:embed="rId3">
            <a:clrChange>
              <a:clrFrom>
                <a:srgbClr val="E0E2E1"/>
              </a:clrFrom>
              <a:clrTo>
                <a:srgbClr val="E0E2E1">
                  <a:alpha val="0"/>
                </a:srgbClr>
              </a:clrTo>
            </a:clrChange>
          </a:blip>
          <a:srcRect t="36057"/>
          <a:stretch>
            <a:fillRect/>
          </a:stretch>
        </p:blipFill>
        <p:spPr>
          <a:xfrm>
            <a:off x="4889500" y="2244725"/>
            <a:ext cx="2947988" cy="2827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8" descr="timg2"/>
          <p:cNvPicPr>
            <a:picLocks noChangeAspect="1"/>
          </p:cNvPicPr>
          <p:nvPr/>
        </p:nvPicPr>
        <p:blipFill>
          <a:blip r:embed="rId1"/>
          <a:srcRect l="28284" t="14388" r="35565" b="15787"/>
          <a:stretch>
            <a:fillRect/>
          </a:stretch>
        </p:blipFill>
        <p:spPr>
          <a:xfrm rot="4020000">
            <a:off x="5010150" y="1203325"/>
            <a:ext cx="1978025" cy="279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4" name="Oval 5"/>
          <p:cNvSpPr/>
          <p:nvPr/>
        </p:nvSpPr>
        <p:spPr>
          <a:xfrm>
            <a:off x="2130425" y="3868738"/>
            <a:ext cx="2617788" cy="2636837"/>
          </a:xfrm>
          <a:prstGeom prst="ellipse">
            <a:avLst/>
          </a:prstGeom>
          <a:solidFill>
            <a:srgbClr val="A9D630"/>
          </a:solidFill>
          <a:ln w="9525">
            <a:noFill/>
          </a:ln>
        </p:spPr>
        <p:txBody>
          <a:bodyPr wrap="square" lIns="91404" tIns="45702" rIns="91404" bIns="45702"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Oval 7"/>
          <p:cNvSpPr/>
          <p:nvPr/>
        </p:nvSpPr>
        <p:spPr>
          <a:xfrm>
            <a:off x="7356475" y="3840163"/>
            <a:ext cx="2616200" cy="2636837"/>
          </a:xfrm>
          <a:prstGeom prst="ellipse">
            <a:avLst/>
          </a:prstGeom>
          <a:solidFill>
            <a:srgbClr val="A9D630"/>
          </a:solidFill>
          <a:ln w="9525">
            <a:noFill/>
          </a:ln>
        </p:spPr>
        <p:txBody>
          <a:bodyPr wrap="square" lIns="91404" tIns="45702" rIns="91404" bIns="45702" anchor="t"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876925" y="4870450"/>
            <a:ext cx="341313" cy="541338"/>
          </a:xfrm>
          <a:custGeom>
            <a:avLst/>
            <a:gdLst>
              <a:gd name="T0" fmla="*/ 0 w 429"/>
              <a:gd name="T1" fmla="*/ 0 h 673"/>
              <a:gd name="T2" fmla="*/ 231 w 429"/>
              <a:gd name="T3" fmla="*/ 0 h 673"/>
              <a:gd name="T4" fmla="*/ 429 w 429"/>
              <a:gd name="T5" fmla="*/ 336 h 673"/>
              <a:gd name="T6" fmla="*/ 231 w 429"/>
              <a:gd name="T7" fmla="*/ 673 h 673"/>
              <a:gd name="T8" fmla="*/ 0 w 429"/>
              <a:gd name="T9" fmla="*/ 673 h 673"/>
              <a:gd name="T10" fmla="*/ 198 w 429"/>
              <a:gd name="T11" fmla="*/ 336 h 673"/>
              <a:gd name="T12" fmla="*/ 0 w 429"/>
              <a:gd name="T13" fmla="*/ 0 h 673"/>
              <a:gd name="T14" fmla="*/ 99 w 429"/>
              <a:gd name="T15" fmla="*/ 168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9" h="673">
                <a:moveTo>
                  <a:pt x="0" y="0"/>
                </a:moveTo>
                <a:lnTo>
                  <a:pt x="231" y="0"/>
                </a:lnTo>
                <a:lnTo>
                  <a:pt x="429" y="336"/>
                </a:lnTo>
                <a:lnTo>
                  <a:pt x="231" y="673"/>
                </a:lnTo>
                <a:lnTo>
                  <a:pt x="0" y="673"/>
                </a:lnTo>
                <a:lnTo>
                  <a:pt x="198" y="336"/>
                </a:lnTo>
                <a:lnTo>
                  <a:pt x="0" y="0"/>
                </a:lnTo>
                <a:close/>
                <a:moveTo>
                  <a:pt x="99" y="168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pPr fontAlgn="auto"/>
            <a:endParaRPr lang="zh-CN" altLang="en-US" sz="1800" strike="noStrike" noProof="1"/>
          </a:p>
        </p:txBody>
      </p:sp>
      <p:sp>
        <p:nvSpPr>
          <p:cNvPr id="23557" name="TextBox 9"/>
          <p:cNvSpPr txBox="1"/>
          <p:nvPr/>
        </p:nvSpPr>
        <p:spPr>
          <a:xfrm>
            <a:off x="2130425" y="4637088"/>
            <a:ext cx="27146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先回应下层脑--舒缓情绪</a:t>
            </a:r>
            <a:endParaRPr lang="zh-CN" altLang="en-US" sz="3200" b="1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TextBox 11"/>
          <p:cNvSpPr txBox="1"/>
          <p:nvPr/>
        </p:nvSpPr>
        <p:spPr>
          <a:xfrm>
            <a:off x="7356475" y="4637088"/>
            <a:ext cx="26892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再邀请上层脑---理性思考</a:t>
            </a:r>
            <a:endParaRPr lang="zh-CN" altLang="en-US" sz="3200" b="1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9" name="Oval 7"/>
          <p:cNvSpPr/>
          <p:nvPr/>
        </p:nvSpPr>
        <p:spPr>
          <a:xfrm>
            <a:off x="2513013" y="3840163"/>
            <a:ext cx="509587" cy="509587"/>
          </a:xfrm>
          <a:prstGeom prst="ellipse">
            <a:avLst/>
          </a:prstGeom>
          <a:solidFill>
            <a:srgbClr val="A9D630"/>
          </a:solidFill>
          <a:ln w="28575" cap="flat" cmpd="sng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endParaRPr lang="en-US" altLang="zh-CN" sz="2200" b="1" dirty="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Oval 14"/>
          <p:cNvSpPr/>
          <p:nvPr/>
        </p:nvSpPr>
        <p:spPr>
          <a:xfrm>
            <a:off x="7672388" y="3811588"/>
            <a:ext cx="509587" cy="509587"/>
          </a:xfrm>
          <a:prstGeom prst="ellipse">
            <a:avLst/>
          </a:prstGeom>
          <a:solidFill>
            <a:srgbClr val="A9D630"/>
          </a:solidFill>
          <a:ln w="28575" cap="flat" cmpd="sng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2</a:t>
            </a:r>
            <a:endParaRPr lang="en-US" altLang="zh-CN" sz="2200" b="1" dirty="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文本框 4"/>
          <p:cNvSpPr txBox="1"/>
          <p:nvPr/>
        </p:nvSpPr>
        <p:spPr>
          <a:xfrm>
            <a:off x="4327525" y="3408363"/>
            <a:ext cx="35369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在上脑和下脑之间搭楼梯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1"/>
          <p:cNvGrpSpPr/>
          <p:nvPr>
            <p:custDataLst>
              <p:tags r:id="rId2"/>
            </p:custDataLst>
          </p:nvPr>
        </p:nvGrpSpPr>
        <p:grpSpPr>
          <a:xfrm>
            <a:off x="7875261" y="1732906"/>
            <a:ext cx="1659263" cy="2107574"/>
            <a:chOff x="4272260" y="1543891"/>
            <a:chExt cx="3873837" cy="4579075"/>
          </a:xfrm>
          <a:solidFill>
            <a:schemeClr val="accent4"/>
          </a:solidFill>
        </p:grpSpPr>
        <p:sp>
          <p:nvSpPr>
            <p:cNvPr id="67" name="PA_任意多边形 5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PA_任意多边形 6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PA_任意多边形 7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PA_任意多边形 8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PA_任意多边形 9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PA_任意多边形 10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PA_任意多边形 11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PA_任意多边形 12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PA_矩形 1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PA_任意多边形 14"/>
            <p:cNvSpPr/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PA_矩形 15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PA_任意多边形 16"/>
            <p:cNvSpPr/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PA_矩形 17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PA_矩形 18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PA_矩形 19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PA_任意多边形 20"/>
            <p:cNvSpPr/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PA_矩形 21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PA_任意多边形 22"/>
            <p:cNvSpPr/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PA_矩形 23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PA_任意多边形 24"/>
            <p:cNvSpPr/>
            <p:nvPr/>
          </p:nvSpPr>
          <p:spPr bwMode="auto">
            <a:xfrm>
              <a:off x="7992225" y="3725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PA_任意多边形 25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PA_任意多边形 26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PA_任意多边形 27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PA_任意多边形 28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PA_任意多边形 29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PA_任意多边形 30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PA_任意多边形 31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PA_任意多边形 32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PA_矩形 3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PA_任意多边形 34"/>
            <p:cNvSpPr/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PA_任意多边形 35"/>
            <p:cNvSpPr/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PA_任意多边形 36"/>
            <p:cNvSpPr/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PA_任意多边形 37"/>
            <p:cNvSpPr/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PA_任意多边形 38"/>
            <p:cNvSpPr/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PA_矩形 39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PA_任意多边形 40"/>
            <p:cNvSpPr/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PA_矩形 41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PA_任意多边形 42"/>
            <p:cNvSpPr/>
            <p:nvPr/>
          </p:nvSpPr>
          <p:spPr bwMode="auto">
            <a:xfrm>
              <a:off x="7831232" y="431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PA_矩形 4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PA_矩形 44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PA_矩形 4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PA_任意多边形 46"/>
            <p:cNvSpPr/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PA_矩形 4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PA_任意多边形 48"/>
            <p:cNvSpPr/>
            <p:nvPr/>
          </p:nvSpPr>
          <p:spPr bwMode="auto">
            <a:xfrm>
              <a:off x="7855452" y="43605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PA_矩形 49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PA_任意多边形 50"/>
            <p:cNvSpPr/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PA_任意多边形 51"/>
            <p:cNvSpPr/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PA_任意多边形 52"/>
            <p:cNvSpPr/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PA_任意多边形 53"/>
            <p:cNvSpPr/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PA_任意多边形 54"/>
            <p:cNvSpPr/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PA_任意多边形 55"/>
            <p:cNvSpPr/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PA_任意多边形 56"/>
            <p:cNvSpPr/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PA_任意多边形 57"/>
            <p:cNvSpPr/>
            <p:nvPr/>
          </p:nvSpPr>
          <p:spPr bwMode="auto">
            <a:xfrm>
              <a:off x="4299330" y="1612278"/>
              <a:ext cx="3846766" cy="4510688"/>
            </a:xfrm>
            <a:custGeom>
              <a:avLst/>
              <a:gdLst>
                <a:gd name="T0" fmla="*/ 274 w 624"/>
                <a:gd name="T1" fmla="*/ 2 h 732"/>
                <a:gd name="T2" fmla="*/ 379 w 624"/>
                <a:gd name="T3" fmla="*/ 12 h 732"/>
                <a:gd name="T4" fmla="*/ 450 w 624"/>
                <a:gd name="T5" fmla="*/ 46 h 732"/>
                <a:gd name="T6" fmla="*/ 497 w 624"/>
                <a:gd name="T7" fmla="*/ 89 h 732"/>
                <a:gd name="T8" fmla="*/ 519 w 624"/>
                <a:gd name="T9" fmla="*/ 132 h 732"/>
                <a:gd name="T10" fmla="*/ 527 w 624"/>
                <a:gd name="T11" fmla="*/ 205 h 732"/>
                <a:gd name="T12" fmla="*/ 546 w 624"/>
                <a:gd name="T13" fmla="*/ 248 h 732"/>
                <a:gd name="T14" fmla="*/ 565 w 624"/>
                <a:gd name="T15" fmla="*/ 264 h 732"/>
                <a:gd name="T16" fmla="*/ 610 w 624"/>
                <a:gd name="T17" fmla="*/ 289 h 732"/>
                <a:gd name="T18" fmla="*/ 624 w 624"/>
                <a:gd name="T19" fmla="*/ 315 h 732"/>
                <a:gd name="T20" fmla="*/ 622 w 624"/>
                <a:gd name="T21" fmla="*/ 331 h 732"/>
                <a:gd name="T22" fmla="*/ 590 w 624"/>
                <a:gd name="T23" fmla="*/ 362 h 732"/>
                <a:gd name="T24" fmla="*/ 579 w 624"/>
                <a:gd name="T25" fmla="*/ 371 h 732"/>
                <a:gd name="T26" fmla="*/ 595 w 624"/>
                <a:gd name="T27" fmla="*/ 401 h 732"/>
                <a:gd name="T28" fmla="*/ 593 w 624"/>
                <a:gd name="T29" fmla="*/ 426 h 732"/>
                <a:gd name="T30" fmla="*/ 576 w 624"/>
                <a:gd name="T31" fmla="*/ 433 h 732"/>
                <a:gd name="T32" fmla="*/ 576 w 624"/>
                <a:gd name="T33" fmla="*/ 433 h 732"/>
                <a:gd name="T34" fmla="*/ 574 w 624"/>
                <a:gd name="T35" fmla="*/ 434 h 732"/>
                <a:gd name="T36" fmla="*/ 576 w 624"/>
                <a:gd name="T37" fmla="*/ 439 h 732"/>
                <a:gd name="T38" fmla="*/ 582 w 624"/>
                <a:gd name="T39" fmla="*/ 445 h 732"/>
                <a:gd name="T40" fmla="*/ 584 w 624"/>
                <a:gd name="T41" fmla="*/ 471 h 732"/>
                <a:gd name="T42" fmla="*/ 577 w 624"/>
                <a:gd name="T43" fmla="*/ 477 h 732"/>
                <a:gd name="T44" fmla="*/ 571 w 624"/>
                <a:gd name="T45" fmla="*/ 486 h 732"/>
                <a:gd name="T46" fmla="*/ 576 w 624"/>
                <a:gd name="T47" fmla="*/ 505 h 732"/>
                <a:gd name="T48" fmla="*/ 580 w 624"/>
                <a:gd name="T49" fmla="*/ 513 h 732"/>
                <a:gd name="T50" fmla="*/ 588 w 624"/>
                <a:gd name="T51" fmla="*/ 539 h 732"/>
                <a:gd name="T52" fmla="*/ 556 w 624"/>
                <a:gd name="T53" fmla="*/ 580 h 732"/>
                <a:gd name="T54" fmla="*/ 519 w 624"/>
                <a:gd name="T55" fmla="*/ 591 h 732"/>
                <a:gd name="T56" fmla="*/ 479 w 624"/>
                <a:gd name="T57" fmla="*/ 594 h 732"/>
                <a:gd name="T58" fmla="*/ 431 w 624"/>
                <a:gd name="T59" fmla="*/ 622 h 732"/>
                <a:gd name="T60" fmla="*/ 429 w 624"/>
                <a:gd name="T61" fmla="*/ 645 h 732"/>
                <a:gd name="T62" fmla="*/ 437 w 624"/>
                <a:gd name="T63" fmla="*/ 693 h 732"/>
                <a:gd name="T64" fmla="*/ 451 w 624"/>
                <a:gd name="T65" fmla="*/ 727 h 732"/>
                <a:gd name="T66" fmla="*/ 444 w 624"/>
                <a:gd name="T67" fmla="*/ 730 h 732"/>
                <a:gd name="T68" fmla="*/ 441 w 624"/>
                <a:gd name="T69" fmla="*/ 731 h 732"/>
                <a:gd name="T70" fmla="*/ 436 w 624"/>
                <a:gd name="T71" fmla="*/ 731 h 732"/>
                <a:gd name="T72" fmla="*/ 398 w 624"/>
                <a:gd name="T73" fmla="*/ 730 h 732"/>
                <a:gd name="T74" fmla="*/ 298 w 624"/>
                <a:gd name="T75" fmla="*/ 727 h 732"/>
                <a:gd name="T76" fmla="*/ 199 w 624"/>
                <a:gd name="T77" fmla="*/ 729 h 732"/>
                <a:gd name="T78" fmla="*/ 100 w 624"/>
                <a:gd name="T79" fmla="*/ 731 h 732"/>
                <a:gd name="T80" fmla="*/ 83 w 624"/>
                <a:gd name="T81" fmla="*/ 731 h 732"/>
                <a:gd name="T82" fmla="*/ 120 w 624"/>
                <a:gd name="T83" fmla="*/ 674 h 732"/>
                <a:gd name="T84" fmla="*/ 132 w 624"/>
                <a:gd name="T85" fmla="*/ 635 h 732"/>
                <a:gd name="T86" fmla="*/ 127 w 624"/>
                <a:gd name="T87" fmla="*/ 561 h 732"/>
                <a:gd name="T88" fmla="*/ 81 w 624"/>
                <a:gd name="T89" fmla="*/ 475 h 732"/>
                <a:gd name="T90" fmla="*/ 68 w 624"/>
                <a:gd name="T91" fmla="*/ 460 h 732"/>
                <a:gd name="T92" fmla="*/ 45 w 624"/>
                <a:gd name="T93" fmla="*/ 427 h 732"/>
                <a:gd name="T94" fmla="*/ 46 w 624"/>
                <a:gd name="T95" fmla="*/ 428 h 732"/>
                <a:gd name="T96" fmla="*/ 2 w 624"/>
                <a:gd name="T97" fmla="*/ 309 h 732"/>
                <a:gd name="T98" fmla="*/ 1 w 624"/>
                <a:gd name="T99" fmla="*/ 260 h 732"/>
                <a:gd name="T100" fmla="*/ 4 w 624"/>
                <a:gd name="T101" fmla="*/ 236 h 732"/>
                <a:gd name="T102" fmla="*/ 12 w 624"/>
                <a:gd name="T103" fmla="*/ 203 h 732"/>
                <a:gd name="T104" fmla="*/ 17 w 624"/>
                <a:gd name="T105" fmla="*/ 186 h 732"/>
                <a:gd name="T106" fmla="*/ 24 w 624"/>
                <a:gd name="T107" fmla="*/ 170 h 732"/>
                <a:gd name="T108" fmla="*/ 23 w 624"/>
                <a:gd name="T109" fmla="*/ 171 h 732"/>
                <a:gd name="T110" fmla="*/ 77 w 624"/>
                <a:gd name="T111" fmla="*/ 85 h 732"/>
                <a:gd name="T112" fmla="*/ 77 w 624"/>
                <a:gd name="T113" fmla="*/ 86 h 732"/>
                <a:gd name="T114" fmla="*/ 92 w 624"/>
                <a:gd name="T115" fmla="*/ 71 h 732"/>
                <a:gd name="T116" fmla="*/ 114 w 624"/>
                <a:gd name="T117" fmla="*/ 54 h 732"/>
                <a:gd name="T118" fmla="*/ 163 w 624"/>
                <a:gd name="T119" fmla="*/ 27 h 732"/>
                <a:gd name="T120" fmla="*/ 274 w 624"/>
                <a:gd name="T121" fmla="*/ 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PA_任意多边形 58"/>
            <p:cNvSpPr/>
            <p:nvPr/>
          </p:nvSpPr>
          <p:spPr bwMode="auto">
            <a:xfrm>
              <a:off x="4299330" y="1612278"/>
              <a:ext cx="3365208" cy="4510688"/>
            </a:xfrm>
            <a:custGeom>
              <a:avLst/>
              <a:gdLst>
                <a:gd name="T0" fmla="*/ 398 w 546"/>
                <a:gd name="T1" fmla="*/ 730 h 732"/>
                <a:gd name="T2" fmla="*/ 298 w 546"/>
                <a:gd name="T3" fmla="*/ 727 h 732"/>
                <a:gd name="T4" fmla="*/ 199 w 546"/>
                <a:gd name="T5" fmla="*/ 729 h 732"/>
                <a:gd name="T6" fmla="*/ 100 w 546"/>
                <a:gd name="T7" fmla="*/ 731 h 732"/>
                <a:gd name="T8" fmla="*/ 83 w 546"/>
                <a:gd name="T9" fmla="*/ 731 h 732"/>
                <a:gd name="T10" fmla="*/ 120 w 546"/>
                <a:gd name="T11" fmla="*/ 674 h 732"/>
                <a:gd name="T12" fmla="*/ 132 w 546"/>
                <a:gd name="T13" fmla="*/ 635 h 732"/>
                <a:gd name="T14" fmla="*/ 127 w 546"/>
                <a:gd name="T15" fmla="*/ 561 h 732"/>
                <a:gd name="T16" fmla="*/ 81 w 546"/>
                <a:gd name="T17" fmla="*/ 475 h 732"/>
                <a:gd name="T18" fmla="*/ 68 w 546"/>
                <a:gd name="T19" fmla="*/ 460 h 732"/>
                <a:gd name="T20" fmla="*/ 45 w 546"/>
                <a:gd name="T21" fmla="*/ 427 h 732"/>
                <a:gd name="T22" fmla="*/ 46 w 546"/>
                <a:gd name="T23" fmla="*/ 428 h 732"/>
                <a:gd name="T24" fmla="*/ 2 w 546"/>
                <a:gd name="T25" fmla="*/ 309 h 732"/>
                <a:gd name="T26" fmla="*/ 1 w 546"/>
                <a:gd name="T27" fmla="*/ 260 h 732"/>
                <a:gd name="T28" fmla="*/ 4 w 546"/>
                <a:gd name="T29" fmla="*/ 236 h 732"/>
                <a:gd name="T30" fmla="*/ 12 w 546"/>
                <a:gd name="T31" fmla="*/ 203 h 732"/>
                <a:gd name="T32" fmla="*/ 17 w 546"/>
                <a:gd name="T33" fmla="*/ 186 h 732"/>
                <a:gd name="T34" fmla="*/ 24 w 546"/>
                <a:gd name="T35" fmla="*/ 170 h 732"/>
                <a:gd name="T36" fmla="*/ 23 w 546"/>
                <a:gd name="T37" fmla="*/ 171 h 732"/>
                <a:gd name="T38" fmla="*/ 77 w 546"/>
                <a:gd name="T39" fmla="*/ 85 h 732"/>
                <a:gd name="T40" fmla="*/ 77 w 546"/>
                <a:gd name="T41" fmla="*/ 86 h 732"/>
                <a:gd name="T42" fmla="*/ 92 w 546"/>
                <a:gd name="T43" fmla="*/ 71 h 732"/>
                <a:gd name="T44" fmla="*/ 114 w 546"/>
                <a:gd name="T45" fmla="*/ 54 h 732"/>
                <a:gd name="T46" fmla="*/ 163 w 546"/>
                <a:gd name="T47" fmla="*/ 27 h 732"/>
                <a:gd name="T48" fmla="*/ 274 w 546"/>
                <a:gd name="T49" fmla="*/ 2 h 732"/>
                <a:gd name="T50" fmla="*/ 379 w 546"/>
                <a:gd name="T51" fmla="*/ 12 h 732"/>
                <a:gd name="T52" fmla="*/ 450 w 546"/>
                <a:gd name="T53" fmla="*/ 46 h 732"/>
                <a:gd name="T54" fmla="*/ 492 w 546"/>
                <a:gd name="T55" fmla="*/ 81 h 732"/>
                <a:gd name="T56" fmla="*/ 519 w 546"/>
                <a:gd name="T57" fmla="*/ 132 h 732"/>
                <a:gd name="T58" fmla="*/ 527 w 546"/>
                <a:gd name="T59" fmla="*/ 205 h 732"/>
                <a:gd name="T60" fmla="*/ 546 w 546"/>
                <a:gd name="T61" fmla="*/ 248 h 732"/>
                <a:gd name="T62" fmla="*/ 398 w 546"/>
                <a:gd name="T63" fmla="*/ 73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PA_任意多边形 59"/>
            <p:cNvSpPr/>
            <p:nvPr/>
          </p:nvSpPr>
          <p:spPr bwMode="auto">
            <a:xfrm>
              <a:off x="7251367" y="3139586"/>
              <a:ext cx="894729" cy="2132818"/>
            </a:xfrm>
            <a:custGeom>
              <a:avLst/>
              <a:gdLst>
                <a:gd name="T0" fmla="*/ 67 w 145"/>
                <a:gd name="T1" fmla="*/ 0 h 346"/>
                <a:gd name="T2" fmla="*/ 86 w 145"/>
                <a:gd name="T3" fmla="*/ 16 h 346"/>
                <a:gd name="T4" fmla="*/ 131 w 145"/>
                <a:gd name="T5" fmla="*/ 41 h 346"/>
                <a:gd name="T6" fmla="*/ 145 w 145"/>
                <a:gd name="T7" fmla="*/ 67 h 346"/>
                <a:gd name="T8" fmla="*/ 143 w 145"/>
                <a:gd name="T9" fmla="*/ 83 h 346"/>
                <a:gd name="T10" fmla="*/ 111 w 145"/>
                <a:gd name="T11" fmla="*/ 114 h 346"/>
                <a:gd name="T12" fmla="*/ 100 w 145"/>
                <a:gd name="T13" fmla="*/ 123 h 346"/>
                <a:gd name="T14" fmla="*/ 116 w 145"/>
                <a:gd name="T15" fmla="*/ 153 h 346"/>
                <a:gd name="T16" fmla="*/ 114 w 145"/>
                <a:gd name="T17" fmla="*/ 178 h 346"/>
                <a:gd name="T18" fmla="*/ 97 w 145"/>
                <a:gd name="T19" fmla="*/ 185 h 346"/>
                <a:gd name="T20" fmla="*/ 97 w 145"/>
                <a:gd name="T21" fmla="*/ 185 h 346"/>
                <a:gd name="T22" fmla="*/ 95 w 145"/>
                <a:gd name="T23" fmla="*/ 186 h 346"/>
                <a:gd name="T24" fmla="*/ 97 w 145"/>
                <a:gd name="T25" fmla="*/ 191 h 346"/>
                <a:gd name="T26" fmla="*/ 103 w 145"/>
                <a:gd name="T27" fmla="*/ 197 h 346"/>
                <a:gd name="T28" fmla="*/ 105 w 145"/>
                <a:gd name="T29" fmla="*/ 223 h 346"/>
                <a:gd name="T30" fmla="*/ 98 w 145"/>
                <a:gd name="T31" fmla="*/ 229 h 346"/>
                <a:gd name="T32" fmla="*/ 92 w 145"/>
                <a:gd name="T33" fmla="*/ 238 h 346"/>
                <a:gd name="T34" fmla="*/ 97 w 145"/>
                <a:gd name="T35" fmla="*/ 257 h 346"/>
                <a:gd name="T36" fmla="*/ 101 w 145"/>
                <a:gd name="T37" fmla="*/ 265 h 346"/>
                <a:gd name="T38" fmla="*/ 109 w 145"/>
                <a:gd name="T39" fmla="*/ 291 h 346"/>
                <a:gd name="T40" fmla="*/ 77 w 145"/>
                <a:gd name="T41" fmla="*/ 332 h 346"/>
                <a:gd name="T42" fmla="*/ 40 w 145"/>
                <a:gd name="T43" fmla="*/ 343 h 346"/>
                <a:gd name="T44" fmla="*/ 0 w 145"/>
                <a:gd name="T45" fmla="*/ 346 h 346"/>
                <a:gd name="T46" fmla="*/ 67 w 145"/>
                <a:gd name="T4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PA_任意多边形 60"/>
            <p:cNvSpPr/>
            <p:nvPr/>
          </p:nvSpPr>
          <p:spPr bwMode="auto">
            <a:xfrm>
              <a:off x="7264190" y="3472972"/>
              <a:ext cx="881907" cy="1799431"/>
            </a:xfrm>
            <a:custGeom>
              <a:avLst/>
              <a:gdLst>
                <a:gd name="T0" fmla="*/ 140 w 143"/>
                <a:gd name="T1" fmla="*/ 3 h 292"/>
                <a:gd name="T2" fmla="*/ 140 w 143"/>
                <a:gd name="T3" fmla="*/ 4 h 292"/>
                <a:gd name="T4" fmla="*/ 129 w 143"/>
                <a:gd name="T5" fmla="*/ 35 h 292"/>
                <a:gd name="T6" fmla="*/ 110 w 143"/>
                <a:gd name="T7" fmla="*/ 46 h 292"/>
                <a:gd name="T8" fmla="*/ 91 w 143"/>
                <a:gd name="T9" fmla="*/ 65 h 292"/>
                <a:gd name="T10" fmla="*/ 104 w 143"/>
                <a:gd name="T11" fmla="*/ 90 h 292"/>
                <a:gd name="T12" fmla="*/ 108 w 143"/>
                <a:gd name="T13" fmla="*/ 107 h 292"/>
                <a:gd name="T14" fmla="*/ 92 w 143"/>
                <a:gd name="T15" fmla="*/ 123 h 292"/>
                <a:gd name="T16" fmla="*/ 84 w 143"/>
                <a:gd name="T17" fmla="*/ 128 h 292"/>
                <a:gd name="T18" fmla="*/ 92 w 143"/>
                <a:gd name="T19" fmla="*/ 137 h 292"/>
                <a:gd name="T20" fmla="*/ 99 w 143"/>
                <a:gd name="T21" fmla="*/ 155 h 292"/>
                <a:gd name="T22" fmla="*/ 86 w 143"/>
                <a:gd name="T23" fmla="*/ 173 h 292"/>
                <a:gd name="T24" fmla="*/ 86 w 143"/>
                <a:gd name="T25" fmla="*/ 194 h 292"/>
                <a:gd name="T26" fmla="*/ 100 w 143"/>
                <a:gd name="T27" fmla="*/ 230 h 292"/>
                <a:gd name="T28" fmla="*/ 101 w 143"/>
                <a:gd name="T29" fmla="*/ 236 h 292"/>
                <a:gd name="T30" fmla="*/ 37 w 143"/>
                <a:gd name="T31" fmla="*/ 286 h 292"/>
                <a:gd name="T32" fmla="*/ 0 w 143"/>
                <a:gd name="T33" fmla="*/ 292 h 292"/>
                <a:gd name="T34" fmla="*/ 75 w 143"/>
                <a:gd name="T35" fmla="*/ 278 h 292"/>
                <a:gd name="T36" fmla="*/ 107 w 143"/>
                <a:gd name="T37" fmla="*/ 237 h 292"/>
                <a:gd name="T38" fmla="*/ 95 w 143"/>
                <a:gd name="T39" fmla="*/ 203 h 292"/>
                <a:gd name="T40" fmla="*/ 90 w 143"/>
                <a:gd name="T41" fmla="*/ 184 h 292"/>
                <a:gd name="T42" fmla="*/ 103 w 143"/>
                <a:gd name="T43" fmla="*/ 169 h 292"/>
                <a:gd name="T44" fmla="*/ 103 w 143"/>
                <a:gd name="T45" fmla="*/ 169 h 292"/>
                <a:gd name="T46" fmla="*/ 106 w 143"/>
                <a:gd name="T47" fmla="*/ 159 h 292"/>
                <a:gd name="T48" fmla="*/ 95 w 143"/>
                <a:gd name="T49" fmla="*/ 137 h 292"/>
                <a:gd name="T50" fmla="*/ 93 w 143"/>
                <a:gd name="T51" fmla="*/ 132 h 292"/>
                <a:gd name="T52" fmla="*/ 95 w 143"/>
                <a:gd name="T53" fmla="*/ 131 h 292"/>
                <a:gd name="T54" fmla="*/ 95 w 143"/>
                <a:gd name="T55" fmla="*/ 132 h 292"/>
                <a:gd name="T56" fmla="*/ 95 w 143"/>
                <a:gd name="T57" fmla="*/ 131 h 292"/>
                <a:gd name="T58" fmla="*/ 118 w 143"/>
                <a:gd name="T59" fmla="*/ 112 h 292"/>
                <a:gd name="T60" fmla="*/ 98 w 143"/>
                <a:gd name="T61" fmla="*/ 70 h 292"/>
                <a:gd name="T62" fmla="*/ 109 w 143"/>
                <a:gd name="T63" fmla="*/ 60 h 292"/>
                <a:gd name="T64" fmla="*/ 143 w 143"/>
                <a:gd name="T65" fmla="*/ 1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PA_任意多边形 61"/>
            <p:cNvSpPr/>
            <p:nvPr/>
          </p:nvSpPr>
          <p:spPr bwMode="auto">
            <a:xfrm>
              <a:off x="6641583" y="3139586"/>
              <a:ext cx="1022955" cy="2976256"/>
            </a:xfrm>
            <a:custGeom>
              <a:avLst/>
              <a:gdLst>
                <a:gd name="T0" fmla="*/ 99 w 166"/>
                <a:gd name="T1" fmla="*/ 346 h 483"/>
                <a:gd name="T2" fmla="*/ 51 w 166"/>
                <a:gd name="T3" fmla="*/ 374 h 483"/>
                <a:gd name="T4" fmla="*/ 49 w 166"/>
                <a:gd name="T5" fmla="*/ 397 h 483"/>
                <a:gd name="T6" fmla="*/ 57 w 166"/>
                <a:gd name="T7" fmla="*/ 445 h 483"/>
                <a:gd name="T8" fmla="*/ 71 w 166"/>
                <a:gd name="T9" fmla="*/ 479 h 483"/>
                <a:gd name="T10" fmla="*/ 64 w 166"/>
                <a:gd name="T11" fmla="*/ 482 h 483"/>
                <a:gd name="T12" fmla="*/ 61 w 166"/>
                <a:gd name="T13" fmla="*/ 483 h 483"/>
                <a:gd name="T14" fmla="*/ 56 w 166"/>
                <a:gd name="T15" fmla="*/ 483 h 483"/>
                <a:gd name="T16" fmla="*/ 0 w 166"/>
                <a:gd name="T17" fmla="*/ 481 h 483"/>
                <a:gd name="T18" fmla="*/ 166 w 166"/>
                <a:gd name="T19" fmla="*/ 0 h 483"/>
                <a:gd name="T20" fmla="*/ 99 w 166"/>
                <a:gd name="T21" fmla="*/ 34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PA_任意多边形 62"/>
            <p:cNvSpPr/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PA_任意多边形 63"/>
            <p:cNvSpPr/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PA_任意多边形 64"/>
            <p:cNvSpPr/>
            <p:nvPr/>
          </p:nvSpPr>
          <p:spPr bwMode="auto">
            <a:xfrm>
              <a:off x="4317852" y="1586633"/>
              <a:ext cx="3772680" cy="4492167"/>
            </a:xfrm>
            <a:custGeom>
              <a:avLst/>
              <a:gdLst>
                <a:gd name="T0" fmla="*/ 88 w 612"/>
                <a:gd name="T1" fmla="*/ 720 h 729"/>
                <a:gd name="T2" fmla="*/ 131 w 612"/>
                <a:gd name="T3" fmla="*/ 631 h 729"/>
                <a:gd name="T4" fmla="*/ 79 w 612"/>
                <a:gd name="T5" fmla="*/ 466 h 729"/>
                <a:gd name="T6" fmla="*/ 66 w 612"/>
                <a:gd name="T7" fmla="*/ 450 h 729"/>
                <a:gd name="T8" fmla="*/ 44 w 612"/>
                <a:gd name="T9" fmla="*/ 418 h 729"/>
                <a:gd name="T10" fmla="*/ 1 w 612"/>
                <a:gd name="T11" fmla="*/ 253 h 729"/>
                <a:gd name="T12" fmla="*/ 4 w 612"/>
                <a:gd name="T13" fmla="*/ 230 h 729"/>
                <a:gd name="T14" fmla="*/ 17 w 612"/>
                <a:gd name="T15" fmla="*/ 181 h 729"/>
                <a:gd name="T16" fmla="*/ 23 w 612"/>
                <a:gd name="T17" fmla="*/ 166 h 729"/>
                <a:gd name="T18" fmla="*/ 23 w 612"/>
                <a:gd name="T19" fmla="*/ 166 h 729"/>
                <a:gd name="T20" fmla="*/ 75 w 612"/>
                <a:gd name="T21" fmla="*/ 82 h 729"/>
                <a:gd name="T22" fmla="*/ 86 w 612"/>
                <a:gd name="T23" fmla="*/ 71 h 729"/>
                <a:gd name="T24" fmla="*/ 111 w 612"/>
                <a:gd name="T25" fmla="*/ 51 h 729"/>
                <a:gd name="T26" fmla="*/ 268 w 612"/>
                <a:gd name="T27" fmla="*/ 0 h 729"/>
                <a:gd name="T28" fmla="*/ 371 w 612"/>
                <a:gd name="T29" fmla="*/ 10 h 729"/>
                <a:gd name="T30" fmla="*/ 489 w 612"/>
                <a:gd name="T31" fmla="*/ 96 h 729"/>
                <a:gd name="T32" fmla="*/ 506 w 612"/>
                <a:gd name="T33" fmla="*/ 164 h 729"/>
                <a:gd name="T34" fmla="*/ 533 w 612"/>
                <a:gd name="T35" fmla="*/ 247 h 729"/>
                <a:gd name="T36" fmla="*/ 555 w 612"/>
                <a:gd name="T37" fmla="*/ 262 h 729"/>
                <a:gd name="T38" fmla="*/ 597 w 612"/>
                <a:gd name="T39" fmla="*/ 291 h 729"/>
                <a:gd name="T40" fmla="*/ 612 w 612"/>
                <a:gd name="T41" fmla="*/ 309 h 729"/>
                <a:gd name="T42" fmla="*/ 596 w 612"/>
                <a:gd name="T43" fmla="*/ 341 h 729"/>
                <a:gd name="T44" fmla="*/ 585 w 612"/>
                <a:gd name="T45" fmla="*/ 347 h 729"/>
                <a:gd name="T46" fmla="*/ 563 w 612"/>
                <a:gd name="T47" fmla="*/ 367 h 729"/>
                <a:gd name="T48" fmla="*/ 571 w 612"/>
                <a:gd name="T49" fmla="*/ 389 h 729"/>
                <a:gd name="T50" fmla="*/ 580 w 612"/>
                <a:gd name="T51" fmla="*/ 415 h 729"/>
                <a:gd name="T52" fmla="*/ 568 w 612"/>
                <a:gd name="T53" fmla="*/ 423 h 729"/>
                <a:gd name="T54" fmla="*/ 559 w 612"/>
                <a:gd name="T55" fmla="*/ 428 h 729"/>
                <a:gd name="T56" fmla="*/ 560 w 612"/>
                <a:gd name="T57" fmla="*/ 441 h 729"/>
                <a:gd name="T58" fmla="*/ 565 w 612"/>
                <a:gd name="T59" fmla="*/ 446 h 729"/>
                <a:gd name="T60" fmla="*/ 569 w 612"/>
                <a:gd name="T61" fmla="*/ 465 h 729"/>
                <a:gd name="T62" fmla="*/ 559 w 612"/>
                <a:gd name="T63" fmla="*/ 476 h 729"/>
                <a:gd name="T64" fmla="*/ 562 w 612"/>
                <a:gd name="T65" fmla="*/ 511 h 729"/>
                <a:gd name="T66" fmla="*/ 572 w 612"/>
                <a:gd name="T67" fmla="*/ 537 h 729"/>
                <a:gd name="T68" fmla="*/ 514 w 612"/>
                <a:gd name="T69" fmla="*/ 586 h 729"/>
                <a:gd name="T70" fmla="*/ 472 w 612"/>
                <a:gd name="T71" fmla="*/ 590 h 729"/>
                <a:gd name="T72" fmla="*/ 410 w 612"/>
                <a:gd name="T73" fmla="*/ 640 h 729"/>
                <a:gd name="T74" fmla="*/ 414 w 612"/>
                <a:gd name="T75" fmla="*/ 688 h 729"/>
                <a:gd name="T76" fmla="*/ 93 w 612"/>
                <a:gd name="T77" fmla="*/ 72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PA_任意多边形 76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PA_任意多边形 77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PA_任意多边形 78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PA_任意多边形 79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PA_矩形 8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PA_矩形 81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PA_矩形 82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PA_矩形 8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PA_矩形 84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PA_矩形 85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PA_任意多边形 86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PA_任意多边形 87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PA_任意多边形 88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PA_任意多边形 89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PA_矩形 9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PA_任意多边形 91"/>
            <p:cNvSpPr/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PA_任意多边形 92"/>
            <p:cNvSpPr/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PA_矩形 93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PA_矩形 94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PA_矩形 9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PA_矩形 96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PA_矩形 9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PA_矩形 98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PA_任意多边形 99"/>
            <p:cNvSpPr/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PA_任意多边形 100"/>
            <p:cNvSpPr/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PA_任意多边形 101"/>
            <p:cNvSpPr/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PA_任意多边形 102"/>
            <p:cNvSpPr/>
            <p:nvPr/>
          </p:nvSpPr>
          <p:spPr bwMode="auto">
            <a:xfrm>
              <a:off x="4272260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8" name="PA_组合 417"/>
          <p:cNvGrpSpPr/>
          <p:nvPr>
            <p:custDataLst>
              <p:tags r:id="rId3"/>
            </p:custDataLst>
          </p:nvPr>
        </p:nvGrpSpPr>
        <p:grpSpPr>
          <a:xfrm flipH="1">
            <a:off x="2512694" y="1764656"/>
            <a:ext cx="1664963" cy="2117734"/>
            <a:chOff x="4254884" y="1543891"/>
            <a:chExt cx="3891213" cy="4579075"/>
          </a:xfrm>
          <a:solidFill>
            <a:schemeClr val="accent3"/>
          </a:solidFill>
        </p:grpSpPr>
        <p:sp>
          <p:nvSpPr>
            <p:cNvPr id="419" name="PA_任意多边形 5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" name="PA_任意多边形 6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" name="PA_任意多边形 7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" name="PA_任意多边形 8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3" name="PA_任意多边形 9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" name="PA_任意多边形 10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" name="PA_任意多边形 11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6" name="PA_任意多边形 12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7" name="PA_矩形 1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PA_任意多边形 14"/>
            <p:cNvSpPr/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" name="PA_矩形 15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" name="PA_任意多边形 16"/>
            <p:cNvSpPr/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PA_矩形 17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PA_矩形 18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3" name="PA_矩形 19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4" name="PA_任意多边形 20"/>
            <p:cNvSpPr/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" name="PA_矩形 21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" name="PA_任意多边形 22"/>
            <p:cNvSpPr/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" name="PA_矩形 23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" name="PA_任意多边形 24"/>
            <p:cNvSpPr/>
            <p:nvPr/>
          </p:nvSpPr>
          <p:spPr bwMode="auto">
            <a:xfrm>
              <a:off x="7992225" y="3725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PA_任意多边形 25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PA_任意多边形 26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PA_任意多边形 27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PA_任意多边形 28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PA_任意多边形 29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" name="PA_任意多边形 30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5" name="PA_任意多边形 31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6" name="PA_任意多边形 32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PA_矩形 3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PA_任意多边形 34"/>
            <p:cNvSpPr/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PA_任意多边形 35"/>
            <p:cNvSpPr/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PA_任意多边形 36"/>
            <p:cNvSpPr/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PA_任意多边形 37"/>
            <p:cNvSpPr/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PA_任意多边形 38"/>
            <p:cNvSpPr/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PA_矩形 39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4" name="PA_任意多边形 40"/>
            <p:cNvSpPr/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5" name="PA_矩形 41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6" name="PA_任意多边形 42"/>
            <p:cNvSpPr/>
            <p:nvPr/>
          </p:nvSpPr>
          <p:spPr bwMode="auto">
            <a:xfrm>
              <a:off x="7831232" y="431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7" name="PA_矩形 4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" name="PA_矩形 44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9" name="PA_矩形 4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" name="PA_任意多边形 46"/>
            <p:cNvSpPr/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" name="PA_矩形 4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" name="PA_任意多边形 48"/>
            <p:cNvSpPr/>
            <p:nvPr/>
          </p:nvSpPr>
          <p:spPr bwMode="auto">
            <a:xfrm>
              <a:off x="7855452" y="43605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" name="PA_矩形 49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" name="PA_任意多边形 50"/>
            <p:cNvSpPr/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5" name="PA_任意多边形 51"/>
            <p:cNvSpPr/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" name="PA_任意多边形 52"/>
            <p:cNvSpPr/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7" name="PA_任意多边形 53"/>
            <p:cNvSpPr/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8" name="PA_任意多边形 54"/>
            <p:cNvSpPr/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9" name="PA_任意多边形 55"/>
            <p:cNvSpPr/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0" name="PA_任意多边形 56"/>
            <p:cNvSpPr/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" name="PA_任意多边形 57"/>
            <p:cNvSpPr/>
            <p:nvPr/>
          </p:nvSpPr>
          <p:spPr bwMode="auto">
            <a:xfrm>
              <a:off x="4299330" y="1612278"/>
              <a:ext cx="3846766" cy="4510688"/>
            </a:xfrm>
            <a:custGeom>
              <a:avLst/>
              <a:gdLst>
                <a:gd name="T0" fmla="*/ 274 w 624"/>
                <a:gd name="T1" fmla="*/ 2 h 732"/>
                <a:gd name="T2" fmla="*/ 379 w 624"/>
                <a:gd name="T3" fmla="*/ 12 h 732"/>
                <a:gd name="T4" fmla="*/ 450 w 624"/>
                <a:gd name="T5" fmla="*/ 46 h 732"/>
                <a:gd name="T6" fmla="*/ 497 w 624"/>
                <a:gd name="T7" fmla="*/ 89 h 732"/>
                <a:gd name="T8" fmla="*/ 519 w 624"/>
                <a:gd name="T9" fmla="*/ 132 h 732"/>
                <a:gd name="T10" fmla="*/ 527 w 624"/>
                <a:gd name="T11" fmla="*/ 205 h 732"/>
                <a:gd name="T12" fmla="*/ 546 w 624"/>
                <a:gd name="T13" fmla="*/ 248 h 732"/>
                <a:gd name="T14" fmla="*/ 565 w 624"/>
                <a:gd name="T15" fmla="*/ 264 h 732"/>
                <a:gd name="T16" fmla="*/ 610 w 624"/>
                <a:gd name="T17" fmla="*/ 289 h 732"/>
                <a:gd name="T18" fmla="*/ 624 w 624"/>
                <a:gd name="T19" fmla="*/ 315 h 732"/>
                <a:gd name="T20" fmla="*/ 622 w 624"/>
                <a:gd name="T21" fmla="*/ 331 h 732"/>
                <a:gd name="T22" fmla="*/ 590 w 624"/>
                <a:gd name="T23" fmla="*/ 362 h 732"/>
                <a:gd name="T24" fmla="*/ 579 w 624"/>
                <a:gd name="T25" fmla="*/ 371 h 732"/>
                <a:gd name="T26" fmla="*/ 595 w 624"/>
                <a:gd name="T27" fmla="*/ 401 h 732"/>
                <a:gd name="T28" fmla="*/ 593 w 624"/>
                <a:gd name="T29" fmla="*/ 426 h 732"/>
                <a:gd name="T30" fmla="*/ 576 w 624"/>
                <a:gd name="T31" fmla="*/ 433 h 732"/>
                <a:gd name="T32" fmla="*/ 576 w 624"/>
                <a:gd name="T33" fmla="*/ 433 h 732"/>
                <a:gd name="T34" fmla="*/ 574 w 624"/>
                <a:gd name="T35" fmla="*/ 434 h 732"/>
                <a:gd name="T36" fmla="*/ 576 w 624"/>
                <a:gd name="T37" fmla="*/ 439 h 732"/>
                <a:gd name="T38" fmla="*/ 582 w 624"/>
                <a:gd name="T39" fmla="*/ 445 h 732"/>
                <a:gd name="T40" fmla="*/ 584 w 624"/>
                <a:gd name="T41" fmla="*/ 471 h 732"/>
                <a:gd name="T42" fmla="*/ 577 w 624"/>
                <a:gd name="T43" fmla="*/ 477 h 732"/>
                <a:gd name="T44" fmla="*/ 571 w 624"/>
                <a:gd name="T45" fmla="*/ 486 h 732"/>
                <a:gd name="T46" fmla="*/ 576 w 624"/>
                <a:gd name="T47" fmla="*/ 505 h 732"/>
                <a:gd name="T48" fmla="*/ 580 w 624"/>
                <a:gd name="T49" fmla="*/ 513 h 732"/>
                <a:gd name="T50" fmla="*/ 588 w 624"/>
                <a:gd name="T51" fmla="*/ 539 h 732"/>
                <a:gd name="T52" fmla="*/ 556 w 624"/>
                <a:gd name="T53" fmla="*/ 580 h 732"/>
                <a:gd name="T54" fmla="*/ 519 w 624"/>
                <a:gd name="T55" fmla="*/ 591 h 732"/>
                <a:gd name="T56" fmla="*/ 479 w 624"/>
                <a:gd name="T57" fmla="*/ 594 h 732"/>
                <a:gd name="T58" fmla="*/ 431 w 624"/>
                <a:gd name="T59" fmla="*/ 622 h 732"/>
                <a:gd name="T60" fmla="*/ 429 w 624"/>
                <a:gd name="T61" fmla="*/ 645 h 732"/>
                <a:gd name="T62" fmla="*/ 437 w 624"/>
                <a:gd name="T63" fmla="*/ 693 h 732"/>
                <a:gd name="T64" fmla="*/ 451 w 624"/>
                <a:gd name="T65" fmla="*/ 727 h 732"/>
                <a:gd name="T66" fmla="*/ 444 w 624"/>
                <a:gd name="T67" fmla="*/ 730 h 732"/>
                <a:gd name="T68" fmla="*/ 441 w 624"/>
                <a:gd name="T69" fmla="*/ 731 h 732"/>
                <a:gd name="T70" fmla="*/ 436 w 624"/>
                <a:gd name="T71" fmla="*/ 731 h 732"/>
                <a:gd name="T72" fmla="*/ 398 w 624"/>
                <a:gd name="T73" fmla="*/ 730 h 732"/>
                <a:gd name="T74" fmla="*/ 298 w 624"/>
                <a:gd name="T75" fmla="*/ 727 h 732"/>
                <a:gd name="T76" fmla="*/ 199 w 624"/>
                <a:gd name="T77" fmla="*/ 729 h 732"/>
                <a:gd name="T78" fmla="*/ 100 w 624"/>
                <a:gd name="T79" fmla="*/ 731 h 732"/>
                <a:gd name="T80" fmla="*/ 83 w 624"/>
                <a:gd name="T81" fmla="*/ 731 h 732"/>
                <a:gd name="T82" fmla="*/ 120 w 624"/>
                <a:gd name="T83" fmla="*/ 674 h 732"/>
                <a:gd name="T84" fmla="*/ 132 w 624"/>
                <a:gd name="T85" fmla="*/ 635 h 732"/>
                <a:gd name="T86" fmla="*/ 127 w 624"/>
                <a:gd name="T87" fmla="*/ 561 h 732"/>
                <a:gd name="T88" fmla="*/ 81 w 624"/>
                <a:gd name="T89" fmla="*/ 475 h 732"/>
                <a:gd name="T90" fmla="*/ 68 w 624"/>
                <a:gd name="T91" fmla="*/ 460 h 732"/>
                <a:gd name="T92" fmla="*/ 45 w 624"/>
                <a:gd name="T93" fmla="*/ 427 h 732"/>
                <a:gd name="T94" fmla="*/ 46 w 624"/>
                <a:gd name="T95" fmla="*/ 428 h 732"/>
                <a:gd name="T96" fmla="*/ 2 w 624"/>
                <a:gd name="T97" fmla="*/ 309 h 732"/>
                <a:gd name="T98" fmla="*/ 1 w 624"/>
                <a:gd name="T99" fmla="*/ 260 h 732"/>
                <a:gd name="T100" fmla="*/ 4 w 624"/>
                <a:gd name="T101" fmla="*/ 236 h 732"/>
                <a:gd name="T102" fmla="*/ 12 w 624"/>
                <a:gd name="T103" fmla="*/ 203 h 732"/>
                <a:gd name="T104" fmla="*/ 17 w 624"/>
                <a:gd name="T105" fmla="*/ 186 h 732"/>
                <a:gd name="T106" fmla="*/ 24 w 624"/>
                <a:gd name="T107" fmla="*/ 170 h 732"/>
                <a:gd name="T108" fmla="*/ 23 w 624"/>
                <a:gd name="T109" fmla="*/ 171 h 732"/>
                <a:gd name="T110" fmla="*/ 77 w 624"/>
                <a:gd name="T111" fmla="*/ 85 h 732"/>
                <a:gd name="T112" fmla="*/ 77 w 624"/>
                <a:gd name="T113" fmla="*/ 86 h 732"/>
                <a:gd name="T114" fmla="*/ 92 w 624"/>
                <a:gd name="T115" fmla="*/ 71 h 732"/>
                <a:gd name="T116" fmla="*/ 114 w 624"/>
                <a:gd name="T117" fmla="*/ 54 h 732"/>
                <a:gd name="T118" fmla="*/ 163 w 624"/>
                <a:gd name="T119" fmla="*/ 27 h 732"/>
                <a:gd name="T120" fmla="*/ 274 w 624"/>
                <a:gd name="T121" fmla="*/ 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2" name="PA_任意多边形 58"/>
            <p:cNvSpPr/>
            <p:nvPr/>
          </p:nvSpPr>
          <p:spPr bwMode="auto">
            <a:xfrm>
              <a:off x="4299330" y="1612278"/>
              <a:ext cx="3365208" cy="4510688"/>
            </a:xfrm>
            <a:custGeom>
              <a:avLst/>
              <a:gdLst>
                <a:gd name="T0" fmla="*/ 398 w 546"/>
                <a:gd name="T1" fmla="*/ 730 h 732"/>
                <a:gd name="T2" fmla="*/ 298 w 546"/>
                <a:gd name="T3" fmla="*/ 727 h 732"/>
                <a:gd name="T4" fmla="*/ 199 w 546"/>
                <a:gd name="T5" fmla="*/ 729 h 732"/>
                <a:gd name="T6" fmla="*/ 100 w 546"/>
                <a:gd name="T7" fmla="*/ 731 h 732"/>
                <a:gd name="T8" fmla="*/ 83 w 546"/>
                <a:gd name="T9" fmla="*/ 731 h 732"/>
                <a:gd name="T10" fmla="*/ 120 w 546"/>
                <a:gd name="T11" fmla="*/ 674 h 732"/>
                <a:gd name="T12" fmla="*/ 132 w 546"/>
                <a:gd name="T13" fmla="*/ 635 h 732"/>
                <a:gd name="T14" fmla="*/ 127 w 546"/>
                <a:gd name="T15" fmla="*/ 561 h 732"/>
                <a:gd name="T16" fmla="*/ 81 w 546"/>
                <a:gd name="T17" fmla="*/ 475 h 732"/>
                <a:gd name="T18" fmla="*/ 68 w 546"/>
                <a:gd name="T19" fmla="*/ 460 h 732"/>
                <a:gd name="T20" fmla="*/ 45 w 546"/>
                <a:gd name="T21" fmla="*/ 427 h 732"/>
                <a:gd name="T22" fmla="*/ 46 w 546"/>
                <a:gd name="T23" fmla="*/ 428 h 732"/>
                <a:gd name="T24" fmla="*/ 2 w 546"/>
                <a:gd name="T25" fmla="*/ 309 h 732"/>
                <a:gd name="T26" fmla="*/ 1 w 546"/>
                <a:gd name="T27" fmla="*/ 260 h 732"/>
                <a:gd name="T28" fmla="*/ 4 w 546"/>
                <a:gd name="T29" fmla="*/ 236 h 732"/>
                <a:gd name="T30" fmla="*/ 12 w 546"/>
                <a:gd name="T31" fmla="*/ 203 h 732"/>
                <a:gd name="T32" fmla="*/ 17 w 546"/>
                <a:gd name="T33" fmla="*/ 186 h 732"/>
                <a:gd name="T34" fmla="*/ 24 w 546"/>
                <a:gd name="T35" fmla="*/ 170 h 732"/>
                <a:gd name="T36" fmla="*/ 23 w 546"/>
                <a:gd name="T37" fmla="*/ 171 h 732"/>
                <a:gd name="T38" fmla="*/ 77 w 546"/>
                <a:gd name="T39" fmla="*/ 85 h 732"/>
                <a:gd name="T40" fmla="*/ 77 w 546"/>
                <a:gd name="T41" fmla="*/ 86 h 732"/>
                <a:gd name="T42" fmla="*/ 92 w 546"/>
                <a:gd name="T43" fmla="*/ 71 h 732"/>
                <a:gd name="T44" fmla="*/ 114 w 546"/>
                <a:gd name="T45" fmla="*/ 54 h 732"/>
                <a:gd name="T46" fmla="*/ 163 w 546"/>
                <a:gd name="T47" fmla="*/ 27 h 732"/>
                <a:gd name="T48" fmla="*/ 274 w 546"/>
                <a:gd name="T49" fmla="*/ 2 h 732"/>
                <a:gd name="T50" fmla="*/ 379 w 546"/>
                <a:gd name="T51" fmla="*/ 12 h 732"/>
                <a:gd name="T52" fmla="*/ 450 w 546"/>
                <a:gd name="T53" fmla="*/ 46 h 732"/>
                <a:gd name="T54" fmla="*/ 492 w 546"/>
                <a:gd name="T55" fmla="*/ 81 h 732"/>
                <a:gd name="T56" fmla="*/ 519 w 546"/>
                <a:gd name="T57" fmla="*/ 132 h 732"/>
                <a:gd name="T58" fmla="*/ 527 w 546"/>
                <a:gd name="T59" fmla="*/ 205 h 732"/>
                <a:gd name="T60" fmla="*/ 546 w 546"/>
                <a:gd name="T61" fmla="*/ 248 h 732"/>
                <a:gd name="T62" fmla="*/ 398 w 546"/>
                <a:gd name="T63" fmla="*/ 73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3" name="PA_任意多边形 59"/>
            <p:cNvSpPr/>
            <p:nvPr/>
          </p:nvSpPr>
          <p:spPr bwMode="auto">
            <a:xfrm>
              <a:off x="7251367" y="3139586"/>
              <a:ext cx="894729" cy="2132818"/>
            </a:xfrm>
            <a:custGeom>
              <a:avLst/>
              <a:gdLst>
                <a:gd name="T0" fmla="*/ 67 w 145"/>
                <a:gd name="T1" fmla="*/ 0 h 346"/>
                <a:gd name="T2" fmla="*/ 86 w 145"/>
                <a:gd name="T3" fmla="*/ 16 h 346"/>
                <a:gd name="T4" fmla="*/ 131 w 145"/>
                <a:gd name="T5" fmla="*/ 41 h 346"/>
                <a:gd name="T6" fmla="*/ 145 w 145"/>
                <a:gd name="T7" fmla="*/ 67 h 346"/>
                <a:gd name="T8" fmla="*/ 143 w 145"/>
                <a:gd name="T9" fmla="*/ 83 h 346"/>
                <a:gd name="T10" fmla="*/ 111 w 145"/>
                <a:gd name="T11" fmla="*/ 114 h 346"/>
                <a:gd name="T12" fmla="*/ 100 w 145"/>
                <a:gd name="T13" fmla="*/ 123 h 346"/>
                <a:gd name="T14" fmla="*/ 116 w 145"/>
                <a:gd name="T15" fmla="*/ 153 h 346"/>
                <a:gd name="T16" fmla="*/ 114 w 145"/>
                <a:gd name="T17" fmla="*/ 178 h 346"/>
                <a:gd name="T18" fmla="*/ 97 w 145"/>
                <a:gd name="T19" fmla="*/ 185 h 346"/>
                <a:gd name="T20" fmla="*/ 97 w 145"/>
                <a:gd name="T21" fmla="*/ 185 h 346"/>
                <a:gd name="T22" fmla="*/ 95 w 145"/>
                <a:gd name="T23" fmla="*/ 186 h 346"/>
                <a:gd name="T24" fmla="*/ 97 w 145"/>
                <a:gd name="T25" fmla="*/ 191 h 346"/>
                <a:gd name="T26" fmla="*/ 103 w 145"/>
                <a:gd name="T27" fmla="*/ 197 h 346"/>
                <a:gd name="T28" fmla="*/ 105 w 145"/>
                <a:gd name="T29" fmla="*/ 223 h 346"/>
                <a:gd name="T30" fmla="*/ 98 w 145"/>
                <a:gd name="T31" fmla="*/ 229 h 346"/>
                <a:gd name="T32" fmla="*/ 92 w 145"/>
                <a:gd name="T33" fmla="*/ 238 h 346"/>
                <a:gd name="T34" fmla="*/ 97 w 145"/>
                <a:gd name="T35" fmla="*/ 257 h 346"/>
                <a:gd name="T36" fmla="*/ 101 w 145"/>
                <a:gd name="T37" fmla="*/ 265 h 346"/>
                <a:gd name="T38" fmla="*/ 109 w 145"/>
                <a:gd name="T39" fmla="*/ 291 h 346"/>
                <a:gd name="T40" fmla="*/ 77 w 145"/>
                <a:gd name="T41" fmla="*/ 332 h 346"/>
                <a:gd name="T42" fmla="*/ 40 w 145"/>
                <a:gd name="T43" fmla="*/ 343 h 346"/>
                <a:gd name="T44" fmla="*/ 0 w 145"/>
                <a:gd name="T45" fmla="*/ 346 h 346"/>
                <a:gd name="T46" fmla="*/ 67 w 145"/>
                <a:gd name="T4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4" name="PA_任意多边形 60"/>
            <p:cNvSpPr/>
            <p:nvPr/>
          </p:nvSpPr>
          <p:spPr bwMode="auto">
            <a:xfrm>
              <a:off x="7264190" y="3472972"/>
              <a:ext cx="881907" cy="1799431"/>
            </a:xfrm>
            <a:custGeom>
              <a:avLst/>
              <a:gdLst>
                <a:gd name="T0" fmla="*/ 140 w 143"/>
                <a:gd name="T1" fmla="*/ 3 h 292"/>
                <a:gd name="T2" fmla="*/ 140 w 143"/>
                <a:gd name="T3" fmla="*/ 4 h 292"/>
                <a:gd name="T4" fmla="*/ 129 w 143"/>
                <a:gd name="T5" fmla="*/ 35 h 292"/>
                <a:gd name="T6" fmla="*/ 110 w 143"/>
                <a:gd name="T7" fmla="*/ 46 h 292"/>
                <a:gd name="T8" fmla="*/ 91 w 143"/>
                <a:gd name="T9" fmla="*/ 65 h 292"/>
                <a:gd name="T10" fmla="*/ 104 w 143"/>
                <a:gd name="T11" fmla="*/ 90 h 292"/>
                <a:gd name="T12" fmla="*/ 108 w 143"/>
                <a:gd name="T13" fmla="*/ 107 h 292"/>
                <a:gd name="T14" fmla="*/ 92 w 143"/>
                <a:gd name="T15" fmla="*/ 123 h 292"/>
                <a:gd name="T16" fmla="*/ 84 w 143"/>
                <a:gd name="T17" fmla="*/ 128 h 292"/>
                <a:gd name="T18" fmla="*/ 92 w 143"/>
                <a:gd name="T19" fmla="*/ 137 h 292"/>
                <a:gd name="T20" fmla="*/ 99 w 143"/>
                <a:gd name="T21" fmla="*/ 155 h 292"/>
                <a:gd name="T22" fmla="*/ 86 w 143"/>
                <a:gd name="T23" fmla="*/ 173 h 292"/>
                <a:gd name="T24" fmla="*/ 86 w 143"/>
                <a:gd name="T25" fmla="*/ 194 h 292"/>
                <a:gd name="T26" fmla="*/ 100 w 143"/>
                <a:gd name="T27" fmla="*/ 230 h 292"/>
                <a:gd name="T28" fmla="*/ 101 w 143"/>
                <a:gd name="T29" fmla="*/ 236 h 292"/>
                <a:gd name="T30" fmla="*/ 37 w 143"/>
                <a:gd name="T31" fmla="*/ 286 h 292"/>
                <a:gd name="T32" fmla="*/ 0 w 143"/>
                <a:gd name="T33" fmla="*/ 292 h 292"/>
                <a:gd name="T34" fmla="*/ 75 w 143"/>
                <a:gd name="T35" fmla="*/ 278 h 292"/>
                <a:gd name="T36" fmla="*/ 107 w 143"/>
                <a:gd name="T37" fmla="*/ 237 h 292"/>
                <a:gd name="T38" fmla="*/ 95 w 143"/>
                <a:gd name="T39" fmla="*/ 203 h 292"/>
                <a:gd name="T40" fmla="*/ 90 w 143"/>
                <a:gd name="T41" fmla="*/ 184 h 292"/>
                <a:gd name="T42" fmla="*/ 103 w 143"/>
                <a:gd name="T43" fmla="*/ 169 h 292"/>
                <a:gd name="T44" fmla="*/ 103 w 143"/>
                <a:gd name="T45" fmla="*/ 169 h 292"/>
                <a:gd name="T46" fmla="*/ 106 w 143"/>
                <a:gd name="T47" fmla="*/ 159 h 292"/>
                <a:gd name="T48" fmla="*/ 95 w 143"/>
                <a:gd name="T49" fmla="*/ 137 h 292"/>
                <a:gd name="T50" fmla="*/ 93 w 143"/>
                <a:gd name="T51" fmla="*/ 132 h 292"/>
                <a:gd name="T52" fmla="*/ 95 w 143"/>
                <a:gd name="T53" fmla="*/ 131 h 292"/>
                <a:gd name="T54" fmla="*/ 95 w 143"/>
                <a:gd name="T55" fmla="*/ 132 h 292"/>
                <a:gd name="T56" fmla="*/ 95 w 143"/>
                <a:gd name="T57" fmla="*/ 131 h 292"/>
                <a:gd name="T58" fmla="*/ 118 w 143"/>
                <a:gd name="T59" fmla="*/ 112 h 292"/>
                <a:gd name="T60" fmla="*/ 98 w 143"/>
                <a:gd name="T61" fmla="*/ 70 h 292"/>
                <a:gd name="T62" fmla="*/ 109 w 143"/>
                <a:gd name="T63" fmla="*/ 60 h 292"/>
                <a:gd name="T64" fmla="*/ 143 w 143"/>
                <a:gd name="T65" fmla="*/ 1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5" name="PA_任意多边形 61"/>
            <p:cNvSpPr/>
            <p:nvPr/>
          </p:nvSpPr>
          <p:spPr bwMode="auto">
            <a:xfrm>
              <a:off x="6641583" y="3139586"/>
              <a:ext cx="1022955" cy="2976256"/>
            </a:xfrm>
            <a:custGeom>
              <a:avLst/>
              <a:gdLst>
                <a:gd name="T0" fmla="*/ 99 w 166"/>
                <a:gd name="T1" fmla="*/ 346 h 483"/>
                <a:gd name="T2" fmla="*/ 51 w 166"/>
                <a:gd name="T3" fmla="*/ 374 h 483"/>
                <a:gd name="T4" fmla="*/ 49 w 166"/>
                <a:gd name="T5" fmla="*/ 397 h 483"/>
                <a:gd name="T6" fmla="*/ 57 w 166"/>
                <a:gd name="T7" fmla="*/ 445 h 483"/>
                <a:gd name="T8" fmla="*/ 71 w 166"/>
                <a:gd name="T9" fmla="*/ 479 h 483"/>
                <a:gd name="T10" fmla="*/ 64 w 166"/>
                <a:gd name="T11" fmla="*/ 482 h 483"/>
                <a:gd name="T12" fmla="*/ 61 w 166"/>
                <a:gd name="T13" fmla="*/ 483 h 483"/>
                <a:gd name="T14" fmla="*/ 56 w 166"/>
                <a:gd name="T15" fmla="*/ 483 h 483"/>
                <a:gd name="T16" fmla="*/ 0 w 166"/>
                <a:gd name="T17" fmla="*/ 481 h 483"/>
                <a:gd name="T18" fmla="*/ 166 w 166"/>
                <a:gd name="T19" fmla="*/ 0 h 483"/>
                <a:gd name="T20" fmla="*/ 99 w 166"/>
                <a:gd name="T21" fmla="*/ 34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6" name="PA_任意多边形 62"/>
            <p:cNvSpPr/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7" name="PA_任意多边形 63"/>
            <p:cNvSpPr/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8" name="PA_任意多边形 64"/>
            <p:cNvSpPr/>
            <p:nvPr/>
          </p:nvSpPr>
          <p:spPr bwMode="auto">
            <a:xfrm>
              <a:off x="4317852" y="1586633"/>
              <a:ext cx="3772680" cy="4492167"/>
            </a:xfrm>
            <a:custGeom>
              <a:avLst/>
              <a:gdLst>
                <a:gd name="T0" fmla="*/ 88 w 612"/>
                <a:gd name="T1" fmla="*/ 720 h 729"/>
                <a:gd name="T2" fmla="*/ 131 w 612"/>
                <a:gd name="T3" fmla="*/ 631 h 729"/>
                <a:gd name="T4" fmla="*/ 79 w 612"/>
                <a:gd name="T5" fmla="*/ 466 h 729"/>
                <a:gd name="T6" fmla="*/ 66 w 612"/>
                <a:gd name="T7" fmla="*/ 450 h 729"/>
                <a:gd name="T8" fmla="*/ 44 w 612"/>
                <a:gd name="T9" fmla="*/ 418 h 729"/>
                <a:gd name="T10" fmla="*/ 1 w 612"/>
                <a:gd name="T11" fmla="*/ 253 h 729"/>
                <a:gd name="T12" fmla="*/ 4 w 612"/>
                <a:gd name="T13" fmla="*/ 230 h 729"/>
                <a:gd name="T14" fmla="*/ 17 w 612"/>
                <a:gd name="T15" fmla="*/ 181 h 729"/>
                <a:gd name="T16" fmla="*/ 23 w 612"/>
                <a:gd name="T17" fmla="*/ 166 h 729"/>
                <a:gd name="T18" fmla="*/ 23 w 612"/>
                <a:gd name="T19" fmla="*/ 166 h 729"/>
                <a:gd name="T20" fmla="*/ 75 w 612"/>
                <a:gd name="T21" fmla="*/ 82 h 729"/>
                <a:gd name="T22" fmla="*/ 86 w 612"/>
                <a:gd name="T23" fmla="*/ 71 h 729"/>
                <a:gd name="T24" fmla="*/ 111 w 612"/>
                <a:gd name="T25" fmla="*/ 51 h 729"/>
                <a:gd name="T26" fmla="*/ 268 w 612"/>
                <a:gd name="T27" fmla="*/ 0 h 729"/>
                <a:gd name="T28" fmla="*/ 371 w 612"/>
                <a:gd name="T29" fmla="*/ 10 h 729"/>
                <a:gd name="T30" fmla="*/ 489 w 612"/>
                <a:gd name="T31" fmla="*/ 96 h 729"/>
                <a:gd name="T32" fmla="*/ 506 w 612"/>
                <a:gd name="T33" fmla="*/ 164 h 729"/>
                <a:gd name="T34" fmla="*/ 533 w 612"/>
                <a:gd name="T35" fmla="*/ 247 h 729"/>
                <a:gd name="T36" fmla="*/ 555 w 612"/>
                <a:gd name="T37" fmla="*/ 262 h 729"/>
                <a:gd name="T38" fmla="*/ 597 w 612"/>
                <a:gd name="T39" fmla="*/ 291 h 729"/>
                <a:gd name="T40" fmla="*/ 612 w 612"/>
                <a:gd name="T41" fmla="*/ 309 h 729"/>
                <a:gd name="T42" fmla="*/ 596 w 612"/>
                <a:gd name="T43" fmla="*/ 341 h 729"/>
                <a:gd name="T44" fmla="*/ 585 w 612"/>
                <a:gd name="T45" fmla="*/ 347 h 729"/>
                <a:gd name="T46" fmla="*/ 563 w 612"/>
                <a:gd name="T47" fmla="*/ 367 h 729"/>
                <a:gd name="T48" fmla="*/ 571 w 612"/>
                <a:gd name="T49" fmla="*/ 389 h 729"/>
                <a:gd name="T50" fmla="*/ 580 w 612"/>
                <a:gd name="T51" fmla="*/ 415 h 729"/>
                <a:gd name="T52" fmla="*/ 568 w 612"/>
                <a:gd name="T53" fmla="*/ 423 h 729"/>
                <a:gd name="T54" fmla="*/ 559 w 612"/>
                <a:gd name="T55" fmla="*/ 428 h 729"/>
                <a:gd name="T56" fmla="*/ 560 w 612"/>
                <a:gd name="T57" fmla="*/ 441 h 729"/>
                <a:gd name="T58" fmla="*/ 565 w 612"/>
                <a:gd name="T59" fmla="*/ 446 h 729"/>
                <a:gd name="T60" fmla="*/ 569 w 612"/>
                <a:gd name="T61" fmla="*/ 465 h 729"/>
                <a:gd name="T62" fmla="*/ 559 w 612"/>
                <a:gd name="T63" fmla="*/ 476 h 729"/>
                <a:gd name="T64" fmla="*/ 562 w 612"/>
                <a:gd name="T65" fmla="*/ 511 h 729"/>
                <a:gd name="T66" fmla="*/ 572 w 612"/>
                <a:gd name="T67" fmla="*/ 537 h 729"/>
                <a:gd name="T68" fmla="*/ 514 w 612"/>
                <a:gd name="T69" fmla="*/ 586 h 729"/>
                <a:gd name="T70" fmla="*/ 472 w 612"/>
                <a:gd name="T71" fmla="*/ 590 h 729"/>
                <a:gd name="T72" fmla="*/ 410 w 612"/>
                <a:gd name="T73" fmla="*/ 640 h 729"/>
                <a:gd name="T74" fmla="*/ 414 w 612"/>
                <a:gd name="T75" fmla="*/ 688 h 729"/>
                <a:gd name="T76" fmla="*/ 93 w 612"/>
                <a:gd name="T77" fmla="*/ 72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9" name="PA_任意多边形 76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0" name="PA_任意多边形 77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" name="PA_任意多边形 78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" name="PA_任意多边形 79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" name="PA_矩形 8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" name="PA_矩形 81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" name="PA_矩形 82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6" name="PA_矩形 8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7" name="PA_矩形 84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8" name="PA_矩形 85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9" name="PA_任意多边形 86"/>
            <p:cNvSpPr/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0" name="PA_任意多边形 87"/>
            <p:cNvSpPr/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" name="PA_任意多边形 88"/>
            <p:cNvSpPr/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" name="PA_任意多边形 89"/>
            <p:cNvSpPr/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3" name="PA_矩形 9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4" name="PA_任意多边形 91"/>
            <p:cNvSpPr/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5" name="PA_任意多边形 92"/>
            <p:cNvSpPr/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6" name="PA_矩形 93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7" name="PA_矩形 94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8" name="PA_矩形 9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9" name="PA_矩形 96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0" name="PA_矩形 9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" name="PA_矩形 98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" name="PA_任意多边形 99"/>
            <p:cNvSpPr/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" name="PA_任意多边形 100"/>
            <p:cNvSpPr/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4" name="PA_任意多边形 101"/>
            <p:cNvSpPr/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5" name="PA_任意多边形 102"/>
            <p:cNvSpPr/>
            <p:nvPr/>
          </p:nvSpPr>
          <p:spPr bwMode="auto">
            <a:xfrm>
              <a:off x="4254884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3564" name="图片 4" descr="timg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80000">
            <a:off x="2773363" y="1730375"/>
            <a:ext cx="142875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5" name="图片 5" descr="timg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480000" flipH="1">
            <a:off x="7832725" y="1724025"/>
            <a:ext cx="1428750" cy="10572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66" name="组合 5"/>
          <p:cNvGrpSpPr/>
          <p:nvPr/>
        </p:nvGrpSpPr>
        <p:grpSpPr>
          <a:xfrm>
            <a:off x="2927350" y="0"/>
            <a:ext cx="6405563" cy="1387475"/>
            <a:chOff x="3100946" y="0"/>
            <a:chExt cx="6405661" cy="1387368"/>
          </a:xfrm>
        </p:grpSpPr>
        <p:pic>
          <p:nvPicPr>
            <p:cNvPr id="23567" name="图片 1"/>
            <p:cNvPicPr>
              <a:picLocks noChangeAspect="1"/>
            </p:cNvPicPr>
            <p:nvPr/>
          </p:nvPicPr>
          <p:blipFill>
            <a:blip r:embed="rId5"/>
            <a:srcRect l="22826" t="8530" r="36594" b="18967"/>
            <a:stretch>
              <a:fillRect/>
            </a:stretch>
          </p:blipFill>
          <p:spPr>
            <a:xfrm flipH="1">
              <a:off x="7740869" y="0"/>
              <a:ext cx="1765738" cy="13400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8" name="图片 2"/>
            <p:cNvPicPr>
              <a:picLocks noChangeAspect="1"/>
            </p:cNvPicPr>
            <p:nvPr/>
          </p:nvPicPr>
          <p:blipFill>
            <a:blip r:embed="rId5"/>
            <a:srcRect l="71980" t="15562" b="17609"/>
            <a:stretch>
              <a:fillRect/>
            </a:stretch>
          </p:blipFill>
          <p:spPr>
            <a:xfrm>
              <a:off x="3100946" y="236486"/>
              <a:ext cx="4666593" cy="11508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569" name="TextBox 42"/>
          <p:cNvSpPr txBox="1"/>
          <p:nvPr/>
        </p:nvSpPr>
        <p:spPr>
          <a:xfrm>
            <a:off x="3886200" y="534988"/>
            <a:ext cx="4295775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SzTx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如何促进大脑的整合？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70" name="图片 6" descr="公司logo 透明底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0725" y="92075"/>
            <a:ext cx="1204913" cy="120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/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ISPRING_PRESENTATION_TITLE" val="绿色撕纸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自定义 366">
      <a:dk1>
        <a:sysClr val="windowText" lastClr="000000"/>
      </a:dk1>
      <a:lt1>
        <a:sysClr val="window" lastClr="FFFFFF"/>
      </a:lt1>
      <a:dk2>
        <a:srgbClr val="0D8200"/>
      </a:dk2>
      <a:lt2>
        <a:srgbClr val="E7E6E6"/>
      </a:lt2>
      <a:accent1>
        <a:srgbClr val="0D8200"/>
      </a:accent1>
      <a:accent2>
        <a:srgbClr val="99CE37"/>
      </a:accent2>
      <a:accent3>
        <a:srgbClr val="0D8200"/>
      </a:accent3>
      <a:accent4>
        <a:srgbClr val="99CE37"/>
      </a:accent4>
      <a:accent5>
        <a:srgbClr val="0D8200"/>
      </a:accent5>
      <a:accent6>
        <a:srgbClr val="99CE37"/>
      </a:accent6>
      <a:hlink>
        <a:srgbClr val="0D8200"/>
      </a:hlink>
      <a:folHlink>
        <a:srgbClr val="99CE3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WPS 演示</Application>
  <PresentationFormat>宽屏</PresentationFormat>
  <Paragraphs>179</Paragraphs>
  <Slides>17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MS PGothic</vt:lpstr>
      <vt:lpstr>Bebas</vt:lpstr>
      <vt:lpstr>方圆魂心体</vt:lpstr>
      <vt:lpstr>Segoe Print</vt:lpstr>
      <vt:lpstr>Calibri</vt:lpstr>
      <vt:lpstr>方正姚体</vt:lpstr>
      <vt:lpstr>幼圆</vt:lpstr>
      <vt:lpstr>微软雅黑 Light</vt:lpstr>
      <vt:lpstr>Agency FB</vt:lpstr>
      <vt:lpstr>华文宋体</vt:lpstr>
      <vt:lpstr>Arial Unicode MS</vt:lpstr>
      <vt:lpstr>Calibri Light</vt:lpstr>
      <vt:lpstr>Candara</vt:lpstr>
      <vt:lpstr>Calibri</vt:lpstr>
      <vt:lpstr>Arial Rounded MT Bold</vt:lpstr>
      <vt:lpstr>Times New Roman</vt:lpstr>
      <vt:lpstr>Arial Black</vt:lpstr>
      <vt:lpstr>Haettenschweiler</vt:lpstr>
      <vt:lpstr>Arial Narrow</vt:lpstr>
      <vt:lpstr>华文中宋</vt:lpstr>
      <vt:lpstr>印品黑体</vt:lpstr>
      <vt:lpstr>黑体</vt:lpstr>
      <vt:lpstr>Wingdings</vt:lpstr>
      <vt:lpstr>华文新魏</vt:lpstr>
      <vt:lpstr>华文仿宋</vt:lpstr>
      <vt:lpstr>仿宋</vt:lpstr>
      <vt:lpstr>Calibri Light</vt:lpstr>
      <vt:lpstr>Arial Unicode MS</vt:lpstr>
      <vt:lpstr>Office 主题</vt:lpstr>
      <vt:lpstr>1_Office 主题</vt:lpstr>
      <vt:lpstr>2_Office 主题</vt:lpstr>
      <vt:lpstr>Office Theme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绿色撕纸</dc:title>
  <dc:creator>PC</dc:creator>
  <cp:lastModifiedBy>怪兽把奥特曼揍了</cp:lastModifiedBy>
  <cp:revision>239</cp:revision>
  <dcterms:created xsi:type="dcterms:W3CDTF">2016-03-22T10:10:00Z</dcterms:created>
  <dcterms:modified xsi:type="dcterms:W3CDTF">2019-08-30T03:08:48Z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