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9"/>
  </p:notesMasterIdLst>
  <p:sldIdLst>
    <p:sldId id="256" r:id="rId8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点击鼠标移动幻灯片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2000" b="0" strike="noStrike" spc="-1">
                <a:latin typeface="Arial" panose="020B0604020202020204"/>
              </a:rPr>
              <a:t>点击编辑备注格式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2A909C2C-3A1A-4EF4-B65F-241AA1C79FF8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4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7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7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8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8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4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4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5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5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6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 panose="020F0302020204030204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点击鼠标编辑大纲文字格式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点击鼠标编辑标题文字格式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点击鼠标编辑大纲文字格式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点击鼠标编辑标题文字格式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点击鼠标编辑大纲文字格式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点击鼠标编辑标题文字格式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点击鼠标编辑大纲文字格式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点击鼠标编辑标题文字格式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点击鼠标编辑大纲文字格式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4400" b="0" strike="noStrike" spc="-1">
                <a:solidFill>
                  <a:srgbClr val="000000"/>
                </a:solidFill>
                <a:latin typeface="Calibri" panose="020F0502020204030204"/>
              </a:rPr>
              <a:t>点击鼠标编辑标题文字格式</a:t>
            </a:r>
            <a:endParaRPr lang="zh-CN" sz="44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印品黑体"/>
              </a:rPr>
              <a:t>点击鼠标编辑大纲文字格式</a:t>
            </a:r>
            <a:endParaRPr lang="zh-CN" sz="2800" b="0" strike="noStrike" spc="-1">
              <a:solidFill>
                <a:srgbClr val="000000"/>
              </a:solidFill>
              <a:latin typeface="印品黑体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印品黑体"/>
              </a:rPr>
              <a:t>第二个大纲级</a:t>
            </a:r>
            <a:endParaRPr lang="zh-CN" sz="2000" b="0" strike="noStrike" spc="-1">
              <a:solidFill>
                <a:srgbClr val="000000"/>
              </a:solidFill>
              <a:latin typeface="印品黑体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印品黑体"/>
              </a:rPr>
              <a:t>第三大纲级别</a:t>
            </a:r>
            <a:endParaRPr lang="zh-CN" sz="1800" b="0" strike="noStrike" spc="-1">
              <a:solidFill>
                <a:srgbClr val="000000"/>
              </a:solidFill>
              <a:latin typeface="印品黑体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印品黑体"/>
              </a:rPr>
              <a:t>第四大纲级别</a:t>
            </a:r>
            <a:endParaRPr lang="zh-CN" sz="1800" b="0" strike="noStrike" spc="-1">
              <a:solidFill>
                <a:srgbClr val="000000"/>
              </a:solidFill>
              <a:latin typeface="印品黑体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印品黑体"/>
              </a:rPr>
              <a:t>第五大纲级别</a:t>
            </a:r>
            <a:endParaRPr lang="zh-CN" sz="2000" b="0" strike="noStrike" spc="-1">
              <a:solidFill>
                <a:srgbClr val="000000"/>
              </a:solidFill>
              <a:latin typeface="印品黑体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印品黑体"/>
              </a:rPr>
              <a:t>第六大纲级别</a:t>
            </a:r>
            <a:endParaRPr lang="zh-CN" sz="2000" b="0" strike="noStrike" spc="-1">
              <a:solidFill>
                <a:srgbClr val="000000"/>
              </a:solidFill>
              <a:latin typeface="印品黑体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印品黑体"/>
              </a:rPr>
              <a:t>第七大纲级别</a:t>
            </a:r>
            <a:endParaRPr lang="zh-CN" sz="2000" b="0" strike="noStrike" spc="-1">
              <a:solidFill>
                <a:srgbClr val="000000"/>
              </a:solidFill>
              <a:latin typeface="印品黑体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4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7483320" y="4316400"/>
            <a:ext cx="23475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老师：琚晓燕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3" name="Line 2"/>
          <p:cNvSpPr/>
          <p:nvPr/>
        </p:nvSpPr>
        <p:spPr>
          <a:xfrm>
            <a:off x="5265720" y="4100400"/>
            <a:ext cx="6384600" cy="14400"/>
          </a:xfrm>
          <a:prstGeom prst="line">
            <a:avLst/>
          </a:prstGeom>
          <a:ln w="12600">
            <a:solidFill>
              <a:srgbClr val="FAFAFA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5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523800" y="1981080"/>
            <a:ext cx="1985760" cy="1987200"/>
          </a:xfrm>
          <a:prstGeom prst="rect">
            <a:avLst/>
          </a:prstGeom>
          <a:ln w="9360">
            <a:noFill/>
          </a:ln>
        </p:spPr>
      </p:pic>
      <p:sp>
        <p:nvSpPr>
          <p:cNvPr id="255" name="CustomShape 3"/>
          <p:cNvSpPr/>
          <p:nvPr/>
        </p:nvSpPr>
        <p:spPr>
          <a:xfrm rot="21562800">
            <a:off x="5408640" y="2213280"/>
            <a:ext cx="6336360" cy="16362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 algn="ctr">
              <a:lnSpc>
                <a:spcPts val="6000"/>
              </a:lnSpc>
              <a:spcBef>
                <a:spcPts val="880"/>
              </a:spcBef>
            </a:pPr>
            <a:r>
              <a:rPr lang="en-US" sz="4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sz="4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一言不合就大哭大闹，</a:t>
            </a:r>
            <a:endParaRPr lang="en-US" sz="4400" b="0" strike="noStrike" spc="-1">
              <a:latin typeface="Arial" panose="020B0604020202020204"/>
            </a:endParaRPr>
          </a:p>
          <a:p>
            <a:pPr algn="ctr">
              <a:lnSpc>
                <a:spcPts val="6000"/>
              </a:lnSpc>
              <a:spcBef>
                <a:spcPts val="880"/>
              </a:spcBef>
            </a:pPr>
            <a:r>
              <a:rPr lang="en-US" sz="44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性子特别急，该怎么办？</a:t>
            </a: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420480" y="650880"/>
            <a:ext cx="3517200" cy="100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MS PGothic" panose="020B0600070205080204" charset="-128"/>
                <a:ea typeface="MS PGothic" panose="020B0600070205080204" charset="-128"/>
              </a:rPr>
              <a:t>PART   02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539" name="Line 2"/>
          <p:cNvSpPr/>
          <p:nvPr/>
        </p:nvSpPr>
        <p:spPr>
          <a:xfrm>
            <a:off x="5373360" y="4344840"/>
            <a:ext cx="5759640" cy="0"/>
          </a:xfrm>
          <a:prstGeom prst="line">
            <a:avLst/>
          </a:prstGeom>
          <a:ln w="12600">
            <a:solidFill>
              <a:srgbClr val="729D17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5210640" y="3127320"/>
            <a:ext cx="6292850" cy="91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情绪管理训练 </a:t>
            </a:r>
            <a:r>
              <a:rPr lang="en-US" sz="54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54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endParaRPr lang="en-US" sz="5400" b="0" strike="noStrike" spc="-1">
              <a:latin typeface="Arial" panose="020B0604020202020204"/>
            </a:endParaRPr>
          </a:p>
        </p:txBody>
      </p:sp>
      <p:pic>
        <p:nvPicPr>
          <p:cNvPr id="541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roup 1"/>
          <p:cNvGrpSpPr/>
          <p:nvPr/>
        </p:nvGrpSpPr>
        <p:grpSpPr>
          <a:xfrm>
            <a:off x="2900520" y="0"/>
            <a:ext cx="6432480" cy="1387080"/>
            <a:chOff x="2900520" y="0"/>
            <a:chExt cx="6432480" cy="1387080"/>
          </a:xfrm>
        </p:grpSpPr>
        <p:pic>
          <p:nvPicPr>
            <p:cNvPr id="543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44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00520" y="236520"/>
              <a:ext cx="466632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45" name="Line 2"/>
          <p:cNvSpPr/>
          <p:nvPr/>
        </p:nvSpPr>
        <p:spPr>
          <a:xfrm flipV="1">
            <a:off x="5109840" y="2112840"/>
            <a:ext cx="909720" cy="127152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6" name="Line 3"/>
          <p:cNvSpPr/>
          <p:nvPr/>
        </p:nvSpPr>
        <p:spPr>
          <a:xfrm>
            <a:off x="5163840" y="4017960"/>
            <a:ext cx="857520" cy="43308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7" name="Line 4"/>
          <p:cNvSpPr/>
          <p:nvPr/>
        </p:nvSpPr>
        <p:spPr>
          <a:xfrm flipV="1">
            <a:off x="5163840" y="3276360"/>
            <a:ext cx="855720" cy="43488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48" name="CustomShape 5"/>
          <p:cNvSpPr/>
          <p:nvPr/>
        </p:nvSpPr>
        <p:spPr>
          <a:xfrm>
            <a:off x="6021360" y="1801800"/>
            <a:ext cx="4481280" cy="596520"/>
          </a:xfrm>
          <a:prstGeom prst="homePlate">
            <a:avLst>
              <a:gd name="adj" fmla="val 47376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sz="24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停下手中的事情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549" name="CustomShape 6"/>
          <p:cNvSpPr/>
          <p:nvPr/>
        </p:nvSpPr>
        <p:spPr>
          <a:xfrm>
            <a:off x="6021360" y="2938320"/>
            <a:ext cx="4489200" cy="593280"/>
          </a:xfrm>
          <a:prstGeom prst="homePlate">
            <a:avLst>
              <a:gd name="adj" fmla="val 47504"/>
            </a:avLst>
          </a:prstGeom>
          <a:noFill/>
          <a:ln w="25560">
            <a:solidFill>
              <a:srgbClr val="77A31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sz="2400" b="1" strike="noStrike" spc="-1">
                <a:solidFill>
                  <a:srgbClr val="77A316"/>
                </a:solidFill>
                <a:latin typeface="Calibri" panose="020F0502020204030204"/>
                <a:ea typeface="微软雅黑" panose="020B0503020204020204" charset="-122"/>
              </a:rPr>
              <a:t>停下头脑中的教养任务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550" name="CustomShape 7"/>
          <p:cNvSpPr/>
          <p:nvPr/>
        </p:nvSpPr>
        <p:spPr>
          <a:xfrm>
            <a:off x="6021360" y="4073400"/>
            <a:ext cx="4498560" cy="593280"/>
          </a:xfrm>
          <a:prstGeom prst="homePlate">
            <a:avLst>
              <a:gd name="adj" fmla="val 47499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sz="24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停下自己的情绪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551" name="CustomShape 8"/>
          <p:cNvSpPr/>
          <p:nvPr/>
        </p:nvSpPr>
        <p:spPr>
          <a:xfrm>
            <a:off x="928800" y="3276720"/>
            <a:ext cx="969480" cy="987120"/>
          </a:xfrm>
          <a:prstGeom prst="ellipse">
            <a:avLst/>
          </a:prstGeom>
          <a:solidFill>
            <a:srgbClr val="77A31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8F8F8"/>
                </a:solidFill>
                <a:latin typeface="Calibri" panose="020F0502020204030204"/>
                <a:ea typeface="微软雅黑" panose="020B0503020204020204" charset="-122"/>
              </a:rPr>
              <a:t>停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552" name="CustomShape 9"/>
          <p:cNvSpPr/>
          <p:nvPr/>
        </p:nvSpPr>
        <p:spPr>
          <a:xfrm>
            <a:off x="1898640" y="3384720"/>
            <a:ext cx="3265200" cy="810720"/>
          </a:xfrm>
          <a:prstGeom prst="roundRect">
            <a:avLst>
              <a:gd name="adj" fmla="val 16667"/>
            </a:avLst>
          </a:prstGeom>
          <a:solidFill>
            <a:srgbClr val="A9D63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3" name="CustomShape 10"/>
          <p:cNvSpPr/>
          <p:nvPr/>
        </p:nvSpPr>
        <p:spPr>
          <a:xfrm>
            <a:off x="3554280" y="534960"/>
            <a:ext cx="459216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情绪管理训练</a:t>
            </a: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554" name="CustomShape 11"/>
          <p:cNvSpPr/>
          <p:nvPr/>
        </p:nvSpPr>
        <p:spPr>
          <a:xfrm>
            <a:off x="2093760" y="3495600"/>
            <a:ext cx="280944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觉察孩子的情绪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555" name="Line 12"/>
          <p:cNvSpPr/>
          <p:nvPr/>
        </p:nvSpPr>
        <p:spPr>
          <a:xfrm>
            <a:off x="5108400" y="4197960"/>
            <a:ext cx="906480" cy="135720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56" name="CustomShape 13"/>
          <p:cNvSpPr/>
          <p:nvPr/>
        </p:nvSpPr>
        <p:spPr>
          <a:xfrm>
            <a:off x="6021360" y="5207040"/>
            <a:ext cx="4489200" cy="593280"/>
          </a:xfrm>
          <a:prstGeom prst="homePlate">
            <a:avLst>
              <a:gd name="adj" fmla="val 47504"/>
            </a:avLst>
          </a:prstGeom>
          <a:noFill/>
          <a:ln w="25560">
            <a:solidFill>
              <a:srgbClr val="77A31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sz="2400" b="1" strike="noStrike" spc="-1">
                <a:solidFill>
                  <a:srgbClr val="77A316"/>
                </a:solidFill>
                <a:latin typeface="Calibri" panose="020F0502020204030204"/>
                <a:ea typeface="微软雅黑" panose="020B0503020204020204" charset="-122"/>
              </a:rPr>
              <a:t>感受孩子的情绪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557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roup 1"/>
          <p:cNvGrpSpPr/>
          <p:nvPr/>
        </p:nvGrpSpPr>
        <p:grpSpPr>
          <a:xfrm>
            <a:off x="2900520" y="0"/>
            <a:ext cx="6432480" cy="1387080"/>
            <a:chOff x="2900520" y="0"/>
            <a:chExt cx="6432480" cy="1387080"/>
          </a:xfrm>
        </p:grpSpPr>
        <p:pic>
          <p:nvPicPr>
            <p:cNvPr id="559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60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00520" y="236520"/>
              <a:ext cx="466632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61" name="Line 2"/>
          <p:cNvSpPr/>
          <p:nvPr/>
        </p:nvSpPr>
        <p:spPr>
          <a:xfrm flipV="1">
            <a:off x="5109840" y="2112840"/>
            <a:ext cx="909720" cy="127152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2" name="Line 3"/>
          <p:cNvSpPr/>
          <p:nvPr/>
        </p:nvSpPr>
        <p:spPr>
          <a:xfrm>
            <a:off x="5163840" y="4195440"/>
            <a:ext cx="855720" cy="108108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3" name="Line 4"/>
          <p:cNvSpPr/>
          <p:nvPr/>
        </p:nvSpPr>
        <p:spPr>
          <a:xfrm flipV="1">
            <a:off x="5163840" y="3790800"/>
            <a:ext cx="866880" cy="2376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4" name="CustomShape 5"/>
          <p:cNvSpPr/>
          <p:nvPr/>
        </p:nvSpPr>
        <p:spPr>
          <a:xfrm>
            <a:off x="6021360" y="1838160"/>
            <a:ext cx="4690800" cy="542520"/>
          </a:xfrm>
          <a:prstGeom prst="homePlate">
            <a:avLst>
              <a:gd name="adj" fmla="val 47441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 panose="020F0502020204030204"/>
                <a:ea typeface="微软雅黑" panose="020B0503020204020204" charset="-122"/>
              </a:rPr>
              <a:t> </a:t>
            </a:r>
            <a:r>
              <a:rPr lang="en-US" sz="20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接纳情绪，不讲道理，不批判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65" name="CustomShape 6"/>
          <p:cNvSpPr/>
          <p:nvPr/>
        </p:nvSpPr>
        <p:spPr>
          <a:xfrm>
            <a:off x="6021360" y="3384720"/>
            <a:ext cx="4922640" cy="810720"/>
          </a:xfrm>
          <a:prstGeom prst="homePlate">
            <a:avLst>
              <a:gd name="adj" fmla="val 47611"/>
            </a:avLst>
          </a:prstGeom>
          <a:noFill/>
          <a:ln w="25560">
            <a:solidFill>
              <a:srgbClr val="77A31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对想法共情：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你很喜欢那辆玩具车，很想要，是吗？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66" name="CustomShape 7"/>
          <p:cNvSpPr/>
          <p:nvPr/>
        </p:nvSpPr>
        <p:spPr>
          <a:xfrm>
            <a:off x="6051600" y="4943520"/>
            <a:ext cx="4689000" cy="666360"/>
          </a:xfrm>
          <a:prstGeom prst="homePlate">
            <a:avLst>
              <a:gd name="adj" fmla="val 47605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对情绪共情：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妈妈不答应买，你感到很生气</a:t>
            </a:r>
            <a:r>
              <a:rPr lang="en-US" sz="24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567" name="CustomShape 8"/>
          <p:cNvSpPr/>
          <p:nvPr/>
        </p:nvSpPr>
        <p:spPr>
          <a:xfrm>
            <a:off x="928800" y="3276720"/>
            <a:ext cx="969480" cy="987120"/>
          </a:xfrm>
          <a:prstGeom prst="ellipse">
            <a:avLst/>
          </a:prstGeom>
          <a:solidFill>
            <a:srgbClr val="77A31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8F8F8"/>
                </a:solidFill>
                <a:latin typeface="Calibri" panose="020F0502020204030204"/>
                <a:ea typeface="微软雅黑" panose="020B0503020204020204" charset="-122"/>
              </a:rPr>
              <a:t>说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568" name="CustomShape 9"/>
          <p:cNvSpPr/>
          <p:nvPr/>
        </p:nvSpPr>
        <p:spPr>
          <a:xfrm>
            <a:off x="1898640" y="3384720"/>
            <a:ext cx="3265200" cy="810720"/>
          </a:xfrm>
          <a:prstGeom prst="roundRect">
            <a:avLst>
              <a:gd name="adj" fmla="val 16667"/>
            </a:avLst>
          </a:prstGeom>
          <a:solidFill>
            <a:srgbClr val="A9D63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9" name="CustomShape 10"/>
          <p:cNvSpPr/>
          <p:nvPr/>
        </p:nvSpPr>
        <p:spPr>
          <a:xfrm>
            <a:off x="3554280" y="534960"/>
            <a:ext cx="459216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情绪管理训练</a:t>
            </a: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570" name="CustomShape 11"/>
          <p:cNvSpPr/>
          <p:nvPr/>
        </p:nvSpPr>
        <p:spPr>
          <a:xfrm>
            <a:off x="2359080" y="3294000"/>
            <a:ext cx="1956600" cy="94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对情绪命名</a:t>
            </a: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共情孩子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571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roup 1"/>
          <p:cNvGrpSpPr/>
          <p:nvPr/>
        </p:nvGrpSpPr>
        <p:grpSpPr>
          <a:xfrm>
            <a:off x="2900520" y="0"/>
            <a:ext cx="6416640" cy="1387080"/>
            <a:chOff x="2900520" y="0"/>
            <a:chExt cx="6416640" cy="1387080"/>
          </a:xfrm>
        </p:grpSpPr>
        <p:pic>
          <p:nvPicPr>
            <p:cNvPr id="573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5172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74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00520" y="236520"/>
              <a:ext cx="466596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75" name="Line 2"/>
          <p:cNvSpPr/>
          <p:nvPr/>
        </p:nvSpPr>
        <p:spPr>
          <a:xfrm flipV="1">
            <a:off x="5109840" y="2112840"/>
            <a:ext cx="909720" cy="127152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6" name="Line 3"/>
          <p:cNvSpPr/>
          <p:nvPr/>
        </p:nvSpPr>
        <p:spPr>
          <a:xfrm flipV="1">
            <a:off x="5153040" y="3711960"/>
            <a:ext cx="925200" cy="1296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7" name="CustomShape 4"/>
          <p:cNvSpPr/>
          <p:nvPr/>
        </p:nvSpPr>
        <p:spPr>
          <a:xfrm>
            <a:off x="6021360" y="1801800"/>
            <a:ext cx="4760640" cy="596520"/>
          </a:xfrm>
          <a:prstGeom prst="homePlate">
            <a:avLst>
              <a:gd name="adj" fmla="val 47376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明确告诉孩子，哪些行为是不可接受的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78" name="CustomShape 5"/>
          <p:cNvSpPr/>
          <p:nvPr/>
        </p:nvSpPr>
        <p:spPr>
          <a:xfrm>
            <a:off x="6039000" y="3443400"/>
            <a:ext cx="4743000" cy="593280"/>
          </a:xfrm>
          <a:prstGeom prst="homePlate">
            <a:avLst>
              <a:gd name="adj" fmla="val 47528"/>
            </a:avLst>
          </a:prstGeom>
          <a:noFill/>
          <a:ln w="25560">
            <a:solidFill>
              <a:srgbClr val="77A316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77A316"/>
                </a:solidFill>
                <a:latin typeface="Calibri" panose="020F0502020204030204"/>
                <a:ea typeface="微软雅黑" panose="020B0503020204020204" charset="-122"/>
              </a:rPr>
              <a:t>引导孩子说出解决问题的方案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79" name="CustomShape 6"/>
          <p:cNvSpPr/>
          <p:nvPr/>
        </p:nvSpPr>
        <p:spPr>
          <a:xfrm>
            <a:off x="6010200" y="4853160"/>
            <a:ext cx="4771800" cy="1133280"/>
          </a:xfrm>
          <a:prstGeom prst="homePlate">
            <a:avLst>
              <a:gd name="adj" fmla="val 47558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区分情绪和行为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（情绪可以被认可，但有些行为是坚决不可以的）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80" name="CustomShape 7"/>
          <p:cNvSpPr/>
          <p:nvPr/>
        </p:nvSpPr>
        <p:spPr>
          <a:xfrm>
            <a:off x="928800" y="3276720"/>
            <a:ext cx="969480" cy="987120"/>
          </a:xfrm>
          <a:prstGeom prst="ellipse">
            <a:avLst/>
          </a:prstGeom>
          <a:solidFill>
            <a:srgbClr val="77A316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8F8F8"/>
                </a:solidFill>
                <a:latin typeface="Calibri" panose="020F0502020204030204"/>
                <a:ea typeface="微软雅黑" panose="020B0503020204020204" charset="-122"/>
              </a:rPr>
              <a:t>做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581" name="CustomShape 8"/>
          <p:cNvSpPr/>
          <p:nvPr/>
        </p:nvSpPr>
        <p:spPr>
          <a:xfrm>
            <a:off x="1898640" y="3384720"/>
            <a:ext cx="3265200" cy="810720"/>
          </a:xfrm>
          <a:prstGeom prst="roundRect">
            <a:avLst>
              <a:gd name="adj" fmla="val 16667"/>
            </a:avLst>
          </a:prstGeom>
          <a:solidFill>
            <a:srgbClr val="A9D63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2" name="CustomShape 9"/>
          <p:cNvSpPr/>
          <p:nvPr/>
        </p:nvSpPr>
        <p:spPr>
          <a:xfrm>
            <a:off x="3554280" y="534960"/>
            <a:ext cx="459216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情绪管理训练</a:t>
            </a: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步骤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583" name="Line 10"/>
          <p:cNvSpPr/>
          <p:nvPr/>
        </p:nvSpPr>
        <p:spPr>
          <a:xfrm>
            <a:off x="5108400" y="4197960"/>
            <a:ext cx="906480" cy="135720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4" name="CustomShape 11"/>
          <p:cNvSpPr/>
          <p:nvPr/>
        </p:nvSpPr>
        <p:spPr>
          <a:xfrm>
            <a:off x="2316600" y="3305160"/>
            <a:ext cx="2311560" cy="9435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引导孩子</a:t>
            </a: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合理解决问题</a:t>
            </a:r>
            <a:endParaRPr lang="en-US" sz="2800" b="0" strike="noStrike" spc="-1">
              <a:latin typeface="Arial" panose="020B0604020202020204"/>
            </a:endParaRPr>
          </a:p>
        </p:txBody>
      </p:sp>
      <p:pic>
        <p:nvPicPr>
          <p:cNvPr id="585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oup 1"/>
          <p:cNvGrpSpPr/>
          <p:nvPr/>
        </p:nvGrpSpPr>
        <p:grpSpPr>
          <a:xfrm>
            <a:off x="2916360" y="15840"/>
            <a:ext cx="6400800" cy="1387080"/>
            <a:chOff x="2916360" y="15840"/>
            <a:chExt cx="6400800" cy="1387080"/>
          </a:xfrm>
        </p:grpSpPr>
        <p:pic>
          <p:nvPicPr>
            <p:cNvPr id="587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52080" y="15840"/>
              <a:ext cx="176508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88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16360" y="252360"/>
              <a:ext cx="466560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89" name="CustomShape 2"/>
          <p:cNvSpPr/>
          <p:nvPr/>
        </p:nvSpPr>
        <p:spPr>
          <a:xfrm>
            <a:off x="4311720" y="520560"/>
            <a:ext cx="3088800" cy="60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需要注意的点</a:t>
            </a: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590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  <p:sp>
        <p:nvSpPr>
          <p:cNvPr id="591" name="CustomShape 3"/>
          <p:cNvSpPr/>
          <p:nvPr/>
        </p:nvSpPr>
        <p:spPr>
          <a:xfrm>
            <a:off x="870120" y="2278080"/>
            <a:ext cx="408708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孩子出现不可接受行为时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592" name="CustomShape 4"/>
          <p:cNvSpPr/>
          <p:nvPr/>
        </p:nvSpPr>
        <p:spPr>
          <a:xfrm>
            <a:off x="870120" y="4772160"/>
            <a:ext cx="408708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孩子回家情绪不对劲儿时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593" name="Line 5"/>
          <p:cNvSpPr/>
          <p:nvPr/>
        </p:nvSpPr>
        <p:spPr>
          <a:xfrm flipV="1">
            <a:off x="4932360" y="2112840"/>
            <a:ext cx="946080" cy="37476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4" name="CustomShape 6"/>
          <p:cNvSpPr/>
          <p:nvPr/>
        </p:nvSpPr>
        <p:spPr>
          <a:xfrm>
            <a:off x="5889600" y="1801800"/>
            <a:ext cx="5079600" cy="596520"/>
          </a:xfrm>
          <a:prstGeom prst="homePlate">
            <a:avLst>
              <a:gd name="adj" fmla="val 47399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先：严厉告诉孩子这样的行为不可以</a:t>
            </a:r>
            <a:r>
              <a:rPr lang="en-US" sz="18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595" name="CustomShape 7"/>
          <p:cNvSpPr/>
          <p:nvPr/>
        </p:nvSpPr>
        <p:spPr>
          <a:xfrm>
            <a:off x="5889600" y="2800440"/>
            <a:ext cx="5081400" cy="639360"/>
          </a:xfrm>
          <a:prstGeom prst="homePlate">
            <a:avLst>
              <a:gd name="adj" fmla="val 47510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再：进行情绪管理。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96" name="Line 8"/>
          <p:cNvSpPr/>
          <p:nvPr/>
        </p:nvSpPr>
        <p:spPr>
          <a:xfrm>
            <a:off x="4946400" y="2610720"/>
            <a:ext cx="943200" cy="51876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7" name="Line 9"/>
          <p:cNvSpPr/>
          <p:nvPr/>
        </p:nvSpPr>
        <p:spPr>
          <a:xfrm flipV="1">
            <a:off x="4929120" y="4606920"/>
            <a:ext cx="946080" cy="374400"/>
          </a:xfrm>
          <a:prstGeom prst="line">
            <a:avLst/>
          </a:prstGeom>
          <a:ln w="31680">
            <a:solidFill>
              <a:srgbClr val="A9D630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8" name="CustomShape 10"/>
          <p:cNvSpPr/>
          <p:nvPr/>
        </p:nvSpPr>
        <p:spPr>
          <a:xfrm>
            <a:off x="5886360" y="4295880"/>
            <a:ext cx="5273640" cy="596520"/>
          </a:xfrm>
          <a:prstGeom prst="homePlate">
            <a:avLst>
              <a:gd name="adj" fmla="val 47389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微软雅黑" panose="020B0503020204020204" charset="-122"/>
                <a:ea typeface="微软雅黑" panose="020B0503020204020204" charset="-122"/>
              </a:rPr>
              <a:t>要敏感的觉察孩子情绪，停下手中的事情。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99" name="CustomShape 11"/>
          <p:cNvSpPr/>
          <p:nvPr/>
        </p:nvSpPr>
        <p:spPr>
          <a:xfrm>
            <a:off x="5886360" y="5294160"/>
            <a:ext cx="5082840" cy="639360"/>
          </a:xfrm>
          <a:prstGeom prst="homePlate">
            <a:avLst>
              <a:gd name="adj" fmla="val 47488"/>
            </a:avLst>
          </a:prstGeom>
          <a:noFill/>
          <a:ln w="25560">
            <a:solidFill>
              <a:srgbClr val="A9D630"/>
            </a:solidFill>
            <a:miter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2880" tIns="46440" rIns="92880" bIns="46440" anchor="ctr">
            <a:no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9D630"/>
                </a:solidFill>
                <a:latin typeface="Calibri" panose="020F0502020204030204"/>
                <a:ea typeface="微软雅黑" panose="020B0503020204020204" charset="-122"/>
              </a:rPr>
              <a:t>引导孩子说出相关的事情和情绪。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00" name="Line 12"/>
          <p:cNvSpPr/>
          <p:nvPr/>
        </p:nvSpPr>
        <p:spPr>
          <a:xfrm>
            <a:off x="4943160" y="5104440"/>
            <a:ext cx="943560" cy="517320"/>
          </a:xfrm>
          <a:prstGeom prst="line">
            <a:avLst/>
          </a:prstGeom>
          <a:ln w="31680">
            <a:solidFill>
              <a:srgbClr val="77A316"/>
            </a:solidFill>
            <a:prstDash val="sysDot"/>
            <a:round/>
            <a:headEnd type="diamond" w="med" len="med"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404640" y="650880"/>
            <a:ext cx="3517200" cy="100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MS PGothic" panose="020B0600070205080204" charset="-128"/>
                <a:ea typeface="MS PGothic" panose="020B0600070205080204" charset="-128"/>
              </a:rPr>
              <a:t>PART   03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602" name="Line 2"/>
          <p:cNvSpPr/>
          <p:nvPr/>
        </p:nvSpPr>
        <p:spPr>
          <a:xfrm>
            <a:off x="5373360" y="4344840"/>
            <a:ext cx="5759640" cy="0"/>
          </a:xfrm>
          <a:prstGeom prst="line">
            <a:avLst/>
          </a:prstGeom>
          <a:ln w="12600">
            <a:solidFill>
              <a:srgbClr val="729D17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3" name="CustomShape 3"/>
          <p:cNvSpPr/>
          <p:nvPr/>
        </p:nvSpPr>
        <p:spPr>
          <a:xfrm>
            <a:off x="7111080" y="2828880"/>
            <a:ext cx="2282760" cy="11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72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总 结</a:t>
            </a:r>
            <a:endParaRPr lang="en-US" sz="7200" b="0" strike="noStrike" spc="-1">
              <a:latin typeface="Arial" panose="020B0604020202020204"/>
            </a:endParaRPr>
          </a:p>
        </p:txBody>
      </p:sp>
      <p:pic>
        <p:nvPicPr>
          <p:cNvPr id="604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1"/>
          <p:cNvGrpSpPr/>
          <p:nvPr/>
        </p:nvGrpSpPr>
        <p:grpSpPr>
          <a:xfrm>
            <a:off x="2935440" y="0"/>
            <a:ext cx="6402240" cy="1387080"/>
            <a:chOff x="2935440" y="0"/>
            <a:chExt cx="6402240" cy="1387080"/>
          </a:xfrm>
        </p:grpSpPr>
        <p:pic>
          <p:nvPicPr>
            <p:cNvPr id="606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7224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607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35440" y="236520"/>
              <a:ext cx="4666680" cy="1150560"/>
            </a:xfrm>
            <a:prstGeom prst="rect">
              <a:avLst/>
            </a:prstGeom>
            <a:ln w="9360">
              <a:noFill/>
            </a:ln>
          </p:spPr>
        </p:pic>
      </p:grpSp>
      <p:grpSp>
        <p:nvGrpSpPr>
          <p:cNvPr id="608" name="Group 2"/>
          <p:cNvGrpSpPr/>
          <p:nvPr/>
        </p:nvGrpSpPr>
        <p:grpSpPr>
          <a:xfrm>
            <a:off x="1469880" y="1728720"/>
            <a:ext cx="9251640" cy="4466880"/>
            <a:chOff x="1469880" y="1728720"/>
            <a:chExt cx="9251640" cy="4466880"/>
          </a:xfrm>
        </p:grpSpPr>
        <p:sp>
          <p:nvSpPr>
            <p:cNvPr id="609" name="CustomShape 3"/>
            <p:cNvSpPr/>
            <p:nvPr/>
          </p:nvSpPr>
          <p:spPr>
            <a:xfrm>
              <a:off x="4560120" y="3016440"/>
              <a:ext cx="3092400" cy="1839240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5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0" name="CustomShape 4"/>
            <p:cNvSpPr/>
            <p:nvPr/>
          </p:nvSpPr>
          <p:spPr>
            <a:xfrm>
              <a:off x="1469880" y="1728720"/>
              <a:ext cx="3942720" cy="1839240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5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1" name="CustomShape 5"/>
            <p:cNvSpPr/>
            <p:nvPr/>
          </p:nvSpPr>
          <p:spPr>
            <a:xfrm>
              <a:off x="6778800" y="1728720"/>
              <a:ext cx="3942720" cy="1839240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5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2" name="CustomShape 6"/>
            <p:cNvSpPr/>
            <p:nvPr/>
          </p:nvSpPr>
          <p:spPr>
            <a:xfrm>
              <a:off x="1469880" y="4356360"/>
              <a:ext cx="3942720" cy="1839240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5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3" name="CustomShape 7"/>
            <p:cNvSpPr/>
            <p:nvPr/>
          </p:nvSpPr>
          <p:spPr>
            <a:xfrm>
              <a:off x="6731640" y="4356360"/>
              <a:ext cx="3942720" cy="1839240"/>
            </a:xfrm>
            <a:prstGeom prst="roundRect">
              <a:avLst>
                <a:gd name="adj" fmla="val 10131"/>
              </a:avLst>
            </a:prstGeom>
            <a:solidFill>
              <a:schemeClr val="bg1">
                <a:lumMod val="85000"/>
              </a:schemeClr>
            </a:solidFill>
            <a:ln w="255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sp>
        <p:nvSpPr>
          <p:cNvPr id="614" name="Line 8"/>
          <p:cNvSpPr/>
          <p:nvPr/>
        </p:nvSpPr>
        <p:spPr>
          <a:xfrm>
            <a:off x="1557000" y="4319280"/>
            <a:ext cx="9064800" cy="0"/>
          </a:xfrm>
          <a:prstGeom prst="line">
            <a:avLst/>
          </a:prstGeom>
          <a:ln w="5724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Line 9"/>
          <p:cNvSpPr/>
          <p:nvPr/>
        </p:nvSpPr>
        <p:spPr>
          <a:xfrm>
            <a:off x="6087960" y="1566720"/>
            <a:ext cx="0" cy="4629240"/>
          </a:xfrm>
          <a:prstGeom prst="line">
            <a:avLst/>
          </a:prstGeom>
          <a:ln w="5724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10"/>
          <p:cNvSpPr/>
          <p:nvPr/>
        </p:nvSpPr>
        <p:spPr>
          <a:xfrm>
            <a:off x="4575240" y="3371760"/>
            <a:ext cx="3187440" cy="1714320"/>
          </a:xfrm>
          <a:prstGeom prst="roundRect">
            <a:avLst>
              <a:gd name="adj" fmla="val 10130"/>
            </a:avLst>
          </a:prstGeom>
          <a:solidFill>
            <a:srgbClr val="77A316"/>
          </a:solidFill>
          <a:ln w="25560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>
              <a:lnSpc>
                <a:spcPct val="13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 Rounded MT Bold"/>
                <a:ea typeface="微软雅黑" panose="020B0503020204020204" charset="-122"/>
              </a:rPr>
              <a:t>大哭大闹，性子急</a:t>
            </a:r>
            <a:endParaRPr lang="en-US" sz="2800" b="0" strike="noStrike" spc="-1">
              <a:latin typeface="Arial" panose="020B0604020202020204"/>
            </a:endParaRPr>
          </a:p>
          <a:p>
            <a:pPr algn="ctr">
              <a:lnSpc>
                <a:spcPct val="13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Arial Rounded MT Bold"/>
                <a:ea typeface="微软雅黑" panose="020B0503020204020204" charset="-122"/>
              </a:rPr>
              <a:t>怎么办？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617" name="Group 11"/>
          <p:cNvGrpSpPr/>
          <p:nvPr/>
        </p:nvGrpSpPr>
        <p:grpSpPr>
          <a:xfrm>
            <a:off x="1469520" y="1992240"/>
            <a:ext cx="3643200" cy="1746000"/>
            <a:chOff x="1469520" y="1992240"/>
            <a:chExt cx="3643200" cy="1746000"/>
          </a:xfrm>
        </p:grpSpPr>
        <p:sp>
          <p:nvSpPr>
            <p:cNvPr id="618" name="CustomShape 12"/>
            <p:cNvSpPr/>
            <p:nvPr/>
          </p:nvSpPr>
          <p:spPr>
            <a:xfrm>
              <a:off x="1629000" y="1992240"/>
              <a:ext cx="3483720" cy="1746000"/>
            </a:xfrm>
            <a:prstGeom prst="roundRect">
              <a:avLst>
                <a:gd name="adj" fmla="val 10130"/>
              </a:avLst>
            </a:prstGeom>
            <a:solidFill>
              <a:srgbClr val="A9D63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19" name="CustomShape 13"/>
            <p:cNvSpPr/>
            <p:nvPr/>
          </p:nvSpPr>
          <p:spPr>
            <a:xfrm flipH="1">
              <a:off x="1469160" y="2090160"/>
              <a:ext cx="1004760" cy="494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80000"/>
                </a:lnSpc>
              </a:pPr>
              <a:r>
                <a:rPr lang="en-US" sz="3600" b="1" strike="noStrike" spc="-1">
                  <a:solidFill>
                    <a:srgbClr val="FFFFFF"/>
                  </a:solidFill>
                  <a:latin typeface="Arial Rounded MT Bold"/>
                  <a:ea typeface="微软雅黑" panose="020B0503020204020204" charset="-122"/>
                </a:rPr>
                <a:t>01</a:t>
              </a:r>
              <a:endParaRPr lang="en-US" sz="3600" b="0" strike="noStrike" spc="-1">
                <a:latin typeface="Arial" panose="020B0604020202020204"/>
              </a:endParaRPr>
            </a:p>
          </p:txBody>
        </p:sp>
        <p:sp>
          <p:nvSpPr>
            <p:cNvPr id="620" name="CustomShape 14"/>
            <p:cNvSpPr/>
            <p:nvPr/>
          </p:nvSpPr>
          <p:spPr>
            <a:xfrm>
              <a:off x="2042280" y="2496960"/>
              <a:ext cx="2657520" cy="8535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情绪管理三步骤：停说做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</p:grpSp>
      <p:grpSp>
        <p:nvGrpSpPr>
          <p:cNvPr id="621" name="Group 15"/>
          <p:cNvGrpSpPr/>
          <p:nvPr/>
        </p:nvGrpSpPr>
        <p:grpSpPr>
          <a:xfrm>
            <a:off x="7029360" y="1992240"/>
            <a:ext cx="3691800" cy="1746000"/>
            <a:chOff x="7029360" y="1992240"/>
            <a:chExt cx="3691800" cy="1746000"/>
          </a:xfrm>
        </p:grpSpPr>
        <p:sp>
          <p:nvSpPr>
            <p:cNvPr id="622" name="CustomShape 16"/>
            <p:cNvSpPr/>
            <p:nvPr/>
          </p:nvSpPr>
          <p:spPr>
            <a:xfrm>
              <a:off x="7029360" y="1992240"/>
              <a:ext cx="3547080" cy="1746000"/>
            </a:xfrm>
            <a:prstGeom prst="roundRect">
              <a:avLst>
                <a:gd name="adj" fmla="val 10131"/>
              </a:avLst>
            </a:prstGeom>
            <a:solidFill>
              <a:srgbClr val="A9D63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3" name="CustomShape 17"/>
            <p:cNvSpPr/>
            <p:nvPr/>
          </p:nvSpPr>
          <p:spPr>
            <a:xfrm flipH="1">
              <a:off x="9698040" y="2090160"/>
              <a:ext cx="1022760" cy="4946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80000"/>
                </a:lnSpc>
              </a:pPr>
              <a:r>
                <a:rPr lang="en-US" sz="3600" b="1" strike="noStrike" spc="-1">
                  <a:solidFill>
                    <a:srgbClr val="FFFFFF"/>
                  </a:solidFill>
                  <a:latin typeface="Arial Rounded MT Bold"/>
                  <a:ea typeface="微软雅黑" panose="020B0503020204020204" charset="-122"/>
                </a:rPr>
                <a:t>03</a:t>
              </a:r>
              <a:endParaRPr lang="en-US" sz="3600" b="0" strike="noStrike" spc="-1">
                <a:latin typeface="Arial" panose="020B0604020202020204"/>
              </a:endParaRPr>
            </a:p>
          </p:txBody>
        </p:sp>
        <p:sp>
          <p:nvSpPr>
            <p:cNvPr id="624" name="CustomShape 18"/>
            <p:cNvSpPr/>
            <p:nvPr/>
          </p:nvSpPr>
          <p:spPr>
            <a:xfrm>
              <a:off x="7652520" y="2495880"/>
              <a:ext cx="2413800" cy="731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先情绪，后逻辑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最后解决问题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grpSp>
        <p:nvGrpSpPr>
          <p:cNvPr id="625" name="Group 19"/>
          <p:cNvGrpSpPr/>
          <p:nvPr/>
        </p:nvGrpSpPr>
        <p:grpSpPr>
          <a:xfrm>
            <a:off x="1469880" y="4522680"/>
            <a:ext cx="3642840" cy="1839600"/>
            <a:chOff x="1469880" y="4522680"/>
            <a:chExt cx="3642840" cy="1839600"/>
          </a:xfrm>
        </p:grpSpPr>
        <p:sp>
          <p:nvSpPr>
            <p:cNvPr id="626" name="CustomShape 20"/>
            <p:cNvSpPr/>
            <p:nvPr/>
          </p:nvSpPr>
          <p:spPr>
            <a:xfrm>
              <a:off x="1636560" y="4522680"/>
              <a:ext cx="3476160" cy="1839600"/>
            </a:xfrm>
            <a:prstGeom prst="roundRect">
              <a:avLst>
                <a:gd name="adj" fmla="val 10131"/>
              </a:avLst>
            </a:prstGeom>
            <a:solidFill>
              <a:srgbClr val="A9D63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27" name="CustomShape 21"/>
            <p:cNvSpPr/>
            <p:nvPr/>
          </p:nvSpPr>
          <p:spPr>
            <a:xfrm flipH="1">
              <a:off x="1469880" y="5841360"/>
              <a:ext cx="1002240" cy="520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80000"/>
                </a:lnSpc>
              </a:pPr>
              <a:r>
                <a:rPr lang="en-US" sz="3600" b="1" strike="noStrike" spc="-1">
                  <a:solidFill>
                    <a:srgbClr val="FFFFFF"/>
                  </a:solidFill>
                  <a:latin typeface="Arial Rounded MT Bold"/>
                  <a:ea typeface="微软雅黑" panose="020B0503020204020204" charset="-122"/>
                </a:rPr>
                <a:t>02</a:t>
              </a:r>
              <a:endParaRPr lang="en-US" sz="3600" b="0" strike="noStrike" spc="-1">
                <a:latin typeface="Arial" panose="020B0604020202020204"/>
              </a:endParaRPr>
            </a:p>
          </p:txBody>
        </p:sp>
        <p:sp>
          <p:nvSpPr>
            <p:cNvPr id="628" name="CustomShape 22"/>
            <p:cNvSpPr/>
            <p:nvPr/>
          </p:nvSpPr>
          <p:spPr>
            <a:xfrm>
              <a:off x="1866600" y="4919760"/>
              <a:ext cx="3112560" cy="731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无条件接纳孩子的情绪</a:t>
              </a:r>
              <a:endParaRPr lang="en-US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有条件接纳孩子的行为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grpSp>
        <p:nvGrpSpPr>
          <p:cNvPr id="629" name="Group 23"/>
          <p:cNvGrpSpPr/>
          <p:nvPr/>
        </p:nvGrpSpPr>
        <p:grpSpPr>
          <a:xfrm>
            <a:off x="6985080" y="4522680"/>
            <a:ext cx="3736080" cy="1839600"/>
            <a:chOff x="6985080" y="4522680"/>
            <a:chExt cx="3736080" cy="1839600"/>
          </a:xfrm>
        </p:grpSpPr>
        <p:sp>
          <p:nvSpPr>
            <p:cNvPr id="630" name="CustomShape 24"/>
            <p:cNvSpPr/>
            <p:nvPr/>
          </p:nvSpPr>
          <p:spPr>
            <a:xfrm>
              <a:off x="6985080" y="4522680"/>
              <a:ext cx="3559320" cy="1805040"/>
            </a:xfrm>
            <a:prstGeom prst="roundRect">
              <a:avLst>
                <a:gd name="adj" fmla="val 10131"/>
              </a:avLst>
            </a:prstGeom>
            <a:solidFill>
              <a:srgbClr val="A9D630"/>
            </a:solidFill>
            <a:ln w="25560">
              <a:solidFill>
                <a:srgbClr val="FFFF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631" name="CustomShape 25"/>
            <p:cNvSpPr/>
            <p:nvPr/>
          </p:nvSpPr>
          <p:spPr>
            <a:xfrm flipH="1">
              <a:off x="9694440" y="5851080"/>
              <a:ext cx="1026360" cy="51120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 anchor="ctr" anchorCtr="1">
              <a:noAutofit/>
            </a:bodyPr>
            <a:p>
              <a:pPr algn="ctr">
                <a:lnSpc>
                  <a:spcPct val="80000"/>
                </a:lnSpc>
              </a:pPr>
              <a:r>
                <a:rPr lang="en-US" sz="3600" b="1" strike="noStrike" spc="-1">
                  <a:solidFill>
                    <a:srgbClr val="FFFFFF"/>
                  </a:solidFill>
                  <a:latin typeface="Arial Rounded MT Bold"/>
                  <a:ea typeface="微软雅黑" panose="020B0503020204020204" charset="-122"/>
                </a:rPr>
                <a:t>04</a:t>
              </a:r>
              <a:endParaRPr lang="en-US" sz="3600" b="0" strike="noStrike" spc="-1">
                <a:latin typeface="Arial" panose="020B0604020202020204"/>
              </a:endParaRPr>
            </a:p>
          </p:txBody>
        </p:sp>
        <p:sp>
          <p:nvSpPr>
            <p:cNvPr id="632" name="CustomShape 26"/>
            <p:cNvSpPr/>
            <p:nvPr/>
          </p:nvSpPr>
          <p:spPr>
            <a:xfrm>
              <a:off x="7174800" y="4919760"/>
              <a:ext cx="3256560" cy="731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让上层脑和下层脑得到更多的协作和整合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sp>
        <p:nvSpPr>
          <p:cNvPr id="633" name="CustomShape 27"/>
          <p:cNvSpPr/>
          <p:nvPr/>
        </p:nvSpPr>
        <p:spPr>
          <a:xfrm>
            <a:off x="5437080" y="504720"/>
            <a:ext cx="1591920" cy="60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总  结</a:t>
            </a: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634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5581800" y="2638440"/>
            <a:ext cx="5388840" cy="100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71BCB7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sz="60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7676640" y="4064040"/>
            <a:ext cx="170676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老师：琚晓燕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637" name="Line 3"/>
          <p:cNvSpPr/>
          <p:nvPr/>
        </p:nvSpPr>
        <p:spPr>
          <a:xfrm>
            <a:off x="5574960" y="3814560"/>
            <a:ext cx="5759640" cy="0"/>
          </a:xfrm>
          <a:prstGeom prst="line">
            <a:avLst/>
          </a:prstGeom>
          <a:ln w="12600">
            <a:solidFill>
              <a:srgbClr val="FAFAFA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638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  <p:pic>
        <p:nvPicPr>
          <p:cNvPr id="639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90480" y="1957320"/>
            <a:ext cx="1858680" cy="1856880"/>
          </a:xfrm>
          <a:prstGeom prst="rect">
            <a:avLst/>
          </a:prstGeom>
          <a:ln w="9360">
            <a:noFill/>
          </a:ln>
        </p:spPr>
      </p:pic>
      <p:sp>
        <p:nvSpPr>
          <p:cNvPr id="640" name="CustomShape 4"/>
          <p:cNvSpPr/>
          <p:nvPr/>
        </p:nvSpPr>
        <p:spPr>
          <a:xfrm>
            <a:off x="993600" y="3879720"/>
            <a:ext cx="1252080" cy="760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10000"/>
              </a:lnSpc>
            </a:pPr>
            <a:r>
              <a:rPr lang="en-US" sz="20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更多课程 扫码关注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grpSp>
        <p:nvGrpSpPr>
          <p:cNvPr id="257" name="Group 2"/>
          <p:cNvGrpSpPr/>
          <p:nvPr/>
        </p:nvGrpSpPr>
        <p:grpSpPr>
          <a:xfrm>
            <a:off x="2913120" y="0"/>
            <a:ext cx="6419880" cy="1353960"/>
            <a:chOff x="2913120" y="0"/>
            <a:chExt cx="6419880" cy="1353960"/>
          </a:xfrm>
        </p:grpSpPr>
        <p:pic>
          <p:nvPicPr>
            <p:cNvPr id="258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402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59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13120" y="203040"/>
              <a:ext cx="4666680" cy="115092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260" name="CustomShape 3"/>
          <p:cNvSpPr/>
          <p:nvPr/>
        </p:nvSpPr>
        <p:spPr>
          <a:xfrm>
            <a:off x="4829040" y="534960"/>
            <a:ext cx="2071440" cy="609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案例故事</a:t>
            </a:r>
            <a:endParaRPr lang="en-US" sz="4000" b="0" strike="noStrike" spc="-1">
              <a:latin typeface="Arial" panose="020B0604020202020204"/>
            </a:endParaRPr>
          </a:p>
        </p:txBody>
      </p:sp>
      <p:pic>
        <p:nvPicPr>
          <p:cNvPr id="261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  <p:sp>
        <p:nvSpPr>
          <p:cNvPr id="262" name="CustomShape 4"/>
          <p:cNvSpPr/>
          <p:nvPr/>
        </p:nvSpPr>
        <p:spPr>
          <a:xfrm>
            <a:off x="3011400" y="5718240"/>
            <a:ext cx="6636600" cy="7138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en-US" sz="32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一言不合就大哭大闹，该怎么办？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3400560" y="1927080"/>
            <a:ext cx="2707920" cy="8211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孩子：我想要汽车。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64" name="CustomShape 6"/>
          <p:cNvSpPr/>
          <p:nvPr/>
        </p:nvSpPr>
        <p:spPr>
          <a:xfrm>
            <a:off x="5999040" y="2658960"/>
            <a:ext cx="2855520" cy="8211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妈妈：不买！不买！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65" name="CustomShape 7"/>
          <p:cNvSpPr/>
          <p:nvPr/>
        </p:nvSpPr>
        <p:spPr>
          <a:xfrm>
            <a:off x="3400560" y="3365640"/>
            <a:ext cx="295884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孩子：满地打滚……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66" name="CustomShape 8"/>
          <p:cNvSpPr/>
          <p:nvPr/>
        </p:nvSpPr>
        <p:spPr>
          <a:xfrm>
            <a:off x="5521320" y="4295880"/>
            <a:ext cx="3333240" cy="8211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妈妈：生气地一把拽走！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267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854920" y="4002120"/>
            <a:ext cx="599760" cy="753840"/>
          </a:xfrm>
          <a:prstGeom prst="rect">
            <a:avLst/>
          </a:prstGeom>
          <a:ln w="9360">
            <a:noFill/>
          </a:ln>
        </p:spPr>
      </p:pic>
      <p:pic>
        <p:nvPicPr>
          <p:cNvPr id="268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8842320" y="2500200"/>
            <a:ext cx="622080" cy="779040"/>
          </a:xfrm>
          <a:prstGeom prst="rect">
            <a:avLst/>
          </a:prstGeom>
          <a:ln w="9360">
            <a:noFill/>
          </a:ln>
        </p:spPr>
      </p:pic>
      <p:pic>
        <p:nvPicPr>
          <p:cNvPr id="269" name="图片 20"/>
          <p:cNvPicPr/>
          <p:nvPr/>
        </p:nvPicPr>
        <p:blipFill>
          <a:blip r:embed="rId4"/>
          <a:srcRect l="39591" t="12871" r="42123" b="55273"/>
          <a:stretch>
            <a:fillRect/>
          </a:stretch>
        </p:blipFill>
        <p:spPr>
          <a:xfrm>
            <a:off x="2336760" y="1730520"/>
            <a:ext cx="882360" cy="855360"/>
          </a:xfrm>
          <a:prstGeom prst="rect">
            <a:avLst/>
          </a:prstGeom>
          <a:ln w="9360">
            <a:noFill/>
          </a:ln>
        </p:spPr>
      </p:pic>
      <p:pic>
        <p:nvPicPr>
          <p:cNvPr id="270" name="图片 21"/>
          <p:cNvPicPr/>
          <p:nvPr/>
        </p:nvPicPr>
        <p:blipFill>
          <a:blip r:embed="rId4"/>
          <a:srcRect l="39591" t="12871" r="42120" b="55273"/>
          <a:stretch>
            <a:fillRect/>
          </a:stretch>
        </p:blipFill>
        <p:spPr>
          <a:xfrm>
            <a:off x="2381400" y="3189240"/>
            <a:ext cx="837720" cy="81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20480" y="650880"/>
            <a:ext cx="3517200" cy="10047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MS PGothic" panose="020B0600070205080204" charset="-128"/>
                <a:ea typeface="MS PGothic" panose="020B0600070205080204" charset="-128"/>
              </a:rPr>
              <a:t>PART   01</a:t>
            </a: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272" name="Line 2"/>
          <p:cNvSpPr/>
          <p:nvPr/>
        </p:nvSpPr>
        <p:spPr>
          <a:xfrm>
            <a:off x="5373360" y="4344840"/>
            <a:ext cx="5759640" cy="0"/>
          </a:xfrm>
          <a:prstGeom prst="line">
            <a:avLst/>
          </a:prstGeom>
          <a:ln w="12600">
            <a:solidFill>
              <a:srgbClr val="729D17"/>
            </a:solidFill>
            <a:beve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3" name="CustomShape 3"/>
          <p:cNvSpPr/>
          <p:nvPr/>
        </p:nvSpPr>
        <p:spPr>
          <a:xfrm>
            <a:off x="5102280" y="3029040"/>
            <a:ext cx="6076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6000" b="1" strike="noStrike" spc="-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7200" b="1" strike="noStrike" spc="-1">
                <a:solidFill>
                  <a:srgbClr val="77A316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7200" b="0" strike="noStrike" spc="-1">
              <a:latin typeface="Arial" panose="020B0604020202020204"/>
            </a:endParaRPr>
          </a:p>
        </p:txBody>
      </p:sp>
      <p:pic>
        <p:nvPicPr>
          <p:cNvPr id="274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591000" y="988560"/>
            <a:ext cx="4877640" cy="4880880"/>
          </a:xfrm>
          <a:prstGeom prst="ellipse">
            <a:avLst/>
          </a:prstGeom>
          <a:blipFill rotWithShape="0">
            <a:blip r:embed="rId1"/>
            <a:stretch>
              <a:fillRect l="31718" t="196808" r="1572187" b="1068085"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76" name="CustomShape 2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714920" y="6022800"/>
            <a:ext cx="276192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大脑的拳头模型</a:t>
            </a:r>
            <a:endParaRPr lang="en-US" sz="2800" b="0" strike="noStrike" spc="-1">
              <a:latin typeface="Arial" panose="020B0604020202020204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6258600" y="4781520"/>
            <a:ext cx="4577400" cy="941400"/>
            <a:chOff x="6258600" y="4781520"/>
            <a:chExt cx="4577400" cy="941400"/>
          </a:xfrm>
        </p:grpSpPr>
        <p:grpSp>
          <p:nvGrpSpPr>
            <p:cNvPr id="279" name="Group 5"/>
            <p:cNvGrpSpPr/>
            <p:nvPr/>
          </p:nvGrpSpPr>
          <p:grpSpPr>
            <a:xfrm>
              <a:off x="6258600" y="4781520"/>
              <a:ext cx="4577400" cy="941400"/>
              <a:chOff x="6258600" y="4781520"/>
              <a:chExt cx="4577400" cy="941400"/>
            </a:xfrm>
          </p:grpSpPr>
          <p:sp>
            <p:nvSpPr>
              <p:cNvPr id="280" name="CustomShape 6"/>
              <p:cNvSpPr/>
              <p:nvPr/>
            </p:nvSpPr>
            <p:spPr>
              <a:xfrm rot="5400000" flipV="1">
                <a:off x="9005400" y="3891960"/>
                <a:ext cx="543240" cy="31176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101600" dist="50402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CustomShape 7"/>
              <p:cNvSpPr/>
              <p:nvPr/>
            </p:nvSpPr>
            <p:spPr>
              <a:xfrm flipV="1">
                <a:off x="6528240" y="5063760"/>
                <a:ext cx="1191600" cy="388800"/>
              </a:xfrm>
              <a:custGeom>
                <a:avLst/>
                <a:gdLst/>
                <a:ahLst/>
                <a:cxnLst/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36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CustomShape 8"/>
              <p:cNvSpPr/>
              <p:nvPr/>
            </p:nvSpPr>
            <p:spPr>
              <a:xfrm>
                <a:off x="6258600" y="4781520"/>
                <a:ext cx="345960" cy="342720"/>
              </a:xfrm>
              <a:custGeom>
                <a:avLst/>
                <a:gdLst/>
                <a:ahLst/>
                <a:cxnLst/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3" name="CustomShape 9"/>
            <p:cNvSpPr/>
            <p:nvPr/>
          </p:nvSpPr>
          <p:spPr>
            <a:xfrm>
              <a:off x="8151480" y="5224320"/>
              <a:ext cx="2426040" cy="456120"/>
            </a:xfrm>
            <a:prstGeom prst="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下层脑</a:t>
              </a:r>
              <a:endParaRPr lang="en-US" sz="2400" b="0" strike="noStrike" spc="-1">
                <a:latin typeface="Arial" panose="020B0604020202020204"/>
              </a:endParaRPr>
            </a:p>
          </p:txBody>
        </p:sp>
      </p:grpSp>
      <p:grpSp>
        <p:nvGrpSpPr>
          <p:cNvPr id="284" name="Group 10"/>
          <p:cNvGrpSpPr/>
          <p:nvPr/>
        </p:nvGrpSpPr>
        <p:grpSpPr>
          <a:xfrm>
            <a:off x="6900480" y="2520360"/>
            <a:ext cx="5280840" cy="1113120"/>
            <a:chOff x="6900480" y="2520360"/>
            <a:chExt cx="5280840" cy="1113120"/>
          </a:xfrm>
        </p:grpSpPr>
        <p:grpSp>
          <p:nvGrpSpPr>
            <p:cNvPr id="285" name="Group 11"/>
            <p:cNvGrpSpPr/>
            <p:nvPr/>
          </p:nvGrpSpPr>
          <p:grpSpPr>
            <a:xfrm>
              <a:off x="6900480" y="2520360"/>
              <a:ext cx="5280840" cy="1113120"/>
              <a:chOff x="6900480" y="2520360"/>
              <a:chExt cx="5280840" cy="1113120"/>
            </a:xfrm>
          </p:grpSpPr>
          <p:sp>
            <p:nvSpPr>
              <p:cNvPr id="286" name="CustomShape 12"/>
              <p:cNvSpPr/>
              <p:nvPr/>
            </p:nvSpPr>
            <p:spPr>
              <a:xfrm rot="5400000" flipV="1">
                <a:off x="10061640" y="1513800"/>
                <a:ext cx="642240" cy="359676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3916903">
                    <a:moveTo>
                      <a:pt x="685800" y="337335"/>
                    </a:moveTo>
                    <a:lnTo>
                      <a:pt x="685800" y="3916903"/>
                    </a:lnTo>
                    <a:lnTo>
                      <a:pt x="0" y="3916903"/>
                    </a:lnTo>
                    <a:lnTo>
                      <a:pt x="0" y="337335"/>
                    </a:lnTo>
                    <a:cubicBezTo>
                      <a:pt x="0" y="171629"/>
                      <a:pt x="117540" y="33376"/>
                      <a:pt x="273794" y="1402"/>
                    </a:cubicBezTo>
                    <a:lnTo>
                      <a:pt x="287699" y="0"/>
                    </a:lnTo>
                    <a:lnTo>
                      <a:pt x="258244" y="9143"/>
                    </a:lnTo>
                    <a:cubicBezTo>
                      <a:pt x="180185" y="42160"/>
                      <a:pt x="125413" y="119453"/>
                      <a:pt x="125413" y="209539"/>
                    </a:cubicBezTo>
                    <a:cubicBezTo>
                      <a:pt x="125413" y="329654"/>
                      <a:pt x="222785" y="427026"/>
                      <a:pt x="342900" y="427026"/>
                    </a:cubicBezTo>
                    <a:cubicBezTo>
                      <a:pt x="463015" y="427026"/>
                      <a:pt x="560387" y="329654"/>
                      <a:pt x="560387" y="209539"/>
                    </a:cubicBezTo>
                    <a:cubicBezTo>
                      <a:pt x="560387" y="119453"/>
                      <a:pt x="505615" y="42160"/>
                      <a:pt x="427556" y="9143"/>
                    </a:cubicBezTo>
                    <a:lnTo>
                      <a:pt x="398101" y="0"/>
                    </a:lnTo>
                    <a:lnTo>
                      <a:pt x="412006" y="1402"/>
                    </a:lnTo>
                    <a:cubicBezTo>
                      <a:pt x="568260" y="33376"/>
                      <a:pt x="685800" y="171629"/>
                      <a:pt x="685800" y="337335"/>
                    </a:cubicBez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101600" dist="50402" dir="8100000" algn="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CustomShape 13"/>
              <p:cNvSpPr/>
              <p:nvPr/>
            </p:nvSpPr>
            <p:spPr>
              <a:xfrm flipV="1">
                <a:off x="7211880" y="2853720"/>
                <a:ext cx="1374480" cy="459360"/>
              </a:xfrm>
              <a:custGeom>
                <a:avLst/>
                <a:gdLst/>
                <a:ahLst/>
                <a:cxnLst/>
                <a:rect l="l" t="t" r="r" b="b"/>
                <a:pathLst>
                  <a:path w="1497172" h="490855">
                    <a:moveTo>
                      <a:pt x="0" y="490855"/>
                    </a:moveTo>
                    <a:lnTo>
                      <a:pt x="450850" y="1905"/>
                    </a:lnTo>
                    <a:lnTo>
                      <a:pt x="1497172" y="0"/>
                    </a:lnTo>
                  </a:path>
                </a:pathLst>
              </a:custGeom>
              <a:noFill/>
              <a:ln w="936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CustomShape 14"/>
              <p:cNvSpPr/>
              <p:nvPr/>
            </p:nvSpPr>
            <p:spPr>
              <a:xfrm>
                <a:off x="6900480" y="2520360"/>
                <a:ext cx="399240" cy="405000"/>
              </a:xfrm>
              <a:custGeom>
                <a:avLst/>
                <a:gdLst/>
                <a:ahLst/>
                <a:cxnLst/>
                <a:rect l="l" t="t" r="r" b="b"/>
                <a:pathLst>
                  <a:path w="434974" h="432591">
                    <a:moveTo>
                      <a:pt x="434974" y="215104"/>
                    </a:moveTo>
                    <a:cubicBezTo>
                      <a:pt x="434974" y="335219"/>
                      <a:pt x="337602" y="432591"/>
                      <a:pt x="217487" y="432591"/>
                    </a:cubicBezTo>
                    <a:cubicBezTo>
                      <a:pt x="97372" y="432591"/>
                      <a:pt x="0" y="335219"/>
                      <a:pt x="0" y="215104"/>
                    </a:cubicBezTo>
                    <a:cubicBezTo>
                      <a:pt x="0" y="125018"/>
                      <a:pt x="54772" y="47725"/>
                      <a:pt x="132831" y="14708"/>
                    </a:cubicBezTo>
                    <a:lnTo>
                      <a:pt x="162286" y="5565"/>
                    </a:lnTo>
                    <a:lnTo>
                      <a:pt x="217487" y="0"/>
                    </a:lnTo>
                    <a:lnTo>
                      <a:pt x="272688" y="5565"/>
                    </a:lnTo>
                    <a:lnTo>
                      <a:pt x="302143" y="14708"/>
                    </a:lnTo>
                    <a:cubicBezTo>
                      <a:pt x="380202" y="47725"/>
                      <a:pt x="434974" y="125018"/>
                      <a:pt x="434974" y="21510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9" name="CustomShape 15"/>
            <p:cNvSpPr/>
            <p:nvPr/>
          </p:nvSpPr>
          <p:spPr>
            <a:xfrm>
              <a:off x="9111240" y="3043440"/>
              <a:ext cx="2462760" cy="516960"/>
            </a:xfrm>
            <a:prstGeom prst="rect">
              <a:avLst/>
            </a:prstGeom>
            <a:solidFill>
              <a:srgbClr val="90C74B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上层脑</a:t>
              </a:r>
              <a:endParaRPr lang="en-US" sz="2800" b="0" strike="noStrike" spc="-1">
                <a:latin typeface="Arial" panose="020B0604020202020204"/>
              </a:endParaRPr>
            </a:p>
          </p:txBody>
        </p:sp>
      </p:grpSp>
      <p:grpSp>
        <p:nvGrpSpPr>
          <p:cNvPr id="290" name="Group 16"/>
          <p:cNvGrpSpPr/>
          <p:nvPr/>
        </p:nvGrpSpPr>
        <p:grpSpPr>
          <a:xfrm>
            <a:off x="2913120" y="0"/>
            <a:ext cx="6419880" cy="1353960"/>
            <a:chOff x="2913120" y="0"/>
            <a:chExt cx="6419880" cy="1353960"/>
          </a:xfrm>
        </p:grpSpPr>
        <p:pic>
          <p:nvPicPr>
            <p:cNvPr id="291" name="图片 1"/>
            <p:cNvPicPr/>
            <p:nvPr/>
          </p:nvPicPr>
          <p:blipFill>
            <a:blip r:embed="rId2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4028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2" name="图片 2"/>
            <p:cNvPicPr/>
            <p:nvPr/>
          </p:nvPicPr>
          <p:blipFill>
            <a:blip r:embed="rId2"/>
            <a:srcRect l="71985" t="15560" b="17609"/>
            <a:stretch>
              <a:fillRect/>
            </a:stretch>
          </p:blipFill>
          <p:spPr>
            <a:xfrm>
              <a:off x="2913120" y="203040"/>
              <a:ext cx="4666680" cy="115092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293" name="CustomShape 17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294" name="CustomShape 18"/>
          <p:cNvSpPr/>
          <p:nvPr/>
        </p:nvSpPr>
        <p:spPr>
          <a:xfrm>
            <a:off x="406440" y="2849400"/>
            <a:ext cx="2758680" cy="17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像这样握紧拳头，我们把它叫作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大脑的拳头模型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295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1"/>
          <p:cNvGrpSpPr/>
          <p:nvPr/>
        </p:nvGrpSpPr>
        <p:grpSpPr>
          <a:xfrm>
            <a:off x="2913120" y="0"/>
            <a:ext cx="6419880" cy="1387080"/>
            <a:chOff x="2913120" y="0"/>
            <a:chExt cx="6419880" cy="1387080"/>
          </a:xfrm>
        </p:grpSpPr>
        <p:pic>
          <p:nvPicPr>
            <p:cNvPr id="297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298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13120" y="236520"/>
              <a:ext cx="466668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299" name="CustomShape 2"/>
          <p:cNvSpPr/>
          <p:nvPr/>
        </p:nvSpPr>
        <p:spPr>
          <a:xfrm>
            <a:off x="4799160" y="3041640"/>
            <a:ext cx="3111120" cy="568080"/>
          </a:xfrm>
          <a:custGeom>
            <a:avLst/>
            <a:gdLst/>
            <a:ahLst/>
            <a:cxnLst/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3"/>
          <p:cNvSpPr/>
          <p:nvPr/>
        </p:nvSpPr>
        <p:spPr>
          <a:xfrm>
            <a:off x="5056200" y="3836880"/>
            <a:ext cx="2854080" cy="568080"/>
          </a:xfrm>
          <a:custGeom>
            <a:avLst/>
            <a:gdLst/>
            <a:ahLst/>
            <a:cxnLst/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A9D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4"/>
          <p:cNvSpPr/>
          <p:nvPr/>
        </p:nvSpPr>
        <p:spPr>
          <a:xfrm>
            <a:off x="4799160" y="4632480"/>
            <a:ext cx="3111120" cy="568080"/>
          </a:xfrm>
          <a:custGeom>
            <a:avLst/>
            <a:gdLst/>
            <a:ahLst/>
            <a:cxnLst/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5"/>
          <p:cNvSpPr/>
          <p:nvPr/>
        </p:nvSpPr>
        <p:spPr>
          <a:xfrm>
            <a:off x="740880" y="2024640"/>
            <a:ext cx="4192200" cy="4192200"/>
          </a:xfrm>
          <a:prstGeom prst="ellipse">
            <a:avLst/>
          </a:prstGeom>
          <a:blipFill rotWithShape="0">
            <a:blip r:embed="rId2"/>
            <a:stretch>
              <a:fillRect l="-33484" r="-334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6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638280" y="1900080"/>
            <a:ext cx="4398120" cy="4317480"/>
          </a:xfrm>
          <a:prstGeom prst="ellipse">
            <a:avLst/>
          </a:prstGeom>
          <a:blipFill rotWithShape="0">
            <a:blip r:embed="rId3"/>
            <a:stretch>
              <a:fillRect l="14396" t="8752" r="11252" b="10818"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5" name="CustomShape 8"/>
          <p:cNvSpPr/>
          <p:nvPr/>
        </p:nvSpPr>
        <p:spPr>
          <a:xfrm>
            <a:off x="1487520" y="4246560"/>
            <a:ext cx="2271240" cy="953640"/>
          </a:xfrm>
          <a:prstGeom prst="ellipse">
            <a:avLst/>
          </a:prstGeom>
          <a:noFill/>
          <a:ln w="76320">
            <a:solidFill>
              <a:srgbClr val="A9D63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06" name="CustomShape 9"/>
          <p:cNvSpPr/>
          <p:nvPr/>
        </p:nvSpPr>
        <p:spPr>
          <a:xfrm>
            <a:off x="8512200" y="2814480"/>
            <a:ext cx="3157200" cy="2215515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5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通过使用 </a:t>
            </a:r>
            <a:r>
              <a:rPr lang="en-US" sz="2400" b="1" strike="noStrike" spc="-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上层大脑</a:t>
            </a: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，即使事在你非常心烦的时候，你也能作出好的决定，做正确的事。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0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1"/>
          <p:cNvGrpSpPr/>
          <p:nvPr/>
        </p:nvGrpSpPr>
        <p:grpSpPr>
          <a:xfrm>
            <a:off x="2913120" y="0"/>
            <a:ext cx="6419880" cy="1387080"/>
            <a:chOff x="2913120" y="0"/>
            <a:chExt cx="6419880" cy="1387080"/>
          </a:xfrm>
        </p:grpSpPr>
        <p:pic>
          <p:nvPicPr>
            <p:cNvPr id="309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10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13120" y="236520"/>
              <a:ext cx="466668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311" name="CustomShape 2"/>
          <p:cNvSpPr/>
          <p:nvPr/>
        </p:nvSpPr>
        <p:spPr>
          <a:xfrm>
            <a:off x="4799160" y="3041640"/>
            <a:ext cx="3111120" cy="568080"/>
          </a:xfrm>
          <a:custGeom>
            <a:avLst/>
            <a:gdLst/>
            <a:ahLst/>
            <a:cxnLst/>
            <a:rect l="l" t="t" r="r" b="b"/>
            <a:pathLst>
              <a:path w="3111586" h="567270">
                <a:moveTo>
                  <a:pt x="0" y="0"/>
                </a:moveTo>
                <a:lnTo>
                  <a:pt x="2827951" y="0"/>
                </a:lnTo>
                <a:lnTo>
                  <a:pt x="3111586" y="283635"/>
                </a:lnTo>
                <a:lnTo>
                  <a:pt x="2827951" y="567270"/>
                </a:lnTo>
                <a:lnTo>
                  <a:pt x="216299" y="567270"/>
                </a:lnTo>
                <a:lnTo>
                  <a:pt x="176658" y="413101"/>
                </a:lnTo>
                <a:cubicBezTo>
                  <a:pt x="133041" y="272869"/>
                  <a:pt x="76011" y="138546"/>
                  <a:pt x="7068" y="11634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"/>
          <p:cNvSpPr/>
          <p:nvPr/>
        </p:nvSpPr>
        <p:spPr>
          <a:xfrm>
            <a:off x="5056200" y="3836880"/>
            <a:ext cx="2854080" cy="568080"/>
          </a:xfrm>
          <a:custGeom>
            <a:avLst/>
            <a:gdLst/>
            <a:ahLst/>
            <a:cxnLst/>
            <a:rect l="l" t="t" r="r" b="b"/>
            <a:pathLst>
              <a:path w="2854165" h="567270">
                <a:moveTo>
                  <a:pt x="0" y="0"/>
                </a:moveTo>
                <a:lnTo>
                  <a:pt x="2570530" y="0"/>
                </a:lnTo>
                <a:lnTo>
                  <a:pt x="2854165" y="283635"/>
                </a:lnTo>
                <a:lnTo>
                  <a:pt x="2570530" y="567270"/>
                </a:lnTo>
                <a:lnTo>
                  <a:pt x="0" y="567270"/>
                </a:lnTo>
                <a:lnTo>
                  <a:pt x="8346" y="512582"/>
                </a:lnTo>
                <a:cubicBezTo>
                  <a:pt x="15991" y="437306"/>
                  <a:pt x="19907" y="360929"/>
                  <a:pt x="19907" y="283636"/>
                </a:cubicBezTo>
                <a:cubicBezTo>
                  <a:pt x="19907" y="206344"/>
                  <a:pt x="15991" y="129966"/>
                  <a:pt x="8346" y="54690"/>
                </a:cubicBezTo>
                <a:close/>
              </a:path>
            </a:pathLst>
          </a:custGeom>
          <a:solidFill>
            <a:srgbClr val="A9D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4799160" y="4632480"/>
            <a:ext cx="3111120" cy="568080"/>
          </a:xfrm>
          <a:custGeom>
            <a:avLst/>
            <a:gdLst/>
            <a:ahLst/>
            <a:cxnLst/>
            <a:rect l="l" t="t" r="r" b="b"/>
            <a:pathLst>
              <a:path w="3111584" h="567270">
                <a:moveTo>
                  <a:pt x="216297" y="0"/>
                </a:moveTo>
                <a:lnTo>
                  <a:pt x="2827949" y="0"/>
                </a:lnTo>
                <a:lnTo>
                  <a:pt x="3111584" y="283635"/>
                </a:lnTo>
                <a:lnTo>
                  <a:pt x="2827949" y="567270"/>
                </a:lnTo>
                <a:lnTo>
                  <a:pt x="0" y="567270"/>
                </a:lnTo>
                <a:lnTo>
                  <a:pt x="7066" y="555638"/>
                </a:lnTo>
                <a:cubicBezTo>
                  <a:pt x="76009" y="428726"/>
                  <a:pt x="133039" y="294403"/>
                  <a:pt x="176656" y="154171"/>
                </a:cubicBezTo>
                <a:close/>
              </a:path>
            </a:pathLst>
          </a:custGeom>
          <a:solidFill>
            <a:srgbClr val="77A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5"/>
          <p:cNvSpPr/>
          <p:nvPr/>
        </p:nvSpPr>
        <p:spPr>
          <a:xfrm>
            <a:off x="740880" y="2024640"/>
            <a:ext cx="4192200" cy="4192200"/>
          </a:xfrm>
          <a:prstGeom prst="ellipse">
            <a:avLst/>
          </a:prstGeom>
          <a:blipFill rotWithShape="0">
            <a:blip r:embed="rId2"/>
            <a:stretch>
              <a:fillRect l="-33484" r="-334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522000" y="1651680"/>
            <a:ext cx="4673160" cy="4731480"/>
          </a:xfrm>
          <a:prstGeom prst="ellipse">
            <a:avLst/>
          </a:prstGeom>
          <a:blipFill rotWithShape="0">
            <a:blip r:embed="rId3"/>
            <a:stretch>
              <a:fillRect l="11708" t="10348" r="18314" b="7914"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7" name="CustomShape 8"/>
          <p:cNvSpPr/>
          <p:nvPr/>
        </p:nvSpPr>
        <p:spPr>
          <a:xfrm>
            <a:off x="1333440" y="4632480"/>
            <a:ext cx="2273040" cy="953640"/>
          </a:xfrm>
          <a:prstGeom prst="ellipse">
            <a:avLst/>
          </a:prstGeom>
          <a:noFill/>
          <a:ln w="76320">
            <a:solidFill>
              <a:srgbClr val="A9D63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18" name="CustomShape 9"/>
          <p:cNvSpPr/>
          <p:nvPr/>
        </p:nvSpPr>
        <p:spPr>
          <a:xfrm>
            <a:off x="8342280" y="2025720"/>
            <a:ext cx="3363480" cy="39598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3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现在把你的手指抬起来一点，看见你的大拇指在哪了吗？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spcBef>
                <a:spcPts val="480"/>
              </a:spcBef>
            </a:pP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30000"/>
              </a:lnSpc>
              <a:spcBef>
                <a:spcPts val="480"/>
              </a:spcBef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这就是你的 </a:t>
            </a:r>
            <a:r>
              <a:rPr lang="en-US" sz="2400" b="1" strike="noStrike" spc="-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下层大脑</a:t>
            </a: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，这是你强烈情绪的发源地。他让你关心他人，感受到爱，也让你心烦意乱。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19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2900520" y="0"/>
            <a:ext cx="6432480" cy="1387080"/>
            <a:chOff x="2900520" y="0"/>
            <a:chExt cx="6432480" cy="1387080"/>
          </a:xfrm>
        </p:grpSpPr>
        <p:pic>
          <p:nvPicPr>
            <p:cNvPr id="321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22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00520" y="236520"/>
              <a:ext cx="466632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323" name="CustomShape 2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2603520" y="1849320"/>
            <a:ext cx="3247560" cy="3657240"/>
          </a:xfrm>
          <a:custGeom>
            <a:avLst/>
            <a:gdLst/>
            <a:ahLst/>
            <a:cxnLst/>
            <a:rect l="l" t="t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FFFFFF"/>
          </a:solidFill>
          <a:ln w="76320">
            <a:solidFill>
              <a:srgbClr val="77A316"/>
            </a:solidFill>
          </a:ln>
          <a:effectLst>
            <a:outerShdw blurRad="76200" dist="75858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4"/>
          <p:cNvSpPr/>
          <p:nvPr/>
        </p:nvSpPr>
        <p:spPr>
          <a:xfrm>
            <a:off x="6283440" y="1849320"/>
            <a:ext cx="3247560" cy="3657240"/>
          </a:xfrm>
          <a:custGeom>
            <a:avLst/>
            <a:gdLst/>
            <a:ahLst/>
            <a:cxnLst/>
            <a:rect l="l" t="t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FFFFFF"/>
          </a:solidFill>
          <a:ln w="76320">
            <a:solidFill>
              <a:srgbClr val="77A316"/>
            </a:solidFill>
          </a:ln>
          <a:effectLst>
            <a:outerShdw blurRad="76200" dist="75858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5"/>
          <p:cNvSpPr/>
          <p:nvPr/>
        </p:nvSpPr>
        <p:spPr>
          <a:xfrm>
            <a:off x="1100160" y="2817720"/>
            <a:ext cx="1933200" cy="1719000"/>
          </a:xfrm>
          <a:custGeom>
            <a:avLst/>
            <a:gdLst/>
            <a:ahLst/>
            <a:cxnLst/>
            <a:rect l="l" t="t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9D630"/>
          </a:solidFill>
          <a:ln w="25560">
            <a:noFill/>
          </a:ln>
          <a:effectLst>
            <a:outerShdw blurRad="241300" dist="3816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Bebas"/>
                <a:ea typeface="微软雅黑" panose="020B0503020204020204" charset="-122"/>
              </a:rPr>
              <a:t>上层脑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9101160" y="2817720"/>
            <a:ext cx="1933200" cy="1719000"/>
          </a:xfrm>
          <a:custGeom>
            <a:avLst/>
            <a:gdLst/>
            <a:ahLst/>
            <a:cxnLst/>
            <a:rect l="l" t="t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9D630"/>
          </a:solidFill>
          <a:ln w="25560">
            <a:noFill/>
          </a:ln>
          <a:effectLst>
            <a:outerShdw blurRad="241300" dist="3816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Bebas"/>
                <a:ea typeface="微软雅黑" panose="020B0503020204020204" charset="-122"/>
              </a:rPr>
              <a:t>下层脑</a:t>
            </a:r>
            <a:endParaRPr lang="en-US" sz="4000" b="0" strike="noStrike" spc="-1">
              <a:latin typeface="Arial" panose="020B0604020202020204"/>
            </a:endParaRPr>
          </a:p>
        </p:txBody>
      </p:sp>
      <p:sp>
        <p:nvSpPr>
          <p:cNvPr id="328" name="Line 7"/>
          <p:cNvSpPr/>
          <p:nvPr/>
        </p:nvSpPr>
        <p:spPr>
          <a:xfrm flipH="1">
            <a:off x="3152520" y="3670200"/>
            <a:ext cx="1643040" cy="0"/>
          </a:xfrm>
          <a:prstGeom prst="line">
            <a:avLst/>
          </a:prstGeom>
          <a:ln w="19080">
            <a:solidFill>
              <a:srgbClr val="77A316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29" name="Line 8"/>
          <p:cNvSpPr/>
          <p:nvPr/>
        </p:nvSpPr>
        <p:spPr>
          <a:xfrm>
            <a:off x="7367400" y="3670200"/>
            <a:ext cx="1643040" cy="0"/>
          </a:xfrm>
          <a:prstGeom prst="line">
            <a:avLst/>
          </a:prstGeom>
          <a:ln w="19080">
            <a:solidFill>
              <a:srgbClr val="77A316"/>
            </a:solidFill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0" name="CustomShape 9"/>
          <p:cNvSpPr/>
          <p:nvPr/>
        </p:nvSpPr>
        <p:spPr>
          <a:xfrm>
            <a:off x="4680720" y="2380680"/>
            <a:ext cx="2317320" cy="2319120"/>
          </a:xfrm>
          <a:prstGeom prst="ellipse">
            <a:avLst/>
          </a:prstGeom>
          <a:blipFill rotWithShape="0">
            <a:blip r:embed="rId2"/>
            <a:stretch>
              <a:fillRect l="31718" t="196808" r="1572187" b="1068085"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1" name="CustomShape 10"/>
          <p:cNvSpPr/>
          <p:nvPr/>
        </p:nvSpPr>
        <p:spPr>
          <a:xfrm>
            <a:off x="4402080" y="5897520"/>
            <a:ext cx="3901680" cy="516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上层脑和下层脑的功能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332" name="CustomShape 11"/>
          <p:cNvSpPr/>
          <p:nvPr/>
        </p:nvSpPr>
        <p:spPr>
          <a:xfrm>
            <a:off x="2819520" y="2569320"/>
            <a:ext cx="226512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进化程度更高</a:t>
            </a:r>
            <a:endParaRPr lang="en-US" sz="1800" b="0" strike="noStrike" spc="-1">
              <a:latin typeface="Arial" panose="020B0604020202020204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高级分析和思维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33" name="CustomShape 12"/>
          <p:cNvSpPr/>
          <p:nvPr/>
        </p:nvSpPr>
        <p:spPr>
          <a:xfrm>
            <a:off x="2868840" y="3725640"/>
            <a:ext cx="2765160" cy="13251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Bebas"/>
                <a:ea typeface="微软雅黑" panose="020B0503020204020204" charset="-122"/>
              </a:rPr>
              <a:t>明智的决策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Bebas"/>
                <a:ea typeface="微软雅黑" panose="020B0503020204020204" charset="-122"/>
              </a:rPr>
              <a:t>对身体和情绪的控制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Bebas"/>
                <a:ea typeface="微软雅黑" panose="020B0503020204020204" charset="-122"/>
              </a:rPr>
              <a:t>二十几岁才能发育完善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34" name="CustomShape 13"/>
          <p:cNvSpPr/>
          <p:nvPr/>
        </p:nvSpPr>
        <p:spPr>
          <a:xfrm>
            <a:off x="6711840" y="2666160"/>
            <a:ext cx="2836440" cy="913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原始脑，负责基本功能</a:t>
            </a:r>
            <a:endParaRPr lang="en-US" sz="1800" b="0" strike="noStrike" spc="-1">
              <a:latin typeface="Arial" panose="020B0604020202020204"/>
            </a:endParaRPr>
          </a:p>
          <a:p>
            <a:pPr marL="285750" lvl="1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自动化的反应和冲动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6711840" y="3687120"/>
            <a:ext cx="3042720" cy="9136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spAutoFit/>
          </a:bodyPr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Bebas"/>
                <a:ea typeface="微软雅黑" panose="020B0503020204020204" charset="-122"/>
              </a:rPr>
              <a:t>强烈的情感：恐惧愤怒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"/>
            </a:pPr>
            <a:r>
              <a:rPr lang="en-US" sz="1800" b="1" strike="noStrike" spc="-1">
                <a:solidFill>
                  <a:srgbClr val="404040"/>
                </a:solidFill>
                <a:latin typeface="Bebas"/>
                <a:ea typeface="微软雅黑" panose="020B0503020204020204" charset="-122"/>
              </a:rPr>
              <a:t>孩子一出生就发育完善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336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1"/>
          <p:cNvGrpSpPr/>
          <p:nvPr/>
        </p:nvGrpSpPr>
        <p:grpSpPr>
          <a:xfrm>
            <a:off x="2927520" y="0"/>
            <a:ext cx="6405480" cy="1387080"/>
            <a:chOff x="2927520" y="0"/>
            <a:chExt cx="6405480" cy="1387080"/>
          </a:xfrm>
        </p:grpSpPr>
        <p:pic>
          <p:nvPicPr>
            <p:cNvPr id="338" name="图片 1"/>
            <p:cNvPicPr/>
            <p:nvPr/>
          </p:nvPicPr>
          <p:blipFill>
            <a:blip r:embed="rId1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339" name="图片 2"/>
            <p:cNvPicPr/>
            <p:nvPr/>
          </p:nvPicPr>
          <p:blipFill>
            <a:blip r:embed="rId1"/>
            <a:srcRect l="71985" t="15560" b="17609"/>
            <a:stretch>
              <a:fillRect/>
            </a:stretch>
          </p:blipFill>
          <p:spPr>
            <a:xfrm>
              <a:off x="2927520" y="236520"/>
              <a:ext cx="466632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340" name="CustomShape 2"/>
          <p:cNvSpPr/>
          <p:nvPr/>
        </p:nvSpPr>
        <p:spPr>
          <a:xfrm>
            <a:off x="8513640" y="2790720"/>
            <a:ext cx="2620440" cy="1065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en-US" sz="32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更容易发脾气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477720" y="2790720"/>
            <a:ext cx="3628800" cy="5778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上层脑未发育完善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4533840" y="534960"/>
            <a:ext cx="28620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脑科学的解释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343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  <p:sp>
        <p:nvSpPr>
          <p:cNvPr id="344" name="CustomShape 5"/>
          <p:cNvSpPr/>
          <p:nvPr/>
        </p:nvSpPr>
        <p:spPr>
          <a:xfrm>
            <a:off x="4106880" y="2971800"/>
            <a:ext cx="4113000" cy="26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C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图片 1"/>
          <p:cNvPicPr/>
          <p:nvPr/>
        </p:nvPicPr>
        <p:blipFill>
          <a:blip r:embed="rId3"/>
          <a:srcRect t="36061"/>
          <a:stretch>
            <a:fillRect/>
          </a:stretch>
        </p:blipFill>
        <p:spPr>
          <a:xfrm>
            <a:off x="4889520" y="2244600"/>
            <a:ext cx="2947680" cy="282708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图片 8"/>
          <p:cNvPicPr/>
          <p:nvPr/>
        </p:nvPicPr>
        <p:blipFill>
          <a:blip r:embed="rId1"/>
          <a:srcRect l="28284" t="14386" r="35572" b="15784"/>
          <a:stretch>
            <a:fillRect/>
          </a:stretch>
        </p:blipFill>
        <p:spPr>
          <a:xfrm rot="4020000">
            <a:off x="5010120" y="1203120"/>
            <a:ext cx="1977840" cy="2793600"/>
          </a:xfrm>
          <a:prstGeom prst="rect">
            <a:avLst/>
          </a:prstGeom>
          <a:ln w="9360">
            <a:noFill/>
          </a:ln>
        </p:spPr>
      </p:pic>
      <p:sp>
        <p:nvSpPr>
          <p:cNvPr id="347" name="CustomShape 1"/>
          <p:cNvSpPr/>
          <p:nvPr/>
        </p:nvSpPr>
        <p:spPr>
          <a:xfrm>
            <a:off x="2130480" y="3868560"/>
            <a:ext cx="2617560" cy="2636640"/>
          </a:xfrm>
          <a:prstGeom prst="ellipse">
            <a:avLst/>
          </a:prstGeom>
          <a:solidFill>
            <a:srgbClr val="A9D63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8" name="CustomShape 2"/>
          <p:cNvSpPr/>
          <p:nvPr/>
        </p:nvSpPr>
        <p:spPr>
          <a:xfrm>
            <a:off x="7356600" y="3840120"/>
            <a:ext cx="2615760" cy="2636640"/>
          </a:xfrm>
          <a:prstGeom prst="ellipse">
            <a:avLst/>
          </a:prstGeom>
          <a:solidFill>
            <a:srgbClr val="A9D630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9" name="CustomShape 3"/>
          <p:cNvSpPr/>
          <p:nvPr/>
        </p:nvSpPr>
        <p:spPr>
          <a:xfrm>
            <a:off x="5877000" y="4870440"/>
            <a:ext cx="340920" cy="541080"/>
          </a:xfrm>
          <a:custGeom>
            <a:avLst/>
            <a:gdLst/>
            <a:ahLst/>
            <a:cxnLst/>
            <a:rect l="l" t="t" r="r" b="b"/>
            <a:pathLst>
              <a:path w="429" h="673">
                <a:moveTo>
                  <a:pt x="0" y="0"/>
                </a:moveTo>
                <a:lnTo>
                  <a:pt x="231" y="0"/>
                </a:lnTo>
                <a:lnTo>
                  <a:pt x="429" y="336"/>
                </a:lnTo>
                <a:lnTo>
                  <a:pt x="231" y="673"/>
                </a:lnTo>
                <a:lnTo>
                  <a:pt x="0" y="673"/>
                </a:lnTo>
                <a:lnTo>
                  <a:pt x="198" y="336"/>
                </a:lnTo>
                <a:lnTo>
                  <a:pt x="0" y="0"/>
                </a:lnTo>
                <a:close/>
                <a:moveTo>
                  <a:pt x="99" y="168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2130480" y="4637160"/>
            <a:ext cx="2714400" cy="155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先回应下层脑</a:t>
            </a:r>
            <a:r>
              <a:rPr lang="en-US" sz="3200" b="1" strike="noStrike" spc="-1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en-US" sz="3200" b="1" strike="noStrike" spc="-1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舒缓情绪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7356600" y="4637160"/>
            <a:ext cx="2688840" cy="15519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再邀请上层脑</a:t>
            </a:r>
            <a:r>
              <a:rPr lang="en-US" sz="3200" b="1" strike="noStrike" spc="-1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en-US" sz="3200" b="1" strike="noStrike" spc="-1">
                <a:solidFill>
                  <a:srgbClr val="FEFEFE"/>
                </a:solidFill>
                <a:latin typeface="微软雅黑" panose="020B0503020204020204" charset="-122"/>
                <a:ea typeface="微软雅黑" panose="020B0503020204020204" charset="-122"/>
              </a:rPr>
              <a:t>理性思考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2513160" y="3840120"/>
            <a:ext cx="509400" cy="509400"/>
          </a:xfrm>
          <a:prstGeom prst="ellipse">
            <a:avLst/>
          </a:prstGeom>
          <a:solidFill>
            <a:srgbClr val="A9D630"/>
          </a:solidFill>
          <a:ln w="28440">
            <a:solidFill>
              <a:srgbClr val="F8F8F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 Black" panose="020B0A04020102020204"/>
                <a:ea typeface="宋体" panose="02010600030101010101" pitchFamily="2" charset="-122"/>
              </a:rPr>
              <a:t>1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7672320" y="3811680"/>
            <a:ext cx="509400" cy="509400"/>
          </a:xfrm>
          <a:prstGeom prst="ellipse">
            <a:avLst/>
          </a:prstGeom>
          <a:solidFill>
            <a:srgbClr val="A9D630"/>
          </a:solidFill>
          <a:ln w="28440">
            <a:solidFill>
              <a:srgbClr val="F8F8F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 Black" panose="020B0A04020102020204"/>
                <a:ea typeface="宋体" panose="02010600030101010101" pitchFamily="2" charset="-122"/>
              </a:rPr>
              <a:t>2</a:t>
            </a:r>
            <a:endParaRPr lang="en-US" sz="2200" b="0" strike="noStrike" spc="-1">
              <a:latin typeface="Arial" panose="020B0604020202020204"/>
            </a:endParaRPr>
          </a:p>
        </p:txBody>
      </p:sp>
      <p:sp>
        <p:nvSpPr>
          <p:cNvPr id="354" name="CustomShape 8"/>
          <p:cNvSpPr/>
          <p:nvPr/>
        </p:nvSpPr>
        <p:spPr>
          <a:xfrm>
            <a:off x="4329000" y="3408480"/>
            <a:ext cx="3533760" cy="4561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在上脑和下脑之间搭楼梯</a:t>
            </a:r>
            <a:endParaRPr lang="en-US" sz="2400" b="0" strike="noStrike" spc="-1">
              <a:latin typeface="Arial" panose="020B0604020202020204"/>
            </a:endParaRPr>
          </a:p>
        </p:txBody>
      </p:sp>
      <p:grpSp>
        <p:nvGrpSpPr>
          <p:cNvPr id="355" name="Group 9"/>
          <p:cNvGrpSpPr/>
          <p:nvPr/>
        </p:nvGrpSpPr>
        <p:grpSpPr>
          <a:xfrm>
            <a:off x="7875360" y="1733040"/>
            <a:ext cx="1658880" cy="2107080"/>
            <a:chOff x="7875360" y="1733040"/>
            <a:chExt cx="1658880" cy="2107080"/>
          </a:xfrm>
        </p:grpSpPr>
        <p:sp>
          <p:nvSpPr>
            <p:cNvPr id="356" name="CustomShape 10"/>
            <p:cNvSpPr/>
            <p:nvPr/>
          </p:nvSpPr>
          <p:spPr>
            <a:xfrm>
              <a:off x="9405000" y="283932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7" name="CustomShape 11"/>
            <p:cNvSpPr/>
            <p:nvPr/>
          </p:nvSpPr>
          <p:spPr>
            <a:xfrm>
              <a:off x="9405000" y="283932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8" name="CustomShape 12"/>
            <p:cNvSpPr/>
            <p:nvPr/>
          </p:nvSpPr>
          <p:spPr>
            <a:xfrm>
              <a:off x="9405000" y="28450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59" name="CustomShape 13"/>
            <p:cNvSpPr/>
            <p:nvPr/>
          </p:nvSpPr>
          <p:spPr>
            <a:xfrm>
              <a:off x="9405000" y="28450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0" name="CustomShape 14"/>
            <p:cNvSpPr/>
            <p:nvPr/>
          </p:nvSpPr>
          <p:spPr>
            <a:xfrm>
              <a:off x="9405000" y="28476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1" name="CustomShape 15"/>
            <p:cNvSpPr/>
            <p:nvPr/>
          </p:nvSpPr>
          <p:spPr>
            <a:xfrm>
              <a:off x="9405000" y="28476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2" name="CustomShape 16"/>
            <p:cNvSpPr/>
            <p:nvPr/>
          </p:nvSpPr>
          <p:spPr>
            <a:xfrm>
              <a:off x="9415440" y="285876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3" name="CustomShape 17"/>
            <p:cNvSpPr/>
            <p:nvPr/>
          </p:nvSpPr>
          <p:spPr>
            <a:xfrm>
              <a:off x="9415440" y="285876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4" name="CustomShape 18"/>
            <p:cNvSpPr/>
            <p:nvPr/>
          </p:nvSpPr>
          <p:spPr>
            <a:xfrm>
              <a:off x="9415440" y="286200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5" name="CustomShape 19"/>
            <p:cNvSpPr/>
            <p:nvPr/>
          </p:nvSpPr>
          <p:spPr>
            <a:xfrm>
              <a:off x="9415440" y="28620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6" name="CustomShape 20"/>
            <p:cNvSpPr/>
            <p:nvPr/>
          </p:nvSpPr>
          <p:spPr>
            <a:xfrm>
              <a:off x="9397080" y="300636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7" name="CustomShape 21"/>
            <p:cNvSpPr/>
            <p:nvPr/>
          </p:nvSpPr>
          <p:spPr>
            <a:xfrm>
              <a:off x="9397080" y="30063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8" name="CustomShape 22"/>
            <p:cNvSpPr/>
            <p:nvPr/>
          </p:nvSpPr>
          <p:spPr>
            <a:xfrm>
              <a:off x="9407520" y="30232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69" name="CustomShape 23"/>
            <p:cNvSpPr/>
            <p:nvPr/>
          </p:nvSpPr>
          <p:spPr>
            <a:xfrm>
              <a:off x="9407520" y="30232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0" name="CustomShape 24"/>
            <p:cNvSpPr/>
            <p:nvPr/>
          </p:nvSpPr>
          <p:spPr>
            <a:xfrm>
              <a:off x="9407520" y="302328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1" name="CustomShape 25"/>
            <p:cNvSpPr/>
            <p:nvPr/>
          </p:nvSpPr>
          <p:spPr>
            <a:xfrm>
              <a:off x="9407520" y="30232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2" name="CustomShape 26"/>
            <p:cNvSpPr/>
            <p:nvPr/>
          </p:nvSpPr>
          <p:spPr>
            <a:xfrm>
              <a:off x="9417960" y="306000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3" name="CustomShape 27"/>
            <p:cNvSpPr/>
            <p:nvPr/>
          </p:nvSpPr>
          <p:spPr>
            <a:xfrm>
              <a:off x="9417960" y="30600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4" name="CustomShape 28"/>
            <p:cNvSpPr/>
            <p:nvPr/>
          </p:nvSpPr>
          <p:spPr>
            <a:xfrm>
              <a:off x="9468720" y="273672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5" name="CustomShape 29"/>
            <p:cNvSpPr/>
            <p:nvPr/>
          </p:nvSpPr>
          <p:spPr>
            <a:xfrm>
              <a:off x="9468720" y="27367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6" name="CustomShape 30"/>
            <p:cNvSpPr/>
            <p:nvPr/>
          </p:nvSpPr>
          <p:spPr>
            <a:xfrm>
              <a:off x="9405000" y="283932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7" name="CustomShape 31"/>
            <p:cNvSpPr/>
            <p:nvPr/>
          </p:nvSpPr>
          <p:spPr>
            <a:xfrm>
              <a:off x="9405000" y="283932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8" name="CustomShape 32"/>
            <p:cNvSpPr/>
            <p:nvPr/>
          </p:nvSpPr>
          <p:spPr>
            <a:xfrm>
              <a:off x="9405000" y="28450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79" name="CustomShape 33"/>
            <p:cNvSpPr/>
            <p:nvPr/>
          </p:nvSpPr>
          <p:spPr>
            <a:xfrm>
              <a:off x="9405000" y="28450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0" name="CustomShape 34"/>
            <p:cNvSpPr/>
            <p:nvPr/>
          </p:nvSpPr>
          <p:spPr>
            <a:xfrm>
              <a:off x="9405000" y="28476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1" name="CustomShape 35"/>
            <p:cNvSpPr/>
            <p:nvPr/>
          </p:nvSpPr>
          <p:spPr>
            <a:xfrm>
              <a:off x="9405000" y="28476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2" name="CustomShape 36"/>
            <p:cNvSpPr/>
            <p:nvPr/>
          </p:nvSpPr>
          <p:spPr>
            <a:xfrm>
              <a:off x="9415440" y="285876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3" name="CustomShape 37"/>
            <p:cNvSpPr/>
            <p:nvPr/>
          </p:nvSpPr>
          <p:spPr>
            <a:xfrm>
              <a:off x="9415440" y="285876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4" name="CustomShape 38"/>
            <p:cNvSpPr/>
            <p:nvPr/>
          </p:nvSpPr>
          <p:spPr>
            <a:xfrm>
              <a:off x="9415440" y="286200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5" name="CustomShape 39"/>
            <p:cNvSpPr/>
            <p:nvPr/>
          </p:nvSpPr>
          <p:spPr>
            <a:xfrm>
              <a:off x="9415440" y="28620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6" name="CustomShape 40"/>
            <p:cNvSpPr/>
            <p:nvPr/>
          </p:nvSpPr>
          <p:spPr>
            <a:xfrm>
              <a:off x="9431280" y="28760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7" name="CustomShape 41"/>
            <p:cNvSpPr/>
            <p:nvPr/>
          </p:nvSpPr>
          <p:spPr>
            <a:xfrm>
              <a:off x="9431280" y="28760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8" name="CustomShape 42"/>
            <p:cNvSpPr/>
            <p:nvPr/>
          </p:nvSpPr>
          <p:spPr>
            <a:xfrm>
              <a:off x="9439200" y="293832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89" name="CustomShape 43"/>
            <p:cNvSpPr/>
            <p:nvPr/>
          </p:nvSpPr>
          <p:spPr>
            <a:xfrm>
              <a:off x="9439200" y="293832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0" name="CustomShape 44"/>
            <p:cNvSpPr/>
            <p:nvPr/>
          </p:nvSpPr>
          <p:spPr>
            <a:xfrm>
              <a:off x="9397080" y="300636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1" name="CustomShape 45"/>
            <p:cNvSpPr/>
            <p:nvPr/>
          </p:nvSpPr>
          <p:spPr>
            <a:xfrm>
              <a:off x="9397080" y="30063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2" name="CustomShape 46"/>
            <p:cNvSpPr/>
            <p:nvPr/>
          </p:nvSpPr>
          <p:spPr>
            <a:xfrm>
              <a:off x="9399600" y="30088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3" name="CustomShape 47"/>
            <p:cNvSpPr/>
            <p:nvPr/>
          </p:nvSpPr>
          <p:spPr>
            <a:xfrm>
              <a:off x="9399600" y="300888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4" name="CustomShape 48"/>
            <p:cNvSpPr/>
            <p:nvPr/>
          </p:nvSpPr>
          <p:spPr>
            <a:xfrm>
              <a:off x="9407520" y="30232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5" name="CustomShape 49"/>
            <p:cNvSpPr/>
            <p:nvPr/>
          </p:nvSpPr>
          <p:spPr>
            <a:xfrm>
              <a:off x="9407520" y="30232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6" name="CustomShape 50"/>
            <p:cNvSpPr/>
            <p:nvPr/>
          </p:nvSpPr>
          <p:spPr>
            <a:xfrm>
              <a:off x="9407520" y="302328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7" name="CustomShape 51"/>
            <p:cNvSpPr/>
            <p:nvPr/>
          </p:nvSpPr>
          <p:spPr>
            <a:xfrm>
              <a:off x="9407520" y="30232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8" name="CustomShape 52"/>
            <p:cNvSpPr/>
            <p:nvPr/>
          </p:nvSpPr>
          <p:spPr>
            <a:xfrm>
              <a:off x="9410040" y="302940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99" name="CustomShape 53"/>
            <p:cNvSpPr/>
            <p:nvPr/>
          </p:nvSpPr>
          <p:spPr>
            <a:xfrm>
              <a:off x="9410040" y="30294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0" name="CustomShape 54"/>
            <p:cNvSpPr/>
            <p:nvPr/>
          </p:nvSpPr>
          <p:spPr>
            <a:xfrm>
              <a:off x="9417960" y="306000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1" name="CustomShape 55"/>
            <p:cNvSpPr/>
            <p:nvPr/>
          </p:nvSpPr>
          <p:spPr>
            <a:xfrm>
              <a:off x="9417960" y="30600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2" name="CustomShape 56"/>
            <p:cNvSpPr/>
            <p:nvPr/>
          </p:nvSpPr>
          <p:spPr>
            <a:xfrm>
              <a:off x="9417960" y="306864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3" name="CustomShape 57"/>
            <p:cNvSpPr/>
            <p:nvPr/>
          </p:nvSpPr>
          <p:spPr>
            <a:xfrm>
              <a:off x="9417960" y="306864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4" name="CustomShape 58"/>
            <p:cNvSpPr/>
            <p:nvPr/>
          </p:nvSpPr>
          <p:spPr>
            <a:xfrm>
              <a:off x="9412920" y="307728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5" name="CustomShape 59"/>
            <p:cNvSpPr/>
            <p:nvPr/>
          </p:nvSpPr>
          <p:spPr>
            <a:xfrm>
              <a:off x="9412920" y="307728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6" name="CustomShape 60"/>
            <p:cNvSpPr/>
            <p:nvPr/>
          </p:nvSpPr>
          <p:spPr>
            <a:xfrm>
              <a:off x="9402120" y="3089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7" name="CustomShape 61"/>
            <p:cNvSpPr/>
            <p:nvPr/>
          </p:nvSpPr>
          <p:spPr>
            <a:xfrm>
              <a:off x="9402120" y="3089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8" name="CustomShape 62"/>
            <p:cNvSpPr/>
            <p:nvPr/>
          </p:nvSpPr>
          <p:spPr>
            <a:xfrm>
              <a:off x="7886880" y="1764360"/>
              <a:ext cx="1647360" cy="2075760"/>
            </a:xfrm>
            <a:custGeom>
              <a:avLst/>
              <a:gdLst/>
              <a:ahLst/>
              <a:cxnLst/>
              <a:rect l="l" t="t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09" name="CustomShape 63"/>
            <p:cNvSpPr/>
            <p:nvPr/>
          </p:nvSpPr>
          <p:spPr>
            <a:xfrm>
              <a:off x="7886880" y="1764360"/>
              <a:ext cx="1441080" cy="2075760"/>
            </a:xfrm>
            <a:custGeom>
              <a:avLst/>
              <a:gdLst/>
              <a:ahLst/>
              <a:cxnLst/>
              <a:rect l="l" t="t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0" name="CustomShape 64"/>
            <p:cNvSpPr/>
            <p:nvPr/>
          </p:nvSpPr>
          <p:spPr>
            <a:xfrm>
              <a:off x="9151200" y="2467440"/>
              <a:ext cx="383040" cy="981360"/>
            </a:xfrm>
            <a:custGeom>
              <a:avLst/>
              <a:gdLst/>
              <a:ahLst/>
              <a:cxnLst/>
              <a:rect l="l" t="t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1" name="CustomShape 65"/>
            <p:cNvSpPr/>
            <p:nvPr/>
          </p:nvSpPr>
          <p:spPr>
            <a:xfrm>
              <a:off x="9156960" y="2620800"/>
              <a:ext cx="377280" cy="828000"/>
            </a:xfrm>
            <a:custGeom>
              <a:avLst/>
              <a:gdLst/>
              <a:ahLst/>
              <a:cxnLst/>
              <a:rect l="l" t="t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2" name="CustomShape 66"/>
            <p:cNvSpPr/>
            <p:nvPr/>
          </p:nvSpPr>
          <p:spPr>
            <a:xfrm>
              <a:off x="8890200" y="2467440"/>
              <a:ext cx="437760" cy="1369440"/>
            </a:xfrm>
            <a:custGeom>
              <a:avLst/>
              <a:gdLst/>
              <a:ahLst/>
              <a:cxnLst/>
              <a:rect l="l" t="t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3" name="CustomShape 67"/>
            <p:cNvSpPr/>
            <p:nvPr/>
          </p:nvSpPr>
          <p:spPr>
            <a:xfrm>
              <a:off x="7878960" y="1733040"/>
              <a:ext cx="1647360" cy="2103840"/>
            </a:xfrm>
            <a:custGeom>
              <a:avLst/>
              <a:gdLst/>
              <a:ahLst/>
              <a:cxnLst/>
              <a:rect l="l" t="t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4" name="CustomShape 68"/>
            <p:cNvSpPr/>
            <p:nvPr/>
          </p:nvSpPr>
          <p:spPr>
            <a:xfrm>
              <a:off x="7878960" y="1733040"/>
              <a:ext cx="1647360" cy="2103840"/>
            </a:xfrm>
            <a:custGeom>
              <a:avLst/>
              <a:gdLst/>
              <a:ahLst/>
              <a:cxnLst/>
              <a:rect l="l" t="t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5" name="CustomShape 69"/>
            <p:cNvSpPr/>
            <p:nvPr/>
          </p:nvSpPr>
          <p:spPr>
            <a:xfrm>
              <a:off x="7894800" y="1752480"/>
              <a:ext cx="1615680" cy="2067120"/>
            </a:xfrm>
            <a:custGeom>
              <a:avLst/>
              <a:gdLst/>
              <a:ahLst/>
              <a:cxnLst/>
              <a:rect l="l" t="t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6" name="CustomShape 70"/>
            <p:cNvSpPr/>
            <p:nvPr/>
          </p:nvSpPr>
          <p:spPr>
            <a:xfrm>
              <a:off x="9405000" y="283932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7" name="CustomShape 71"/>
            <p:cNvSpPr/>
            <p:nvPr/>
          </p:nvSpPr>
          <p:spPr>
            <a:xfrm>
              <a:off x="9405000" y="28450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8" name="CustomShape 72"/>
            <p:cNvSpPr/>
            <p:nvPr/>
          </p:nvSpPr>
          <p:spPr>
            <a:xfrm>
              <a:off x="9405000" y="28476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19" name="CustomShape 73"/>
            <p:cNvSpPr/>
            <p:nvPr/>
          </p:nvSpPr>
          <p:spPr>
            <a:xfrm>
              <a:off x="9415440" y="285876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0" name="CustomShape 74"/>
            <p:cNvSpPr/>
            <p:nvPr/>
          </p:nvSpPr>
          <p:spPr>
            <a:xfrm>
              <a:off x="9415440" y="286200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1" name="CustomShape 75"/>
            <p:cNvSpPr/>
            <p:nvPr/>
          </p:nvSpPr>
          <p:spPr>
            <a:xfrm>
              <a:off x="9397080" y="300636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2" name="CustomShape 76"/>
            <p:cNvSpPr/>
            <p:nvPr/>
          </p:nvSpPr>
          <p:spPr>
            <a:xfrm>
              <a:off x="9407520" y="30232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3" name="CustomShape 77"/>
            <p:cNvSpPr/>
            <p:nvPr/>
          </p:nvSpPr>
          <p:spPr>
            <a:xfrm>
              <a:off x="9407520" y="302328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4" name="CustomShape 78"/>
            <p:cNvSpPr/>
            <p:nvPr/>
          </p:nvSpPr>
          <p:spPr>
            <a:xfrm>
              <a:off x="9417960" y="306000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5" name="CustomShape 79"/>
            <p:cNvSpPr/>
            <p:nvPr/>
          </p:nvSpPr>
          <p:spPr>
            <a:xfrm>
              <a:off x="9468720" y="273672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6" name="CustomShape 80"/>
            <p:cNvSpPr/>
            <p:nvPr/>
          </p:nvSpPr>
          <p:spPr>
            <a:xfrm>
              <a:off x="9405000" y="283932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7" name="CustomShape 81"/>
            <p:cNvSpPr/>
            <p:nvPr/>
          </p:nvSpPr>
          <p:spPr>
            <a:xfrm>
              <a:off x="9405000" y="28450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8" name="CustomShape 82"/>
            <p:cNvSpPr/>
            <p:nvPr/>
          </p:nvSpPr>
          <p:spPr>
            <a:xfrm>
              <a:off x="9405000" y="284760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29" name="CustomShape 83"/>
            <p:cNvSpPr/>
            <p:nvPr/>
          </p:nvSpPr>
          <p:spPr>
            <a:xfrm>
              <a:off x="9415440" y="285876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0" name="CustomShape 84"/>
            <p:cNvSpPr/>
            <p:nvPr/>
          </p:nvSpPr>
          <p:spPr>
            <a:xfrm>
              <a:off x="9415440" y="286200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1" name="CustomShape 85"/>
            <p:cNvSpPr/>
            <p:nvPr/>
          </p:nvSpPr>
          <p:spPr>
            <a:xfrm>
              <a:off x="9431280" y="28760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2" name="CustomShape 86"/>
            <p:cNvSpPr/>
            <p:nvPr/>
          </p:nvSpPr>
          <p:spPr>
            <a:xfrm>
              <a:off x="9439200" y="293832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3" name="CustomShape 87"/>
            <p:cNvSpPr/>
            <p:nvPr/>
          </p:nvSpPr>
          <p:spPr>
            <a:xfrm>
              <a:off x="9397080" y="300636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4" name="CustomShape 88"/>
            <p:cNvSpPr/>
            <p:nvPr/>
          </p:nvSpPr>
          <p:spPr>
            <a:xfrm>
              <a:off x="9399600" y="30088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5" name="CustomShape 89"/>
            <p:cNvSpPr/>
            <p:nvPr/>
          </p:nvSpPr>
          <p:spPr>
            <a:xfrm>
              <a:off x="9407520" y="302328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6" name="CustomShape 90"/>
            <p:cNvSpPr/>
            <p:nvPr/>
          </p:nvSpPr>
          <p:spPr>
            <a:xfrm>
              <a:off x="9407520" y="3023280"/>
              <a:ext cx="360" cy="2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7" name="CustomShape 91"/>
            <p:cNvSpPr/>
            <p:nvPr/>
          </p:nvSpPr>
          <p:spPr>
            <a:xfrm>
              <a:off x="9410040" y="302940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8" name="CustomShape 92"/>
            <p:cNvSpPr/>
            <p:nvPr/>
          </p:nvSpPr>
          <p:spPr>
            <a:xfrm>
              <a:off x="9417960" y="3060000"/>
              <a:ext cx="360" cy="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39" name="CustomShape 93"/>
            <p:cNvSpPr/>
            <p:nvPr/>
          </p:nvSpPr>
          <p:spPr>
            <a:xfrm>
              <a:off x="9417960" y="306864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0" name="CustomShape 94"/>
            <p:cNvSpPr/>
            <p:nvPr/>
          </p:nvSpPr>
          <p:spPr>
            <a:xfrm>
              <a:off x="9412920" y="307728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1" name="CustomShape 95"/>
            <p:cNvSpPr/>
            <p:nvPr/>
          </p:nvSpPr>
          <p:spPr>
            <a:xfrm>
              <a:off x="9402120" y="3089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2" name="CustomShape 96"/>
            <p:cNvSpPr/>
            <p:nvPr/>
          </p:nvSpPr>
          <p:spPr>
            <a:xfrm>
              <a:off x="7875360" y="1733040"/>
              <a:ext cx="1647360" cy="2103840"/>
            </a:xfrm>
            <a:custGeom>
              <a:avLst/>
              <a:gdLst/>
              <a:ahLst/>
              <a:cxnLst/>
              <a:rect l="l" t="t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grpSp>
        <p:nvGrpSpPr>
          <p:cNvPr id="443" name="Group 97"/>
          <p:cNvGrpSpPr/>
          <p:nvPr/>
        </p:nvGrpSpPr>
        <p:grpSpPr>
          <a:xfrm>
            <a:off x="2512440" y="1764720"/>
            <a:ext cx="1664640" cy="2117520"/>
            <a:chOff x="2512440" y="1764720"/>
            <a:chExt cx="1664640" cy="2117520"/>
          </a:xfrm>
        </p:grpSpPr>
        <p:sp>
          <p:nvSpPr>
            <p:cNvPr id="444" name="CustomShape 98"/>
            <p:cNvSpPr/>
            <p:nvPr/>
          </p:nvSpPr>
          <p:spPr>
            <a:xfrm flipH="1">
              <a:off x="2639520" y="287640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5" name="CustomShape 99"/>
            <p:cNvSpPr/>
            <p:nvPr/>
          </p:nvSpPr>
          <p:spPr>
            <a:xfrm flipH="1">
              <a:off x="2639520" y="287640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6" name="CustomShape 100"/>
            <p:cNvSpPr/>
            <p:nvPr/>
          </p:nvSpPr>
          <p:spPr>
            <a:xfrm flipH="1">
              <a:off x="2641320" y="2882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7" name="CustomShape 101"/>
            <p:cNvSpPr/>
            <p:nvPr/>
          </p:nvSpPr>
          <p:spPr>
            <a:xfrm flipH="1">
              <a:off x="2641320" y="2882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8" name="CustomShape 102"/>
            <p:cNvSpPr/>
            <p:nvPr/>
          </p:nvSpPr>
          <p:spPr>
            <a:xfrm flipH="1">
              <a:off x="2641320" y="28846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49" name="CustomShape 103"/>
            <p:cNvSpPr/>
            <p:nvPr/>
          </p:nvSpPr>
          <p:spPr>
            <a:xfrm flipH="1">
              <a:off x="2641320" y="28846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0" name="CustomShape 104"/>
            <p:cNvSpPr/>
            <p:nvPr/>
          </p:nvSpPr>
          <p:spPr>
            <a:xfrm flipH="1">
              <a:off x="2629080" y="289584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1" name="CustomShape 105"/>
            <p:cNvSpPr/>
            <p:nvPr/>
          </p:nvSpPr>
          <p:spPr>
            <a:xfrm flipH="1">
              <a:off x="2629080" y="289584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2" name="CustomShape 106"/>
            <p:cNvSpPr/>
            <p:nvPr/>
          </p:nvSpPr>
          <p:spPr>
            <a:xfrm flipH="1">
              <a:off x="2630160" y="2899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3" name="CustomShape 107"/>
            <p:cNvSpPr/>
            <p:nvPr/>
          </p:nvSpPr>
          <p:spPr>
            <a:xfrm flipH="1">
              <a:off x="2630880" y="289944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4" name="CustomShape 108"/>
            <p:cNvSpPr/>
            <p:nvPr/>
          </p:nvSpPr>
          <p:spPr>
            <a:xfrm flipH="1">
              <a:off x="2648520" y="3044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5" name="CustomShape 109"/>
            <p:cNvSpPr/>
            <p:nvPr/>
          </p:nvSpPr>
          <p:spPr>
            <a:xfrm flipH="1">
              <a:off x="2649240" y="30441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6" name="CustomShape 110"/>
            <p:cNvSpPr/>
            <p:nvPr/>
          </p:nvSpPr>
          <p:spPr>
            <a:xfrm flipH="1">
              <a:off x="2638080" y="3061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7" name="CustomShape 111"/>
            <p:cNvSpPr/>
            <p:nvPr/>
          </p:nvSpPr>
          <p:spPr>
            <a:xfrm flipH="1">
              <a:off x="2638080" y="3061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8" name="CustomShape 112"/>
            <p:cNvSpPr/>
            <p:nvPr/>
          </p:nvSpPr>
          <p:spPr>
            <a:xfrm flipH="1">
              <a:off x="2638080" y="3061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59" name="CustomShape 113"/>
            <p:cNvSpPr/>
            <p:nvPr/>
          </p:nvSpPr>
          <p:spPr>
            <a:xfrm flipH="1">
              <a:off x="2638800" y="306144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0" name="CustomShape 114"/>
            <p:cNvSpPr/>
            <p:nvPr/>
          </p:nvSpPr>
          <p:spPr>
            <a:xfrm flipH="1">
              <a:off x="2627640" y="3098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1" name="CustomShape 115"/>
            <p:cNvSpPr/>
            <p:nvPr/>
          </p:nvSpPr>
          <p:spPr>
            <a:xfrm flipH="1">
              <a:off x="2628360" y="30981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2" name="CustomShape 116"/>
            <p:cNvSpPr/>
            <p:nvPr/>
          </p:nvSpPr>
          <p:spPr>
            <a:xfrm flipH="1">
              <a:off x="2577240" y="2773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3" name="CustomShape 117"/>
            <p:cNvSpPr/>
            <p:nvPr/>
          </p:nvSpPr>
          <p:spPr>
            <a:xfrm flipH="1">
              <a:off x="2577960" y="27734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4" name="CustomShape 118"/>
            <p:cNvSpPr/>
            <p:nvPr/>
          </p:nvSpPr>
          <p:spPr>
            <a:xfrm flipH="1">
              <a:off x="2639520" y="287640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5" name="CustomShape 119"/>
            <p:cNvSpPr/>
            <p:nvPr/>
          </p:nvSpPr>
          <p:spPr>
            <a:xfrm flipH="1">
              <a:off x="2639520" y="287640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6" name="CustomShape 120"/>
            <p:cNvSpPr/>
            <p:nvPr/>
          </p:nvSpPr>
          <p:spPr>
            <a:xfrm flipH="1">
              <a:off x="2641320" y="2882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7" name="CustomShape 121"/>
            <p:cNvSpPr/>
            <p:nvPr/>
          </p:nvSpPr>
          <p:spPr>
            <a:xfrm flipH="1">
              <a:off x="2641320" y="2882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8" name="CustomShape 122"/>
            <p:cNvSpPr/>
            <p:nvPr/>
          </p:nvSpPr>
          <p:spPr>
            <a:xfrm flipH="1">
              <a:off x="2641320" y="28846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69" name="CustomShape 123"/>
            <p:cNvSpPr/>
            <p:nvPr/>
          </p:nvSpPr>
          <p:spPr>
            <a:xfrm flipH="1">
              <a:off x="2641320" y="28846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0" name="CustomShape 124"/>
            <p:cNvSpPr/>
            <p:nvPr/>
          </p:nvSpPr>
          <p:spPr>
            <a:xfrm flipH="1">
              <a:off x="2629080" y="289584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1" name="CustomShape 125"/>
            <p:cNvSpPr/>
            <p:nvPr/>
          </p:nvSpPr>
          <p:spPr>
            <a:xfrm flipH="1">
              <a:off x="2629080" y="289584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2" name="CustomShape 126"/>
            <p:cNvSpPr/>
            <p:nvPr/>
          </p:nvSpPr>
          <p:spPr>
            <a:xfrm flipH="1">
              <a:off x="2630160" y="2899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3" name="CustomShape 127"/>
            <p:cNvSpPr/>
            <p:nvPr/>
          </p:nvSpPr>
          <p:spPr>
            <a:xfrm flipH="1">
              <a:off x="2630880" y="289944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4" name="CustomShape 128"/>
            <p:cNvSpPr/>
            <p:nvPr/>
          </p:nvSpPr>
          <p:spPr>
            <a:xfrm flipH="1">
              <a:off x="2615040" y="29131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5" name="CustomShape 129"/>
            <p:cNvSpPr/>
            <p:nvPr/>
          </p:nvSpPr>
          <p:spPr>
            <a:xfrm flipH="1">
              <a:off x="2615040" y="29131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6" name="CustomShape 130"/>
            <p:cNvSpPr/>
            <p:nvPr/>
          </p:nvSpPr>
          <p:spPr>
            <a:xfrm flipH="1">
              <a:off x="2607120" y="297576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7" name="CustomShape 131"/>
            <p:cNvSpPr/>
            <p:nvPr/>
          </p:nvSpPr>
          <p:spPr>
            <a:xfrm flipH="1">
              <a:off x="2607120" y="297576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8" name="CustomShape 132"/>
            <p:cNvSpPr/>
            <p:nvPr/>
          </p:nvSpPr>
          <p:spPr>
            <a:xfrm flipH="1">
              <a:off x="2648520" y="3044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79" name="CustomShape 133"/>
            <p:cNvSpPr/>
            <p:nvPr/>
          </p:nvSpPr>
          <p:spPr>
            <a:xfrm flipH="1">
              <a:off x="2649240" y="30441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0" name="CustomShape 134"/>
            <p:cNvSpPr/>
            <p:nvPr/>
          </p:nvSpPr>
          <p:spPr>
            <a:xfrm flipH="1">
              <a:off x="2646000" y="30470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1" name="CustomShape 135"/>
            <p:cNvSpPr/>
            <p:nvPr/>
          </p:nvSpPr>
          <p:spPr>
            <a:xfrm flipH="1">
              <a:off x="2646720" y="304704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2" name="CustomShape 136"/>
            <p:cNvSpPr/>
            <p:nvPr/>
          </p:nvSpPr>
          <p:spPr>
            <a:xfrm flipH="1">
              <a:off x="2638080" y="3061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3" name="CustomShape 137"/>
            <p:cNvSpPr/>
            <p:nvPr/>
          </p:nvSpPr>
          <p:spPr>
            <a:xfrm flipH="1">
              <a:off x="2638080" y="3061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4" name="CustomShape 138"/>
            <p:cNvSpPr/>
            <p:nvPr/>
          </p:nvSpPr>
          <p:spPr>
            <a:xfrm flipH="1">
              <a:off x="2638080" y="3061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5" name="CustomShape 139"/>
            <p:cNvSpPr/>
            <p:nvPr/>
          </p:nvSpPr>
          <p:spPr>
            <a:xfrm flipH="1">
              <a:off x="2638800" y="306144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6" name="CustomShape 140"/>
            <p:cNvSpPr/>
            <p:nvPr/>
          </p:nvSpPr>
          <p:spPr>
            <a:xfrm flipH="1">
              <a:off x="2635560" y="306720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7" name="CustomShape 141"/>
            <p:cNvSpPr/>
            <p:nvPr/>
          </p:nvSpPr>
          <p:spPr>
            <a:xfrm flipH="1">
              <a:off x="2636280" y="306720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8" name="CustomShape 142"/>
            <p:cNvSpPr/>
            <p:nvPr/>
          </p:nvSpPr>
          <p:spPr>
            <a:xfrm flipH="1">
              <a:off x="2627640" y="3098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89" name="CustomShape 143"/>
            <p:cNvSpPr/>
            <p:nvPr/>
          </p:nvSpPr>
          <p:spPr>
            <a:xfrm flipH="1">
              <a:off x="2628360" y="309816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0" name="CustomShape 144"/>
            <p:cNvSpPr/>
            <p:nvPr/>
          </p:nvSpPr>
          <p:spPr>
            <a:xfrm flipH="1">
              <a:off x="2628360" y="310680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1" name="CustomShape 145"/>
            <p:cNvSpPr/>
            <p:nvPr/>
          </p:nvSpPr>
          <p:spPr>
            <a:xfrm flipH="1">
              <a:off x="2628360" y="310680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2" name="CustomShape 146"/>
            <p:cNvSpPr/>
            <p:nvPr/>
          </p:nvSpPr>
          <p:spPr>
            <a:xfrm flipH="1">
              <a:off x="2631600" y="311544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3" name="CustomShape 147"/>
            <p:cNvSpPr/>
            <p:nvPr/>
          </p:nvSpPr>
          <p:spPr>
            <a:xfrm flipH="1">
              <a:off x="2631600" y="311544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4" name="CustomShape 148"/>
            <p:cNvSpPr/>
            <p:nvPr/>
          </p:nvSpPr>
          <p:spPr>
            <a:xfrm flipH="1">
              <a:off x="2644200" y="312732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5" name="CustomShape 149"/>
            <p:cNvSpPr/>
            <p:nvPr/>
          </p:nvSpPr>
          <p:spPr>
            <a:xfrm flipH="1">
              <a:off x="2644200" y="312732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6" name="CustomShape 150"/>
            <p:cNvSpPr/>
            <p:nvPr/>
          </p:nvSpPr>
          <p:spPr>
            <a:xfrm flipH="1">
              <a:off x="2512080" y="1796400"/>
              <a:ext cx="1645560" cy="2085840"/>
            </a:xfrm>
            <a:custGeom>
              <a:avLst/>
              <a:gdLst/>
              <a:ahLst/>
              <a:cxnLst/>
              <a:rect l="l" t="t" r="r" b="b"/>
              <a:pathLst>
                <a:path w="624" h="732">
                  <a:moveTo>
                    <a:pt x="274" y="2"/>
                  </a:move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85" y="68"/>
                    <a:pt x="497" y="89"/>
                  </a:cubicBezTo>
                  <a:cubicBezTo>
                    <a:pt x="503" y="100"/>
                    <a:pt x="517" y="120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551" y="254"/>
                    <a:pt x="558" y="260"/>
                    <a:pt x="565" y="264"/>
                  </a:cubicBezTo>
                  <a:cubicBezTo>
                    <a:pt x="579" y="273"/>
                    <a:pt x="597" y="279"/>
                    <a:pt x="610" y="289"/>
                  </a:cubicBezTo>
                  <a:cubicBezTo>
                    <a:pt x="617" y="295"/>
                    <a:pt x="624" y="307"/>
                    <a:pt x="624" y="315"/>
                  </a:cubicBezTo>
                  <a:cubicBezTo>
                    <a:pt x="624" y="320"/>
                    <a:pt x="623" y="326"/>
                    <a:pt x="622" y="331"/>
                  </a:cubicBezTo>
                  <a:cubicBezTo>
                    <a:pt x="618" y="347"/>
                    <a:pt x="604" y="356"/>
                    <a:pt x="590" y="362"/>
                  </a:cubicBezTo>
                  <a:cubicBezTo>
                    <a:pt x="585" y="364"/>
                    <a:pt x="581" y="365"/>
                    <a:pt x="579" y="371"/>
                  </a:cubicBezTo>
                  <a:cubicBezTo>
                    <a:pt x="578" y="378"/>
                    <a:pt x="594" y="398"/>
                    <a:pt x="595" y="401"/>
                  </a:cubicBezTo>
                  <a:cubicBezTo>
                    <a:pt x="601" y="414"/>
                    <a:pt x="599" y="419"/>
                    <a:pt x="593" y="426"/>
                  </a:cubicBezTo>
                  <a:cubicBezTo>
                    <a:pt x="587" y="430"/>
                    <a:pt x="582" y="431"/>
                    <a:pt x="576" y="433"/>
                  </a:cubicBezTo>
                  <a:cubicBezTo>
                    <a:pt x="575" y="434"/>
                    <a:pt x="576" y="433"/>
                    <a:pt x="576" y="433"/>
                  </a:cubicBezTo>
                  <a:cubicBezTo>
                    <a:pt x="577" y="433"/>
                    <a:pt x="578" y="433"/>
                    <a:pt x="574" y="434"/>
                  </a:cubicBezTo>
                  <a:cubicBezTo>
                    <a:pt x="571" y="436"/>
                    <a:pt x="574" y="437"/>
                    <a:pt x="576" y="439"/>
                  </a:cubicBezTo>
                  <a:cubicBezTo>
                    <a:pt x="577" y="440"/>
                    <a:pt x="580" y="443"/>
                    <a:pt x="582" y="445"/>
                  </a:cubicBezTo>
                  <a:cubicBezTo>
                    <a:pt x="586" y="450"/>
                    <a:pt x="591" y="464"/>
                    <a:pt x="584" y="471"/>
                  </a:cubicBezTo>
                  <a:cubicBezTo>
                    <a:pt x="584" y="471"/>
                    <a:pt x="578" y="476"/>
                    <a:pt x="577" y="477"/>
                  </a:cubicBezTo>
                  <a:cubicBezTo>
                    <a:pt x="575" y="480"/>
                    <a:pt x="572" y="483"/>
                    <a:pt x="571" y="486"/>
                  </a:cubicBezTo>
                  <a:cubicBezTo>
                    <a:pt x="569" y="493"/>
                    <a:pt x="573" y="498"/>
                    <a:pt x="576" y="505"/>
                  </a:cubicBezTo>
                  <a:cubicBezTo>
                    <a:pt x="577" y="508"/>
                    <a:pt x="578" y="511"/>
                    <a:pt x="580" y="513"/>
                  </a:cubicBezTo>
                  <a:cubicBezTo>
                    <a:pt x="584" y="522"/>
                    <a:pt x="587" y="529"/>
                    <a:pt x="588" y="539"/>
                  </a:cubicBezTo>
                  <a:cubicBezTo>
                    <a:pt x="589" y="557"/>
                    <a:pt x="572" y="572"/>
                    <a:pt x="556" y="580"/>
                  </a:cubicBezTo>
                  <a:cubicBezTo>
                    <a:pt x="543" y="587"/>
                    <a:pt x="532" y="589"/>
                    <a:pt x="519" y="591"/>
                  </a:cubicBezTo>
                  <a:cubicBezTo>
                    <a:pt x="506" y="592"/>
                    <a:pt x="492" y="593"/>
                    <a:pt x="479" y="594"/>
                  </a:cubicBezTo>
                  <a:cubicBezTo>
                    <a:pt x="457" y="596"/>
                    <a:pt x="439" y="597"/>
                    <a:pt x="431" y="622"/>
                  </a:cubicBezTo>
                  <a:cubicBezTo>
                    <a:pt x="430" y="629"/>
                    <a:pt x="429" y="639"/>
                    <a:pt x="429" y="645"/>
                  </a:cubicBezTo>
                  <a:cubicBezTo>
                    <a:pt x="428" y="660"/>
                    <a:pt x="432" y="680"/>
                    <a:pt x="437" y="693"/>
                  </a:cubicBezTo>
                  <a:cubicBezTo>
                    <a:pt x="443" y="710"/>
                    <a:pt x="443" y="711"/>
                    <a:pt x="451" y="727"/>
                  </a:cubicBezTo>
                  <a:cubicBezTo>
                    <a:pt x="449" y="729"/>
                    <a:pt x="447" y="729"/>
                    <a:pt x="444" y="730"/>
                  </a:cubicBezTo>
                  <a:cubicBezTo>
                    <a:pt x="443" y="731"/>
                    <a:pt x="442" y="731"/>
                    <a:pt x="441" y="731"/>
                  </a:cubicBezTo>
                  <a:cubicBezTo>
                    <a:pt x="439" y="731"/>
                    <a:pt x="439" y="731"/>
                    <a:pt x="436" y="731"/>
                  </a:cubicBezTo>
                  <a:cubicBezTo>
                    <a:pt x="423" y="731"/>
                    <a:pt x="411" y="731"/>
                    <a:pt x="398" y="730"/>
                  </a:cubicBez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7" name="CustomShape 151"/>
            <p:cNvSpPr/>
            <p:nvPr/>
          </p:nvSpPr>
          <p:spPr>
            <a:xfrm flipH="1">
              <a:off x="2718000" y="1796400"/>
              <a:ext cx="1439640" cy="2085840"/>
            </a:xfrm>
            <a:custGeom>
              <a:avLst/>
              <a:gdLst/>
              <a:ahLst/>
              <a:cxnLst/>
              <a:rect l="l" t="t" r="r" b="b"/>
              <a:pathLst>
                <a:path w="546" h="732">
                  <a:moveTo>
                    <a:pt x="398" y="730"/>
                  </a:moveTo>
                  <a:cubicBezTo>
                    <a:pt x="365" y="729"/>
                    <a:pt x="328" y="727"/>
                    <a:pt x="298" y="727"/>
                  </a:cubicBezTo>
                  <a:cubicBezTo>
                    <a:pt x="265" y="726"/>
                    <a:pt x="232" y="727"/>
                    <a:pt x="199" y="729"/>
                  </a:cubicBezTo>
                  <a:cubicBezTo>
                    <a:pt x="166" y="730"/>
                    <a:pt x="133" y="732"/>
                    <a:pt x="100" y="731"/>
                  </a:cubicBezTo>
                  <a:cubicBezTo>
                    <a:pt x="94" y="731"/>
                    <a:pt x="88" y="731"/>
                    <a:pt x="83" y="731"/>
                  </a:cubicBezTo>
                  <a:cubicBezTo>
                    <a:pt x="97" y="713"/>
                    <a:pt x="111" y="694"/>
                    <a:pt x="120" y="674"/>
                  </a:cubicBezTo>
                  <a:cubicBezTo>
                    <a:pt x="125" y="661"/>
                    <a:pt x="129" y="649"/>
                    <a:pt x="132" y="635"/>
                  </a:cubicBezTo>
                  <a:cubicBezTo>
                    <a:pt x="137" y="610"/>
                    <a:pt x="133" y="584"/>
                    <a:pt x="127" y="561"/>
                  </a:cubicBezTo>
                  <a:cubicBezTo>
                    <a:pt x="119" y="529"/>
                    <a:pt x="100" y="501"/>
                    <a:pt x="81" y="475"/>
                  </a:cubicBezTo>
                  <a:cubicBezTo>
                    <a:pt x="77" y="470"/>
                    <a:pt x="72" y="465"/>
                    <a:pt x="68" y="460"/>
                  </a:cubicBezTo>
                  <a:cubicBezTo>
                    <a:pt x="59" y="449"/>
                    <a:pt x="52" y="438"/>
                    <a:pt x="45" y="427"/>
                  </a:cubicBezTo>
                  <a:cubicBezTo>
                    <a:pt x="45" y="427"/>
                    <a:pt x="45" y="428"/>
                    <a:pt x="46" y="428"/>
                  </a:cubicBezTo>
                  <a:cubicBezTo>
                    <a:pt x="23" y="392"/>
                    <a:pt x="8" y="352"/>
                    <a:pt x="2" y="309"/>
                  </a:cubicBezTo>
                  <a:cubicBezTo>
                    <a:pt x="0" y="293"/>
                    <a:pt x="0" y="276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9" y="214"/>
                    <a:pt x="12" y="203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40"/>
                    <a:pt x="53" y="110"/>
                    <a:pt x="77" y="85"/>
                  </a:cubicBezTo>
                  <a:cubicBezTo>
                    <a:pt x="77" y="85"/>
                    <a:pt x="77" y="86"/>
                    <a:pt x="77" y="86"/>
                  </a:cubicBezTo>
                  <a:cubicBezTo>
                    <a:pt x="80" y="80"/>
                    <a:pt x="87" y="76"/>
                    <a:pt x="92" y="71"/>
                  </a:cubicBezTo>
                  <a:cubicBezTo>
                    <a:pt x="99" y="65"/>
                    <a:pt x="106" y="59"/>
                    <a:pt x="114" y="54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2"/>
                  </a:cubicBezTo>
                  <a:cubicBezTo>
                    <a:pt x="309" y="0"/>
                    <a:pt x="345" y="2"/>
                    <a:pt x="379" y="12"/>
                  </a:cubicBezTo>
                  <a:cubicBezTo>
                    <a:pt x="405" y="19"/>
                    <a:pt x="428" y="31"/>
                    <a:pt x="450" y="46"/>
                  </a:cubicBezTo>
                  <a:cubicBezTo>
                    <a:pt x="470" y="60"/>
                    <a:pt x="475" y="65"/>
                    <a:pt x="492" y="81"/>
                  </a:cubicBezTo>
                  <a:cubicBezTo>
                    <a:pt x="498" y="92"/>
                    <a:pt x="516" y="113"/>
                    <a:pt x="519" y="132"/>
                  </a:cubicBezTo>
                  <a:cubicBezTo>
                    <a:pt x="524" y="155"/>
                    <a:pt x="523" y="182"/>
                    <a:pt x="527" y="205"/>
                  </a:cubicBezTo>
                  <a:cubicBezTo>
                    <a:pt x="530" y="222"/>
                    <a:pt x="532" y="235"/>
                    <a:pt x="546" y="248"/>
                  </a:cubicBezTo>
                  <a:cubicBezTo>
                    <a:pt x="398" y="730"/>
                    <a:pt x="398" y="730"/>
                    <a:pt x="398" y="7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8" name="CustomShape 152"/>
            <p:cNvSpPr/>
            <p:nvPr/>
          </p:nvSpPr>
          <p:spPr>
            <a:xfrm flipH="1">
              <a:off x="2512800" y="2502720"/>
              <a:ext cx="382320" cy="986040"/>
            </a:xfrm>
            <a:custGeom>
              <a:avLst/>
              <a:gdLst/>
              <a:ahLst/>
              <a:cxnLst/>
              <a:rect l="l" t="t" r="r" b="b"/>
              <a:pathLst>
                <a:path w="145" h="346">
                  <a:moveTo>
                    <a:pt x="67" y="0"/>
                  </a:moveTo>
                  <a:cubicBezTo>
                    <a:pt x="72" y="6"/>
                    <a:pt x="79" y="12"/>
                    <a:pt x="86" y="16"/>
                  </a:cubicBezTo>
                  <a:cubicBezTo>
                    <a:pt x="100" y="25"/>
                    <a:pt x="118" y="31"/>
                    <a:pt x="131" y="41"/>
                  </a:cubicBezTo>
                  <a:cubicBezTo>
                    <a:pt x="138" y="47"/>
                    <a:pt x="145" y="59"/>
                    <a:pt x="145" y="67"/>
                  </a:cubicBezTo>
                  <a:cubicBezTo>
                    <a:pt x="145" y="72"/>
                    <a:pt x="144" y="78"/>
                    <a:pt x="143" y="83"/>
                  </a:cubicBezTo>
                  <a:cubicBezTo>
                    <a:pt x="139" y="99"/>
                    <a:pt x="125" y="108"/>
                    <a:pt x="111" y="114"/>
                  </a:cubicBezTo>
                  <a:cubicBezTo>
                    <a:pt x="106" y="116"/>
                    <a:pt x="102" y="117"/>
                    <a:pt x="100" y="123"/>
                  </a:cubicBezTo>
                  <a:cubicBezTo>
                    <a:pt x="99" y="130"/>
                    <a:pt x="115" y="150"/>
                    <a:pt x="116" y="153"/>
                  </a:cubicBezTo>
                  <a:cubicBezTo>
                    <a:pt x="122" y="166"/>
                    <a:pt x="120" y="171"/>
                    <a:pt x="114" y="178"/>
                  </a:cubicBezTo>
                  <a:cubicBezTo>
                    <a:pt x="108" y="182"/>
                    <a:pt x="103" y="183"/>
                    <a:pt x="97" y="185"/>
                  </a:cubicBezTo>
                  <a:cubicBezTo>
                    <a:pt x="96" y="186"/>
                    <a:pt x="97" y="185"/>
                    <a:pt x="97" y="185"/>
                  </a:cubicBezTo>
                  <a:cubicBezTo>
                    <a:pt x="98" y="185"/>
                    <a:pt x="99" y="185"/>
                    <a:pt x="95" y="186"/>
                  </a:cubicBezTo>
                  <a:cubicBezTo>
                    <a:pt x="92" y="188"/>
                    <a:pt x="95" y="189"/>
                    <a:pt x="97" y="191"/>
                  </a:cubicBezTo>
                  <a:cubicBezTo>
                    <a:pt x="98" y="192"/>
                    <a:pt x="101" y="195"/>
                    <a:pt x="103" y="197"/>
                  </a:cubicBezTo>
                  <a:cubicBezTo>
                    <a:pt x="107" y="202"/>
                    <a:pt x="112" y="216"/>
                    <a:pt x="105" y="223"/>
                  </a:cubicBezTo>
                  <a:cubicBezTo>
                    <a:pt x="105" y="223"/>
                    <a:pt x="99" y="228"/>
                    <a:pt x="98" y="229"/>
                  </a:cubicBezTo>
                  <a:cubicBezTo>
                    <a:pt x="96" y="232"/>
                    <a:pt x="93" y="235"/>
                    <a:pt x="92" y="238"/>
                  </a:cubicBezTo>
                  <a:cubicBezTo>
                    <a:pt x="90" y="245"/>
                    <a:pt x="94" y="250"/>
                    <a:pt x="97" y="257"/>
                  </a:cubicBezTo>
                  <a:cubicBezTo>
                    <a:pt x="98" y="260"/>
                    <a:pt x="99" y="263"/>
                    <a:pt x="101" y="265"/>
                  </a:cubicBezTo>
                  <a:cubicBezTo>
                    <a:pt x="105" y="274"/>
                    <a:pt x="108" y="281"/>
                    <a:pt x="109" y="291"/>
                  </a:cubicBezTo>
                  <a:cubicBezTo>
                    <a:pt x="110" y="309"/>
                    <a:pt x="93" y="324"/>
                    <a:pt x="77" y="332"/>
                  </a:cubicBezTo>
                  <a:cubicBezTo>
                    <a:pt x="64" y="339"/>
                    <a:pt x="53" y="341"/>
                    <a:pt x="40" y="343"/>
                  </a:cubicBezTo>
                  <a:cubicBezTo>
                    <a:pt x="27" y="344"/>
                    <a:pt x="13" y="345"/>
                    <a:pt x="0" y="34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499" name="CustomShape 153"/>
            <p:cNvSpPr/>
            <p:nvPr/>
          </p:nvSpPr>
          <p:spPr>
            <a:xfrm flipH="1">
              <a:off x="2512080" y="2656800"/>
              <a:ext cx="376920" cy="831960"/>
            </a:xfrm>
            <a:custGeom>
              <a:avLst/>
              <a:gdLst/>
              <a:ahLst/>
              <a:cxnLst/>
              <a:rect l="l" t="t" r="r" b="b"/>
              <a:pathLst>
                <a:path w="143" h="292">
                  <a:moveTo>
                    <a:pt x="139" y="0"/>
                  </a:moveTo>
                  <a:cubicBezTo>
                    <a:pt x="139" y="1"/>
                    <a:pt x="139" y="2"/>
                    <a:pt x="140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3"/>
                    <a:pt x="140" y="3"/>
                    <a:pt x="140" y="4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9"/>
                    <a:pt x="139" y="27"/>
                    <a:pt x="129" y="35"/>
                  </a:cubicBezTo>
                  <a:cubicBezTo>
                    <a:pt x="126" y="37"/>
                    <a:pt x="123" y="38"/>
                    <a:pt x="121" y="40"/>
                  </a:cubicBezTo>
                  <a:cubicBezTo>
                    <a:pt x="117" y="42"/>
                    <a:pt x="113" y="44"/>
                    <a:pt x="110" y="46"/>
                  </a:cubicBezTo>
                  <a:cubicBezTo>
                    <a:pt x="104" y="50"/>
                    <a:pt x="93" y="55"/>
                    <a:pt x="91" y="63"/>
                  </a:cubicBezTo>
                  <a:cubicBezTo>
                    <a:pt x="91" y="64"/>
                    <a:pt x="91" y="64"/>
                    <a:pt x="91" y="65"/>
                  </a:cubicBezTo>
                  <a:cubicBezTo>
                    <a:pt x="91" y="71"/>
                    <a:pt x="95" y="75"/>
                    <a:pt x="98" y="80"/>
                  </a:cubicBezTo>
                  <a:cubicBezTo>
                    <a:pt x="100" y="83"/>
                    <a:pt x="102" y="86"/>
                    <a:pt x="104" y="90"/>
                  </a:cubicBezTo>
                  <a:cubicBezTo>
                    <a:pt x="106" y="95"/>
                    <a:pt x="108" y="101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8"/>
                    <a:pt x="108" y="109"/>
                    <a:pt x="108" y="110"/>
                  </a:cubicBezTo>
                  <a:cubicBezTo>
                    <a:pt x="106" y="116"/>
                    <a:pt x="98" y="120"/>
                    <a:pt x="92" y="123"/>
                  </a:cubicBezTo>
                  <a:cubicBezTo>
                    <a:pt x="90" y="124"/>
                    <a:pt x="87" y="124"/>
                    <a:pt x="85" y="126"/>
                  </a:cubicBezTo>
                  <a:cubicBezTo>
                    <a:pt x="84" y="127"/>
                    <a:pt x="84" y="127"/>
                    <a:pt x="84" y="128"/>
                  </a:cubicBezTo>
                  <a:cubicBezTo>
                    <a:pt x="84" y="129"/>
                    <a:pt x="86" y="130"/>
                    <a:pt x="87" y="131"/>
                  </a:cubicBezTo>
                  <a:cubicBezTo>
                    <a:pt x="88" y="133"/>
                    <a:pt x="90" y="135"/>
                    <a:pt x="92" y="137"/>
                  </a:cubicBezTo>
                  <a:cubicBezTo>
                    <a:pt x="95" y="141"/>
                    <a:pt x="99" y="148"/>
                    <a:pt x="99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8"/>
                    <a:pt x="99" y="160"/>
                    <a:pt x="97" y="162"/>
                  </a:cubicBezTo>
                  <a:cubicBezTo>
                    <a:pt x="97" y="162"/>
                    <a:pt x="88" y="170"/>
                    <a:pt x="86" y="173"/>
                  </a:cubicBezTo>
                  <a:cubicBezTo>
                    <a:pt x="84" y="176"/>
                    <a:pt x="83" y="179"/>
                    <a:pt x="83" y="183"/>
                  </a:cubicBezTo>
                  <a:cubicBezTo>
                    <a:pt x="83" y="187"/>
                    <a:pt x="84" y="190"/>
                    <a:pt x="86" y="194"/>
                  </a:cubicBezTo>
                  <a:cubicBezTo>
                    <a:pt x="87" y="197"/>
                    <a:pt x="88" y="199"/>
                    <a:pt x="89" y="202"/>
                  </a:cubicBezTo>
                  <a:cubicBezTo>
                    <a:pt x="94" y="211"/>
                    <a:pt x="98" y="220"/>
                    <a:pt x="100" y="230"/>
                  </a:cubicBezTo>
                  <a:cubicBezTo>
                    <a:pt x="101" y="232"/>
                    <a:pt x="101" y="234"/>
                    <a:pt x="101" y="236"/>
                  </a:cubicBezTo>
                  <a:cubicBezTo>
                    <a:pt x="101" y="236"/>
                    <a:pt x="101" y="236"/>
                    <a:pt x="101" y="236"/>
                  </a:cubicBezTo>
                  <a:cubicBezTo>
                    <a:pt x="101" y="252"/>
                    <a:pt x="90" y="263"/>
                    <a:pt x="78" y="272"/>
                  </a:cubicBezTo>
                  <a:cubicBezTo>
                    <a:pt x="68" y="280"/>
                    <a:pt x="49" y="284"/>
                    <a:pt x="37" y="286"/>
                  </a:cubicBezTo>
                  <a:cubicBezTo>
                    <a:pt x="25" y="288"/>
                    <a:pt x="14" y="289"/>
                    <a:pt x="3" y="290"/>
                  </a:cubicBezTo>
                  <a:cubicBezTo>
                    <a:pt x="2" y="290"/>
                    <a:pt x="1" y="291"/>
                    <a:pt x="0" y="292"/>
                  </a:cubicBezTo>
                  <a:cubicBezTo>
                    <a:pt x="13" y="291"/>
                    <a:pt x="26" y="290"/>
                    <a:pt x="38" y="289"/>
                  </a:cubicBezTo>
                  <a:cubicBezTo>
                    <a:pt x="51" y="287"/>
                    <a:pt x="62" y="285"/>
                    <a:pt x="75" y="278"/>
                  </a:cubicBezTo>
                  <a:cubicBezTo>
                    <a:pt x="90" y="271"/>
                    <a:pt x="107" y="256"/>
                    <a:pt x="107" y="239"/>
                  </a:cubicBezTo>
                  <a:cubicBezTo>
                    <a:pt x="107" y="238"/>
                    <a:pt x="107" y="238"/>
                    <a:pt x="107" y="237"/>
                  </a:cubicBezTo>
                  <a:cubicBezTo>
                    <a:pt x="106" y="227"/>
                    <a:pt x="103" y="220"/>
                    <a:pt x="99" y="211"/>
                  </a:cubicBezTo>
                  <a:cubicBezTo>
                    <a:pt x="97" y="209"/>
                    <a:pt x="96" y="206"/>
                    <a:pt x="95" y="203"/>
                  </a:cubicBezTo>
                  <a:cubicBezTo>
                    <a:pt x="92" y="198"/>
                    <a:pt x="89" y="194"/>
                    <a:pt x="89" y="189"/>
                  </a:cubicBezTo>
                  <a:cubicBezTo>
                    <a:pt x="89" y="187"/>
                    <a:pt x="90" y="186"/>
                    <a:pt x="90" y="184"/>
                  </a:cubicBezTo>
                  <a:cubicBezTo>
                    <a:pt x="91" y="181"/>
                    <a:pt x="94" y="178"/>
                    <a:pt x="96" y="175"/>
                  </a:cubicBezTo>
                  <a:cubicBezTo>
                    <a:pt x="97" y="174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5" y="166"/>
                    <a:pt x="106" y="163"/>
                    <a:pt x="106" y="159"/>
                  </a:cubicBezTo>
                  <a:cubicBezTo>
                    <a:pt x="106" y="153"/>
                    <a:pt x="103" y="146"/>
                    <a:pt x="101" y="143"/>
                  </a:cubicBezTo>
                  <a:cubicBezTo>
                    <a:pt x="99" y="141"/>
                    <a:pt x="96" y="138"/>
                    <a:pt x="95" y="137"/>
                  </a:cubicBezTo>
                  <a:cubicBezTo>
                    <a:pt x="94" y="136"/>
                    <a:pt x="92" y="135"/>
                    <a:pt x="92" y="134"/>
                  </a:cubicBezTo>
                  <a:cubicBezTo>
                    <a:pt x="92" y="133"/>
                    <a:pt x="92" y="133"/>
                    <a:pt x="93" y="132"/>
                  </a:cubicBezTo>
                  <a:cubicBezTo>
                    <a:pt x="95" y="131"/>
                    <a:pt x="96" y="131"/>
                    <a:pt x="96" y="131"/>
                  </a:cubicBezTo>
                  <a:cubicBezTo>
                    <a:pt x="96" y="131"/>
                    <a:pt x="96" y="131"/>
                    <a:pt x="95" y="131"/>
                  </a:cubicBezTo>
                  <a:cubicBezTo>
                    <a:pt x="95" y="131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95" y="132"/>
                    <a:pt x="95" y="131"/>
                    <a:pt x="95" y="131"/>
                  </a:cubicBezTo>
                  <a:cubicBezTo>
                    <a:pt x="101" y="129"/>
                    <a:pt x="106" y="128"/>
                    <a:pt x="112" y="124"/>
                  </a:cubicBezTo>
                  <a:cubicBezTo>
                    <a:pt x="115" y="120"/>
                    <a:pt x="118" y="116"/>
                    <a:pt x="118" y="112"/>
                  </a:cubicBezTo>
                  <a:cubicBezTo>
                    <a:pt x="118" y="109"/>
                    <a:pt x="117" y="105"/>
                    <a:pt x="114" y="99"/>
                  </a:cubicBezTo>
                  <a:cubicBezTo>
                    <a:pt x="113" y="96"/>
                    <a:pt x="98" y="78"/>
                    <a:pt x="98" y="70"/>
                  </a:cubicBezTo>
                  <a:cubicBezTo>
                    <a:pt x="98" y="69"/>
                    <a:pt x="98" y="69"/>
                    <a:pt x="98" y="69"/>
                  </a:cubicBezTo>
                  <a:cubicBezTo>
                    <a:pt x="100" y="63"/>
                    <a:pt x="104" y="62"/>
                    <a:pt x="109" y="60"/>
                  </a:cubicBezTo>
                  <a:cubicBezTo>
                    <a:pt x="123" y="54"/>
                    <a:pt x="137" y="45"/>
                    <a:pt x="141" y="29"/>
                  </a:cubicBezTo>
                  <a:cubicBezTo>
                    <a:pt x="142" y="24"/>
                    <a:pt x="143" y="18"/>
                    <a:pt x="143" y="13"/>
                  </a:cubicBezTo>
                  <a:cubicBezTo>
                    <a:pt x="143" y="9"/>
                    <a:pt x="141" y="5"/>
                    <a:pt x="13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0" name="CustomShape 154"/>
            <p:cNvSpPr/>
            <p:nvPr/>
          </p:nvSpPr>
          <p:spPr>
            <a:xfrm flipH="1">
              <a:off x="2718000" y="2502720"/>
              <a:ext cx="437400" cy="1376280"/>
            </a:xfrm>
            <a:custGeom>
              <a:avLst/>
              <a:gdLst/>
              <a:ahLst/>
              <a:cxnLst/>
              <a:rect l="l" t="t" r="r" b="b"/>
              <a:pathLst>
                <a:path w="166" h="483">
                  <a:moveTo>
                    <a:pt x="99" y="346"/>
                  </a:moveTo>
                  <a:cubicBezTo>
                    <a:pt x="77" y="348"/>
                    <a:pt x="59" y="349"/>
                    <a:pt x="51" y="374"/>
                  </a:cubicBezTo>
                  <a:cubicBezTo>
                    <a:pt x="50" y="381"/>
                    <a:pt x="49" y="391"/>
                    <a:pt x="49" y="397"/>
                  </a:cubicBezTo>
                  <a:cubicBezTo>
                    <a:pt x="48" y="412"/>
                    <a:pt x="52" y="432"/>
                    <a:pt x="57" y="445"/>
                  </a:cubicBezTo>
                  <a:cubicBezTo>
                    <a:pt x="63" y="462"/>
                    <a:pt x="63" y="463"/>
                    <a:pt x="71" y="479"/>
                  </a:cubicBezTo>
                  <a:cubicBezTo>
                    <a:pt x="69" y="481"/>
                    <a:pt x="67" y="481"/>
                    <a:pt x="64" y="482"/>
                  </a:cubicBezTo>
                  <a:cubicBezTo>
                    <a:pt x="63" y="483"/>
                    <a:pt x="62" y="483"/>
                    <a:pt x="61" y="483"/>
                  </a:cubicBezTo>
                  <a:cubicBezTo>
                    <a:pt x="59" y="483"/>
                    <a:pt x="59" y="483"/>
                    <a:pt x="56" y="483"/>
                  </a:cubicBezTo>
                  <a:cubicBezTo>
                    <a:pt x="43" y="483"/>
                    <a:pt x="13" y="482"/>
                    <a:pt x="0" y="481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9" y="346"/>
                    <a:pt x="99" y="346"/>
                    <a:pt x="99" y="3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1" name="CustomShape 155"/>
            <p:cNvSpPr/>
            <p:nvPr/>
          </p:nvSpPr>
          <p:spPr>
            <a:xfrm flipH="1">
              <a:off x="2520000" y="1764720"/>
              <a:ext cx="1645560" cy="2113920"/>
            </a:xfrm>
            <a:custGeom>
              <a:avLst/>
              <a:gdLst/>
              <a:ahLst/>
              <a:cxnLst/>
              <a:rect l="l" t="t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2" name="CustomShape 156"/>
            <p:cNvSpPr/>
            <p:nvPr/>
          </p:nvSpPr>
          <p:spPr>
            <a:xfrm flipH="1">
              <a:off x="2520000" y="1764720"/>
              <a:ext cx="1645560" cy="2113920"/>
            </a:xfrm>
            <a:custGeom>
              <a:avLst/>
              <a:gdLst/>
              <a:ahLst/>
              <a:cxnLst/>
              <a:rect l="l" t="t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3" name="CustomShape 157"/>
            <p:cNvSpPr/>
            <p:nvPr/>
          </p:nvSpPr>
          <p:spPr>
            <a:xfrm flipH="1">
              <a:off x="2535840" y="1784520"/>
              <a:ext cx="1613880" cy="2077200"/>
            </a:xfrm>
            <a:custGeom>
              <a:avLst/>
              <a:gdLst/>
              <a:ahLst/>
              <a:cxnLst/>
              <a:rect l="l" t="t" r="r" b="b"/>
              <a:pathLst>
                <a:path w="612" h="729">
                  <a:moveTo>
                    <a:pt x="93" y="720"/>
                  </a:moveTo>
                  <a:cubicBezTo>
                    <a:pt x="92" y="720"/>
                    <a:pt x="90" y="720"/>
                    <a:pt x="88" y="720"/>
                  </a:cubicBezTo>
                  <a:cubicBezTo>
                    <a:pt x="100" y="705"/>
                    <a:pt x="111" y="689"/>
                    <a:pt x="119" y="671"/>
                  </a:cubicBezTo>
                  <a:cubicBezTo>
                    <a:pt x="125" y="658"/>
                    <a:pt x="129" y="645"/>
                    <a:pt x="131" y="631"/>
                  </a:cubicBezTo>
                  <a:cubicBezTo>
                    <a:pt x="136" y="609"/>
                    <a:pt x="134" y="584"/>
                    <a:pt x="126" y="554"/>
                  </a:cubicBezTo>
                  <a:cubicBezTo>
                    <a:pt x="118" y="521"/>
                    <a:pt x="99" y="492"/>
                    <a:pt x="79" y="466"/>
                  </a:cubicBezTo>
                  <a:cubicBezTo>
                    <a:pt x="77" y="463"/>
                    <a:pt x="74" y="460"/>
                    <a:pt x="72" y="457"/>
                  </a:cubicBezTo>
                  <a:cubicBezTo>
                    <a:pt x="70" y="455"/>
                    <a:pt x="68" y="453"/>
                    <a:pt x="66" y="450"/>
                  </a:cubicBezTo>
                  <a:cubicBezTo>
                    <a:pt x="57" y="439"/>
                    <a:pt x="50" y="428"/>
                    <a:pt x="44" y="418"/>
                  </a:cubicBezTo>
                  <a:cubicBezTo>
                    <a:pt x="44" y="418"/>
                    <a:pt x="44" y="418"/>
                    <a:pt x="44" y="418"/>
                  </a:cubicBezTo>
                  <a:cubicBezTo>
                    <a:pt x="21" y="380"/>
                    <a:pt x="7" y="341"/>
                    <a:pt x="2" y="302"/>
                  </a:cubicBezTo>
                  <a:cubicBezTo>
                    <a:pt x="0" y="285"/>
                    <a:pt x="0" y="269"/>
                    <a:pt x="1" y="253"/>
                  </a:cubicBezTo>
                  <a:cubicBezTo>
                    <a:pt x="1" y="248"/>
                    <a:pt x="2" y="243"/>
                    <a:pt x="3" y="238"/>
                  </a:cubicBezTo>
                  <a:cubicBezTo>
                    <a:pt x="3" y="235"/>
                    <a:pt x="3" y="233"/>
                    <a:pt x="4" y="230"/>
                  </a:cubicBezTo>
                  <a:cubicBezTo>
                    <a:pt x="5" y="219"/>
                    <a:pt x="8" y="209"/>
                    <a:pt x="11" y="198"/>
                  </a:cubicBezTo>
                  <a:cubicBezTo>
                    <a:pt x="13" y="193"/>
                    <a:pt x="15" y="187"/>
                    <a:pt x="17" y="181"/>
                  </a:cubicBezTo>
                  <a:cubicBezTo>
                    <a:pt x="17" y="180"/>
                    <a:pt x="18" y="178"/>
                    <a:pt x="18" y="177"/>
                  </a:cubicBezTo>
                  <a:cubicBezTo>
                    <a:pt x="19" y="173"/>
                    <a:pt x="21" y="169"/>
                    <a:pt x="23" y="166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35" y="139"/>
                    <a:pt x="51" y="108"/>
                    <a:pt x="75" y="82"/>
                  </a:cubicBezTo>
                  <a:cubicBezTo>
                    <a:pt x="75" y="82"/>
                    <a:pt x="75" y="82"/>
                    <a:pt x="75" y="82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9" y="78"/>
                    <a:pt x="82" y="75"/>
                    <a:pt x="86" y="71"/>
                  </a:cubicBezTo>
                  <a:cubicBezTo>
                    <a:pt x="87" y="70"/>
                    <a:pt x="88" y="69"/>
                    <a:pt x="90" y="68"/>
                  </a:cubicBezTo>
                  <a:cubicBezTo>
                    <a:pt x="97" y="62"/>
                    <a:pt x="104" y="56"/>
                    <a:pt x="111" y="51"/>
                  </a:cubicBezTo>
                  <a:cubicBezTo>
                    <a:pt x="126" y="41"/>
                    <a:pt x="142" y="32"/>
                    <a:pt x="159" y="25"/>
                  </a:cubicBezTo>
                  <a:cubicBezTo>
                    <a:pt x="192" y="11"/>
                    <a:pt x="228" y="3"/>
                    <a:pt x="268" y="0"/>
                  </a:cubicBezTo>
                  <a:cubicBezTo>
                    <a:pt x="275" y="0"/>
                    <a:pt x="282" y="0"/>
                    <a:pt x="289" y="0"/>
                  </a:cubicBezTo>
                  <a:cubicBezTo>
                    <a:pt x="320" y="0"/>
                    <a:pt x="347" y="3"/>
                    <a:pt x="371" y="10"/>
                  </a:cubicBezTo>
                  <a:cubicBezTo>
                    <a:pt x="394" y="17"/>
                    <a:pt x="416" y="27"/>
                    <a:pt x="440" y="44"/>
                  </a:cubicBezTo>
                  <a:cubicBezTo>
                    <a:pt x="460" y="57"/>
                    <a:pt x="478" y="76"/>
                    <a:pt x="489" y="96"/>
                  </a:cubicBezTo>
                  <a:cubicBezTo>
                    <a:pt x="494" y="106"/>
                    <a:pt x="500" y="117"/>
                    <a:pt x="502" y="129"/>
                  </a:cubicBezTo>
                  <a:cubicBezTo>
                    <a:pt x="504" y="140"/>
                    <a:pt x="505" y="153"/>
                    <a:pt x="506" y="164"/>
                  </a:cubicBezTo>
                  <a:cubicBezTo>
                    <a:pt x="507" y="176"/>
                    <a:pt x="508" y="188"/>
                    <a:pt x="510" y="199"/>
                  </a:cubicBezTo>
                  <a:cubicBezTo>
                    <a:pt x="513" y="218"/>
                    <a:pt x="519" y="233"/>
                    <a:pt x="533" y="247"/>
                  </a:cubicBezTo>
                  <a:cubicBezTo>
                    <a:pt x="537" y="252"/>
                    <a:pt x="544" y="256"/>
                    <a:pt x="549" y="259"/>
                  </a:cubicBezTo>
                  <a:cubicBezTo>
                    <a:pt x="551" y="260"/>
                    <a:pt x="553" y="261"/>
                    <a:pt x="555" y="262"/>
                  </a:cubicBezTo>
                  <a:cubicBezTo>
                    <a:pt x="559" y="265"/>
                    <a:pt x="559" y="265"/>
                    <a:pt x="559" y="265"/>
                  </a:cubicBezTo>
                  <a:cubicBezTo>
                    <a:pt x="572" y="273"/>
                    <a:pt x="585" y="282"/>
                    <a:pt x="597" y="291"/>
                  </a:cubicBezTo>
                  <a:cubicBezTo>
                    <a:pt x="600" y="294"/>
                    <a:pt x="611" y="303"/>
                    <a:pt x="612" y="309"/>
                  </a:cubicBezTo>
                  <a:cubicBezTo>
                    <a:pt x="612" y="309"/>
                    <a:pt x="612" y="309"/>
                    <a:pt x="612" y="309"/>
                  </a:cubicBezTo>
                  <a:cubicBezTo>
                    <a:pt x="612" y="314"/>
                    <a:pt x="611" y="330"/>
                    <a:pt x="603" y="336"/>
                  </a:cubicBezTo>
                  <a:cubicBezTo>
                    <a:pt x="601" y="338"/>
                    <a:pt x="598" y="339"/>
                    <a:pt x="596" y="341"/>
                  </a:cubicBezTo>
                  <a:cubicBezTo>
                    <a:pt x="593" y="342"/>
                    <a:pt x="593" y="342"/>
                    <a:pt x="593" y="342"/>
                  </a:cubicBezTo>
                  <a:cubicBezTo>
                    <a:pt x="590" y="344"/>
                    <a:pt x="587" y="346"/>
                    <a:pt x="585" y="347"/>
                  </a:cubicBezTo>
                  <a:cubicBezTo>
                    <a:pt x="584" y="348"/>
                    <a:pt x="582" y="349"/>
                    <a:pt x="581" y="349"/>
                  </a:cubicBezTo>
                  <a:cubicBezTo>
                    <a:pt x="574" y="353"/>
                    <a:pt x="565" y="358"/>
                    <a:pt x="563" y="367"/>
                  </a:cubicBezTo>
                  <a:cubicBezTo>
                    <a:pt x="561" y="376"/>
                    <a:pt x="566" y="382"/>
                    <a:pt x="569" y="386"/>
                  </a:cubicBezTo>
                  <a:cubicBezTo>
                    <a:pt x="570" y="387"/>
                    <a:pt x="571" y="388"/>
                    <a:pt x="571" y="389"/>
                  </a:cubicBezTo>
                  <a:cubicBezTo>
                    <a:pt x="574" y="393"/>
                    <a:pt x="575" y="396"/>
                    <a:pt x="576" y="398"/>
                  </a:cubicBezTo>
                  <a:cubicBezTo>
                    <a:pt x="579" y="404"/>
                    <a:pt x="580" y="410"/>
                    <a:pt x="580" y="415"/>
                  </a:cubicBezTo>
                  <a:cubicBezTo>
                    <a:pt x="579" y="418"/>
                    <a:pt x="572" y="421"/>
                    <a:pt x="568" y="423"/>
                  </a:cubicBezTo>
                  <a:cubicBezTo>
                    <a:pt x="568" y="423"/>
                    <a:pt x="568" y="423"/>
                    <a:pt x="568" y="423"/>
                  </a:cubicBezTo>
                  <a:cubicBezTo>
                    <a:pt x="567" y="423"/>
                    <a:pt x="567" y="424"/>
                    <a:pt x="566" y="424"/>
                  </a:cubicBezTo>
                  <a:cubicBezTo>
                    <a:pt x="564" y="425"/>
                    <a:pt x="561" y="426"/>
                    <a:pt x="559" y="428"/>
                  </a:cubicBezTo>
                  <a:cubicBezTo>
                    <a:pt x="557" y="430"/>
                    <a:pt x="556" y="432"/>
                    <a:pt x="556" y="434"/>
                  </a:cubicBezTo>
                  <a:cubicBezTo>
                    <a:pt x="556" y="437"/>
                    <a:pt x="558" y="439"/>
                    <a:pt x="560" y="441"/>
                  </a:cubicBezTo>
                  <a:cubicBezTo>
                    <a:pt x="561" y="441"/>
                    <a:pt x="561" y="441"/>
                    <a:pt x="561" y="441"/>
                  </a:cubicBezTo>
                  <a:cubicBezTo>
                    <a:pt x="562" y="443"/>
                    <a:pt x="564" y="445"/>
                    <a:pt x="565" y="446"/>
                  </a:cubicBezTo>
                  <a:cubicBezTo>
                    <a:pt x="569" y="452"/>
                    <a:pt x="573" y="461"/>
                    <a:pt x="570" y="464"/>
                  </a:cubicBezTo>
                  <a:cubicBezTo>
                    <a:pt x="569" y="465"/>
                    <a:pt x="569" y="465"/>
                    <a:pt x="569" y="465"/>
                  </a:cubicBezTo>
                  <a:cubicBezTo>
                    <a:pt x="569" y="466"/>
                    <a:pt x="568" y="466"/>
                    <a:pt x="567" y="467"/>
                  </a:cubicBezTo>
                  <a:cubicBezTo>
                    <a:pt x="564" y="471"/>
                    <a:pt x="561" y="474"/>
                    <a:pt x="559" y="476"/>
                  </a:cubicBezTo>
                  <a:cubicBezTo>
                    <a:pt x="556" y="481"/>
                    <a:pt x="552" y="489"/>
                    <a:pt x="558" y="502"/>
                  </a:cubicBezTo>
                  <a:cubicBezTo>
                    <a:pt x="559" y="505"/>
                    <a:pt x="561" y="508"/>
                    <a:pt x="562" y="511"/>
                  </a:cubicBezTo>
                  <a:cubicBezTo>
                    <a:pt x="563" y="512"/>
                    <a:pt x="563" y="512"/>
                    <a:pt x="563" y="512"/>
                  </a:cubicBezTo>
                  <a:cubicBezTo>
                    <a:pt x="567" y="520"/>
                    <a:pt x="571" y="528"/>
                    <a:pt x="572" y="537"/>
                  </a:cubicBezTo>
                  <a:cubicBezTo>
                    <a:pt x="575" y="552"/>
                    <a:pt x="567" y="562"/>
                    <a:pt x="552" y="574"/>
                  </a:cubicBezTo>
                  <a:cubicBezTo>
                    <a:pt x="542" y="581"/>
                    <a:pt x="523" y="585"/>
                    <a:pt x="514" y="586"/>
                  </a:cubicBezTo>
                  <a:cubicBezTo>
                    <a:pt x="501" y="588"/>
                    <a:pt x="489" y="589"/>
                    <a:pt x="477" y="590"/>
                  </a:cubicBezTo>
                  <a:cubicBezTo>
                    <a:pt x="472" y="590"/>
                    <a:pt x="472" y="590"/>
                    <a:pt x="472" y="590"/>
                  </a:cubicBezTo>
                  <a:cubicBezTo>
                    <a:pt x="451" y="592"/>
                    <a:pt x="421" y="594"/>
                    <a:pt x="413" y="622"/>
                  </a:cubicBezTo>
                  <a:cubicBezTo>
                    <a:pt x="411" y="628"/>
                    <a:pt x="411" y="634"/>
                    <a:pt x="410" y="640"/>
                  </a:cubicBezTo>
                  <a:cubicBezTo>
                    <a:pt x="410" y="643"/>
                    <a:pt x="410" y="643"/>
                    <a:pt x="410" y="643"/>
                  </a:cubicBezTo>
                  <a:cubicBezTo>
                    <a:pt x="409" y="660"/>
                    <a:pt x="411" y="675"/>
                    <a:pt x="414" y="688"/>
                  </a:cubicBezTo>
                  <a:cubicBezTo>
                    <a:pt x="418" y="702"/>
                    <a:pt x="423" y="716"/>
                    <a:pt x="429" y="729"/>
                  </a:cubicBezTo>
                  <a:cubicBezTo>
                    <a:pt x="93" y="720"/>
                    <a:pt x="93" y="720"/>
                    <a:pt x="93" y="7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4" name="CustomShape 158"/>
            <p:cNvSpPr/>
            <p:nvPr/>
          </p:nvSpPr>
          <p:spPr>
            <a:xfrm flipH="1">
              <a:off x="2639520" y="287640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5" name="CustomShape 159"/>
            <p:cNvSpPr/>
            <p:nvPr/>
          </p:nvSpPr>
          <p:spPr>
            <a:xfrm flipH="1">
              <a:off x="2641320" y="2882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6" name="CustomShape 160"/>
            <p:cNvSpPr/>
            <p:nvPr/>
          </p:nvSpPr>
          <p:spPr>
            <a:xfrm flipH="1">
              <a:off x="2641320" y="28846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7" name="CustomShape 161"/>
            <p:cNvSpPr/>
            <p:nvPr/>
          </p:nvSpPr>
          <p:spPr>
            <a:xfrm flipH="1">
              <a:off x="2629080" y="289584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8" name="CustomShape 162"/>
            <p:cNvSpPr/>
            <p:nvPr/>
          </p:nvSpPr>
          <p:spPr>
            <a:xfrm flipH="1">
              <a:off x="2630160" y="2899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09" name="CustomShape 163"/>
            <p:cNvSpPr/>
            <p:nvPr/>
          </p:nvSpPr>
          <p:spPr>
            <a:xfrm flipH="1">
              <a:off x="2648520" y="3044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0" name="CustomShape 164"/>
            <p:cNvSpPr/>
            <p:nvPr/>
          </p:nvSpPr>
          <p:spPr>
            <a:xfrm flipH="1">
              <a:off x="2638080" y="3061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1" name="CustomShape 165"/>
            <p:cNvSpPr/>
            <p:nvPr/>
          </p:nvSpPr>
          <p:spPr>
            <a:xfrm flipH="1">
              <a:off x="2638080" y="3061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2" name="CustomShape 166"/>
            <p:cNvSpPr/>
            <p:nvPr/>
          </p:nvSpPr>
          <p:spPr>
            <a:xfrm flipH="1">
              <a:off x="2627640" y="3098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3" name="CustomShape 167"/>
            <p:cNvSpPr/>
            <p:nvPr/>
          </p:nvSpPr>
          <p:spPr>
            <a:xfrm flipH="1">
              <a:off x="2577240" y="2773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4" name="CustomShape 168"/>
            <p:cNvSpPr/>
            <p:nvPr/>
          </p:nvSpPr>
          <p:spPr>
            <a:xfrm flipH="1">
              <a:off x="2639520" y="2876400"/>
              <a:ext cx="2160" cy="5400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0" y="9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5" name="CustomShape 169"/>
            <p:cNvSpPr/>
            <p:nvPr/>
          </p:nvSpPr>
          <p:spPr>
            <a:xfrm flipH="1">
              <a:off x="2641320" y="288216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6" name="CustomShape 170"/>
            <p:cNvSpPr/>
            <p:nvPr/>
          </p:nvSpPr>
          <p:spPr>
            <a:xfrm flipH="1">
              <a:off x="2641320" y="288468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7" name="CustomShape 171"/>
            <p:cNvSpPr/>
            <p:nvPr/>
          </p:nvSpPr>
          <p:spPr>
            <a:xfrm flipH="1">
              <a:off x="2629080" y="2895840"/>
              <a:ext cx="2160" cy="2880"/>
            </a:xfrm>
            <a:custGeom>
              <a:avLst/>
              <a:gdLst/>
              <a:ahLst/>
              <a:cxnLst/>
              <a:rect l="l" t="t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8" name="CustomShape 172"/>
            <p:cNvSpPr/>
            <p:nvPr/>
          </p:nvSpPr>
          <p:spPr>
            <a:xfrm flipH="1">
              <a:off x="2630160" y="2899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19" name="CustomShape 173"/>
            <p:cNvSpPr/>
            <p:nvPr/>
          </p:nvSpPr>
          <p:spPr>
            <a:xfrm flipH="1">
              <a:off x="2615040" y="2913120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0" name="CustomShape 174"/>
            <p:cNvSpPr/>
            <p:nvPr/>
          </p:nvSpPr>
          <p:spPr>
            <a:xfrm flipH="1">
              <a:off x="2607120" y="297576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1" name="CustomShape 175"/>
            <p:cNvSpPr/>
            <p:nvPr/>
          </p:nvSpPr>
          <p:spPr>
            <a:xfrm flipH="1">
              <a:off x="2648520" y="3044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2" name="CustomShape 176"/>
            <p:cNvSpPr/>
            <p:nvPr/>
          </p:nvSpPr>
          <p:spPr>
            <a:xfrm flipH="1">
              <a:off x="2646000" y="30470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3" name="CustomShape 177"/>
            <p:cNvSpPr/>
            <p:nvPr/>
          </p:nvSpPr>
          <p:spPr>
            <a:xfrm flipH="1">
              <a:off x="2638080" y="306144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4" name="CustomShape 178"/>
            <p:cNvSpPr/>
            <p:nvPr/>
          </p:nvSpPr>
          <p:spPr>
            <a:xfrm flipH="1">
              <a:off x="2638080" y="3061440"/>
              <a:ext cx="360" cy="2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5" name="CustomShape 179"/>
            <p:cNvSpPr/>
            <p:nvPr/>
          </p:nvSpPr>
          <p:spPr>
            <a:xfrm flipH="1">
              <a:off x="2635560" y="306720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6" name="CustomShape 180"/>
            <p:cNvSpPr/>
            <p:nvPr/>
          </p:nvSpPr>
          <p:spPr>
            <a:xfrm flipH="1">
              <a:off x="2627640" y="3098160"/>
              <a:ext cx="360" cy="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7" name="CustomShape 181"/>
            <p:cNvSpPr/>
            <p:nvPr/>
          </p:nvSpPr>
          <p:spPr>
            <a:xfrm flipH="1">
              <a:off x="2628360" y="3106800"/>
              <a:ext cx="360" cy="2880"/>
            </a:xfrm>
            <a:custGeom>
              <a:avLst/>
              <a:gdLst/>
              <a:ahLst/>
              <a:cxnLst/>
              <a:rect l="l" t="t" r="r" b="b"/>
              <a:pathLst>
                <a:path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8" name="CustomShape 182"/>
            <p:cNvSpPr/>
            <p:nvPr/>
          </p:nvSpPr>
          <p:spPr>
            <a:xfrm flipH="1">
              <a:off x="2631600" y="3115440"/>
              <a:ext cx="2160" cy="360"/>
            </a:xfrm>
            <a:custGeom>
              <a:avLst/>
              <a:gdLst/>
              <a:ahLst/>
              <a:cxnLst/>
              <a:rect l="l" t="t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29" name="CustomShape 183"/>
            <p:cNvSpPr/>
            <p:nvPr/>
          </p:nvSpPr>
          <p:spPr>
            <a:xfrm flipH="1">
              <a:off x="2644200" y="3127320"/>
              <a:ext cx="360" cy="2160"/>
            </a:xfrm>
            <a:custGeom>
              <a:avLst/>
              <a:gdLst/>
              <a:ahLst/>
              <a:cxnLst/>
              <a:rect l="l" t="t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530" name="CustomShape 184"/>
            <p:cNvSpPr/>
            <p:nvPr/>
          </p:nvSpPr>
          <p:spPr>
            <a:xfrm flipH="1">
              <a:off x="2531160" y="1764720"/>
              <a:ext cx="1645560" cy="2113920"/>
            </a:xfrm>
            <a:custGeom>
              <a:avLst/>
              <a:gdLst/>
              <a:ahLst/>
              <a:cxnLst/>
              <a:rect l="l" t="t" r="r" b="b"/>
              <a:pathLst>
                <a:path w="624" h="742">
                  <a:moveTo>
                    <a:pt x="274" y="1"/>
                  </a:moveTo>
                  <a:cubicBezTo>
                    <a:pt x="309" y="0"/>
                    <a:pt x="345" y="2"/>
                    <a:pt x="379" y="11"/>
                  </a:cubicBezTo>
                  <a:cubicBezTo>
                    <a:pt x="404" y="19"/>
                    <a:pt x="428" y="31"/>
                    <a:pt x="450" y="46"/>
                  </a:cubicBezTo>
                  <a:cubicBezTo>
                    <a:pt x="470" y="59"/>
                    <a:pt x="488" y="79"/>
                    <a:pt x="500" y="100"/>
                  </a:cubicBezTo>
                  <a:cubicBezTo>
                    <a:pt x="506" y="111"/>
                    <a:pt x="512" y="122"/>
                    <a:pt x="514" y="135"/>
                  </a:cubicBezTo>
                  <a:cubicBezTo>
                    <a:pt x="518" y="158"/>
                    <a:pt x="518" y="182"/>
                    <a:pt x="522" y="205"/>
                  </a:cubicBezTo>
                  <a:cubicBezTo>
                    <a:pt x="525" y="223"/>
                    <a:pt x="530" y="237"/>
                    <a:pt x="543" y="250"/>
                  </a:cubicBezTo>
                  <a:cubicBezTo>
                    <a:pt x="548" y="256"/>
                    <a:pt x="557" y="260"/>
                    <a:pt x="564" y="264"/>
                  </a:cubicBezTo>
                  <a:cubicBezTo>
                    <a:pt x="578" y="274"/>
                    <a:pt x="593" y="283"/>
                    <a:pt x="606" y="294"/>
                  </a:cubicBezTo>
                  <a:cubicBezTo>
                    <a:pt x="613" y="299"/>
                    <a:pt x="623" y="308"/>
                    <a:pt x="624" y="316"/>
                  </a:cubicBezTo>
                  <a:cubicBezTo>
                    <a:pt x="624" y="316"/>
                    <a:pt x="624" y="339"/>
                    <a:pt x="613" y="348"/>
                  </a:cubicBezTo>
                  <a:cubicBezTo>
                    <a:pt x="610" y="350"/>
                    <a:pt x="607" y="351"/>
                    <a:pt x="605" y="353"/>
                  </a:cubicBezTo>
                  <a:cubicBezTo>
                    <a:pt x="601" y="355"/>
                    <a:pt x="597" y="357"/>
                    <a:pt x="594" y="359"/>
                  </a:cubicBezTo>
                  <a:cubicBezTo>
                    <a:pt x="588" y="363"/>
                    <a:pt x="577" y="368"/>
                    <a:pt x="575" y="376"/>
                  </a:cubicBezTo>
                  <a:cubicBezTo>
                    <a:pt x="573" y="383"/>
                    <a:pt x="579" y="388"/>
                    <a:pt x="582" y="393"/>
                  </a:cubicBezTo>
                  <a:cubicBezTo>
                    <a:pt x="584" y="396"/>
                    <a:pt x="586" y="399"/>
                    <a:pt x="588" y="403"/>
                  </a:cubicBezTo>
                  <a:cubicBezTo>
                    <a:pt x="591" y="409"/>
                    <a:pt x="593" y="417"/>
                    <a:pt x="592" y="423"/>
                  </a:cubicBezTo>
                  <a:cubicBezTo>
                    <a:pt x="590" y="429"/>
                    <a:pt x="582" y="433"/>
                    <a:pt x="576" y="436"/>
                  </a:cubicBezTo>
                  <a:cubicBezTo>
                    <a:pt x="574" y="437"/>
                    <a:pt x="571" y="437"/>
                    <a:pt x="569" y="439"/>
                  </a:cubicBezTo>
                  <a:cubicBezTo>
                    <a:pt x="567" y="441"/>
                    <a:pt x="569" y="442"/>
                    <a:pt x="571" y="444"/>
                  </a:cubicBezTo>
                  <a:cubicBezTo>
                    <a:pt x="572" y="446"/>
                    <a:pt x="574" y="448"/>
                    <a:pt x="576" y="450"/>
                  </a:cubicBezTo>
                  <a:cubicBezTo>
                    <a:pt x="580" y="456"/>
                    <a:pt x="587" y="468"/>
                    <a:pt x="581" y="475"/>
                  </a:cubicBezTo>
                  <a:cubicBezTo>
                    <a:pt x="581" y="475"/>
                    <a:pt x="572" y="483"/>
                    <a:pt x="570" y="486"/>
                  </a:cubicBezTo>
                  <a:cubicBezTo>
                    <a:pt x="565" y="492"/>
                    <a:pt x="567" y="500"/>
                    <a:pt x="570" y="507"/>
                  </a:cubicBezTo>
                  <a:cubicBezTo>
                    <a:pt x="571" y="510"/>
                    <a:pt x="572" y="512"/>
                    <a:pt x="573" y="515"/>
                  </a:cubicBezTo>
                  <a:cubicBezTo>
                    <a:pt x="578" y="524"/>
                    <a:pt x="582" y="533"/>
                    <a:pt x="584" y="543"/>
                  </a:cubicBezTo>
                  <a:cubicBezTo>
                    <a:pt x="588" y="562"/>
                    <a:pt x="576" y="574"/>
                    <a:pt x="562" y="585"/>
                  </a:cubicBezTo>
                  <a:cubicBezTo>
                    <a:pt x="552" y="593"/>
                    <a:pt x="533" y="597"/>
                    <a:pt x="521" y="599"/>
                  </a:cubicBezTo>
                  <a:cubicBezTo>
                    <a:pt x="507" y="601"/>
                    <a:pt x="494" y="602"/>
                    <a:pt x="481" y="603"/>
                  </a:cubicBezTo>
                  <a:cubicBezTo>
                    <a:pt x="459" y="605"/>
                    <a:pt x="432" y="606"/>
                    <a:pt x="424" y="631"/>
                  </a:cubicBezTo>
                  <a:cubicBezTo>
                    <a:pt x="423" y="637"/>
                    <a:pt x="423" y="643"/>
                    <a:pt x="422" y="650"/>
                  </a:cubicBezTo>
                  <a:cubicBezTo>
                    <a:pt x="421" y="664"/>
                    <a:pt x="422" y="679"/>
                    <a:pt x="426" y="693"/>
                  </a:cubicBezTo>
                  <a:cubicBezTo>
                    <a:pt x="431" y="710"/>
                    <a:pt x="437" y="726"/>
                    <a:pt x="444" y="742"/>
                  </a:cubicBezTo>
                  <a:cubicBezTo>
                    <a:pt x="395" y="741"/>
                    <a:pt x="347" y="740"/>
                    <a:pt x="298" y="739"/>
                  </a:cubicBezTo>
                  <a:cubicBezTo>
                    <a:pt x="232" y="737"/>
                    <a:pt x="166" y="735"/>
                    <a:pt x="99" y="733"/>
                  </a:cubicBezTo>
                  <a:cubicBezTo>
                    <a:pt x="94" y="733"/>
                    <a:pt x="88" y="733"/>
                    <a:pt x="83" y="733"/>
                  </a:cubicBezTo>
                  <a:cubicBezTo>
                    <a:pt x="96" y="715"/>
                    <a:pt x="110" y="697"/>
                    <a:pt x="119" y="676"/>
                  </a:cubicBezTo>
                  <a:cubicBezTo>
                    <a:pt x="125" y="663"/>
                    <a:pt x="129" y="650"/>
                    <a:pt x="132" y="637"/>
                  </a:cubicBezTo>
                  <a:cubicBezTo>
                    <a:pt x="136" y="612"/>
                    <a:pt x="133" y="586"/>
                    <a:pt x="126" y="562"/>
                  </a:cubicBezTo>
                  <a:cubicBezTo>
                    <a:pt x="118" y="531"/>
                    <a:pt x="100" y="502"/>
                    <a:pt x="81" y="477"/>
                  </a:cubicBezTo>
                  <a:cubicBezTo>
                    <a:pt x="76" y="471"/>
                    <a:pt x="72" y="467"/>
                    <a:pt x="68" y="461"/>
                  </a:cubicBezTo>
                  <a:cubicBezTo>
                    <a:pt x="59" y="450"/>
                    <a:pt x="51" y="439"/>
                    <a:pt x="44" y="428"/>
                  </a:cubicBezTo>
                  <a:cubicBezTo>
                    <a:pt x="45" y="428"/>
                    <a:pt x="45" y="429"/>
                    <a:pt x="45" y="429"/>
                  </a:cubicBezTo>
                  <a:cubicBezTo>
                    <a:pt x="23" y="393"/>
                    <a:pt x="8" y="353"/>
                    <a:pt x="2" y="310"/>
                  </a:cubicBezTo>
                  <a:cubicBezTo>
                    <a:pt x="0" y="293"/>
                    <a:pt x="0" y="277"/>
                    <a:pt x="1" y="260"/>
                  </a:cubicBezTo>
                  <a:cubicBezTo>
                    <a:pt x="1" y="252"/>
                    <a:pt x="3" y="244"/>
                    <a:pt x="4" y="236"/>
                  </a:cubicBezTo>
                  <a:cubicBezTo>
                    <a:pt x="5" y="225"/>
                    <a:pt x="8" y="214"/>
                    <a:pt x="12" y="204"/>
                  </a:cubicBezTo>
                  <a:cubicBezTo>
                    <a:pt x="13" y="198"/>
                    <a:pt x="15" y="192"/>
                    <a:pt x="17" y="186"/>
                  </a:cubicBezTo>
                  <a:cubicBezTo>
                    <a:pt x="19" y="181"/>
                    <a:pt x="21" y="174"/>
                    <a:pt x="24" y="170"/>
                  </a:cubicBezTo>
                  <a:cubicBezTo>
                    <a:pt x="23" y="171"/>
                    <a:pt x="23" y="171"/>
                    <a:pt x="23" y="171"/>
                  </a:cubicBezTo>
                  <a:cubicBezTo>
                    <a:pt x="38" y="139"/>
                    <a:pt x="53" y="110"/>
                    <a:pt x="77" y="85"/>
                  </a:cubicBezTo>
                  <a:cubicBezTo>
                    <a:pt x="77" y="85"/>
                    <a:pt x="77" y="86"/>
                    <a:pt x="76" y="86"/>
                  </a:cubicBezTo>
                  <a:cubicBezTo>
                    <a:pt x="80" y="80"/>
                    <a:pt x="87" y="75"/>
                    <a:pt x="92" y="71"/>
                  </a:cubicBezTo>
                  <a:cubicBezTo>
                    <a:pt x="99" y="65"/>
                    <a:pt x="106" y="59"/>
                    <a:pt x="114" y="53"/>
                  </a:cubicBezTo>
                  <a:cubicBezTo>
                    <a:pt x="129" y="43"/>
                    <a:pt x="146" y="34"/>
                    <a:pt x="163" y="27"/>
                  </a:cubicBezTo>
                  <a:cubicBezTo>
                    <a:pt x="198" y="12"/>
                    <a:pt x="236" y="4"/>
                    <a:pt x="274" y="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</p:grpSp>
      <p:pic>
        <p:nvPicPr>
          <p:cNvPr id="531" name="图片 4"/>
          <p:cNvPicPr/>
          <p:nvPr/>
        </p:nvPicPr>
        <p:blipFill>
          <a:blip r:embed="rId2"/>
          <a:stretch>
            <a:fillRect/>
          </a:stretch>
        </p:blipFill>
        <p:spPr>
          <a:xfrm rot="480000">
            <a:off x="2773080" y="1730160"/>
            <a:ext cx="1428480" cy="1056960"/>
          </a:xfrm>
          <a:prstGeom prst="rect">
            <a:avLst/>
          </a:prstGeom>
          <a:ln w="9360">
            <a:noFill/>
          </a:ln>
        </p:spPr>
      </p:pic>
      <p:pic>
        <p:nvPicPr>
          <p:cNvPr id="532" name="图片 5"/>
          <p:cNvPicPr/>
          <p:nvPr/>
        </p:nvPicPr>
        <p:blipFill>
          <a:blip r:embed="rId2"/>
          <a:stretch>
            <a:fillRect/>
          </a:stretch>
        </p:blipFill>
        <p:spPr>
          <a:xfrm rot="21120000" flipH="1">
            <a:off x="7832880" y="1723680"/>
            <a:ext cx="1428480" cy="1056960"/>
          </a:xfrm>
          <a:prstGeom prst="rect">
            <a:avLst/>
          </a:prstGeom>
          <a:ln w="9360">
            <a:noFill/>
          </a:ln>
        </p:spPr>
      </p:pic>
      <p:grpSp>
        <p:nvGrpSpPr>
          <p:cNvPr id="533" name="Group 185"/>
          <p:cNvGrpSpPr/>
          <p:nvPr/>
        </p:nvGrpSpPr>
        <p:grpSpPr>
          <a:xfrm>
            <a:off x="2927520" y="0"/>
            <a:ext cx="6405480" cy="1387080"/>
            <a:chOff x="2927520" y="0"/>
            <a:chExt cx="6405480" cy="1387080"/>
          </a:xfrm>
        </p:grpSpPr>
        <p:pic>
          <p:nvPicPr>
            <p:cNvPr id="534" name="图片 1"/>
            <p:cNvPicPr/>
            <p:nvPr/>
          </p:nvPicPr>
          <p:blipFill>
            <a:blip r:embed="rId3"/>
            <a:srcRect l="22823" t="8532" r="36582" b="18957"/>
            <a:stretch>
              <a:fillRect/>
            </a:stretch>
          </p:blipFill>
          <p:spPr>
            <a:xfrm flipH="1">
              <a:off x="7567560" y="0"/>
              <a:ext cx="1765440" cy="133992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535" name="图片 2"/>
            <p:cNvPicPr/>
            <p:nvPr/>
          </p:nvPicPr>
          <p:blipFill>
            <a:blip r:embed="rId3"/>
            <a:srcRect l="71985" t="15560" b="17609"/>
            <a:stretch>
              <a:fillRect/>
            </a:stretch>
          </p:blipFill>
          <p:spPr>
            <a:xfrm>
              <a:off x="2927520" y="236520"/>
              <a:ext cx="4666320" cy="115056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36" name="CustomShape 186"/>
          <p:cNvSpPr/>
          <p:nvPr/>
        </p:nvSpPr>
        <p:spPr>
          <a:xfrm>
            <a:off x="3886200" y="534960"/>
            <a:ext cx="4609800" cy="54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如何促进大脑的整合？</a:t>
            </a:r>
            <a:endParaRPr lang="en-US" sz="3600" b="0" strike="noStrike" spc="-1">
              <a:latin typeface="Arial" panose="020B0604020202020204"/>
            </a:endParaRPr>
          </a:p>
        </p:txBody>
      </p:sp>
      <p:pic>
        <p:nvPicPr>
          <p:cNvPr id="53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880640" y="92160"/>
            <a:ext cx="1204560" cy="1204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D8200"/>
      </a:dk2>
      <a:lt2>
        <a:srgbClr val="E7E6E6"/>
      </a:lt2>
      <a:accent1>
        <a:srgbClr val="0D8200"/>
      </a:accent1>
      <a:accent2>
        <a:srgbClr val="99CE37"/>
      </a:accent2>
      <a:accent3>
        <a:srgbClr val="0D8200"/>
      </a:accent3>
      <a:accent4>
        <a:srgbClr val="99CE37"/>
      </a:accent4>
      <a:accent5>
        <a:srgbClr val="0D8200"/>
      </a:accent5>
      <a:accent6>
        <a:srgbClr val="99CE37"/>
      </a:accent6>
      <a:hlink>
        <a:srgbClr val="0D8200"/>
      </a:hlink>
      <a:folHlink>
        <a:srgbClr val="99CE3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WPS 演示</Application>
  <PresentationFormat/>
  <Paragraphs>179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印品黑体</vt:lpstr>
      <vt:lpstr>黑体</vt:lpstr>
      <vt:lpstr>微软雅黑</vt:lpstr>
      <vt:lpstr>MS PGothic</vt:lpstr>
      <vt:lpstr>Bebas</vt:lpstr>
      <vt:lpstr>方圆魂心体</vt:lpstr>
      <vt:lpstr>Arial Black</vt:lpstr>
      <vt:lpstr>Arial Rounded MT Bold</vt:lpstr>
      <vt:lpstr>Arial Unicode MS</vt:lpstr>
      <vt:lpstr>DejaVu Sans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绿色撕纸</dc:title>
  <dc:creator>PC</dc:creator>
  <cp:lastModifiedBy>怪兽把奥特曼揍了</cp:lastModifiedBy>
  <cp:revision>241</cp:revision>
  <dcterms:created xsi:type="dcterms:W3CDTF">2016-03-22T10:10:00Z</dcterms:created>
  <dcterms:modified xsi:type="dcterms:W3CDTF">2019-10-13T11:10:42Z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2052-11.1.0.9098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29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17</vt:i4>
  </property>
</Properties>
</file>