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28" r:id="rId1"/>
  </p:sldMasterIdLst>
  <p:notesMasterIdLst>
    <p:notesMasterId r:id="rId23"/>
  </p:notesMasterIdLst>
  <p:handoutMasterIdLst>
    <p:handoutMasterId r:id="rId24"/>
  </p:handoutMasterIdLst>
  <p:sldIdLst>
    <p:sldId id="290" r:id="rId2"/>
    <p:sldId id="291" r:id="rId3"/>
    <p:sldId id="294" r:id="rId4"/>
    <p:sldId id="292" r:id="rId5"/>
    <p:sldId id="306" r:id="rId6"/>
    <p:sldId id="295" r:id="rId7"/>
    <p:sldId id="309" r:id="rId8"/>
    <p:sldId id="305" r:id="rId9"/>
    <p:sldId id="307" r:id="rId10"/>
    <p:sldId id="302" r:id="rId11"/>
    <p:sldId id="299" r:id="rId12"/>
    <p:sldId id="304" r:id="rId13"/>
    <p:sldId id="311" r:id="rId14"/>
    <p:sldId id="300" r:id="rId15"/>
    <p:sldId id="301" r:id="rId16"/>
    <p:sldId id="310" r:id="rId17"/>
    <p:sldId id="303" r:id="rId18"/>
    <p:sldId id="297" r:id="rId19"/>
    <p:sldId id="293" r:id="rId20"/>
    <p:sldId id="298"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61C6C3-7F22-6B48-8D2B-4E92AD54971F}">
          <p14:sldIdLst>
            <p14:sldId id="290"/>
          </p14:sldIdLst>
        </p14:section>
        <p14:section name="Background" id="{91793EB0-5BDE-4773-BE7E-3417F9E484D5}">
          <p14:sldIdLst>
            <p14:sldId id="291"/>
          </p14:sldIdLst>
        </p14:section>
        <p14:section name="Motivation" id="{36FAEB58-858E-4E27-BD67-50956BD23B36}">
          <p14:sldIdLst>
            <p14:sldId id="294"/>
            <p14:sldId id="292"/>
            <p14:sldId id="306"/>
            <p14:sldId id="295"/>
            <p14:sldId id="309"/>
            <p14:sldId id="305"/>
            <p14:sldId id="307"/>
          </p14:sldIdLst>
        </p14:section>
        <p14:section name="Design" id="{ECB4666E-C60C-457B-B944-BE466E1418CC}">
          <p14:sldIdLst>
            <p14:sldId id="302"/>
            <p14:sldId id="299"/>
            <p14:sldId id="304"/>
            <p14:sldId id="311"/>
            <p14:sldId id="300"/>
            <p14:sldId id="301"/>
            <p14:sldId id="310"/>
            <p14:sldId id="303"/>
          </p14:sldIdLst>
        </p14:section>
        <p14:section name="Eval" id="{DEA91024-E39D-4FBB-92CD-CAF023E412E1}">
          <p14:sldIdLst>
            <p14:sldId id="297"/>
            <p14:sldId id="293"/>
            <p14:sldId id="298"/>
            <p14:sldId id="31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0B2C"/>
    <a:srgbClr val="873EC0"/>
    <a:srgbClr val="600A17"/>
    <a:srgbClr val="C40B66"/>
    <a:srgbClr val="7030A0"/>
    <a:srgbClr val="000003"/>
    <a:srgbClr val="FF7F0E"/>
    <a:srgbClr val="FEFEFE"/>
    <a:srgbClr val="045557"/>
    <a:srgbClr val="457E5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061AF2-2A66-40D0-B93F-BE5D9BF82527}" v="1" dt="2024-08-16T17:45:04.57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57" autoAdjust="0"/>
    <p:restoredTop sz="85027" autoAdjust="0"/>
  </p:normalViewPr>
  <p:slideViewPr>
    <p:cSldViewPr snapToGrid="0">
      <p:cViewPr varScale="1">
        <p:scale>
          <a:sx n="116" d="100"/>
          <a:sy n="116" d="100"/>
        </p:scale>
        <p:origin x="1608" y="271"/>
      </p:cViewPr>
      <p:guideLst>
        <p:guide orient="horz" pos="2160"/>
        <p:guide pos="384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Huang" userId="aefd1161-1674-4377-9dd7-2041ded362a5" providerId="ADAL" clId="{0B1B3401-AFA8-4DBE-BC75-8825239A30CE}"/>
    <pc:docChg chg="undo redo custSel addSld delSld modSld sldOrd addSection modSection">
      <pc:chgData name="Roy Huang" userId="aefd1161-1674-4377-9dd7-2041ded362a5" providerId="ADAL" clId="{0B1B3401-AFA8-4DBE-BC75-8825239A30CE}" dt="2024-07-04T04:22:26.832" v="24665"/>
      <pc:docMkLst>
        <pc:docMk/>
      </pc:docMkLst>
      <pc:sldChg chg="addSp modSp mod modTransition">
        <pc:chgData name="Roy Huang" userId="aefd1161-1674-4377-9dd7-2041ded362a5" providerId="ADAL" clId="{0B1B3401-AFA8-4DBE-BC75-8825239A30CE}" dt="2024-07-03T06:36:26.873" v="18461"/>
        <pc:sldMkLst>
          <pc:docMk/>
          <pc:sldMk cId="1532325105" sldId="290"/>
        </pc:sldMkLst>
        <pc:spChg chg="mod">
          <ac:chgData name="Roy Huang" userId="aefd1161-1674-4377-9dd7-2041ded362a5" providerId="ADAL" clId="{0B1B3401-AFA8-4DBE-BC75-8825239A30CE}" dt="2024-07-03T06:34:52.629" v="18460" actId="115"/>
          <ac:spMkLst>
            <pc:docMk/>
            <pc:sldMk cId="1532325105" sldId="290"/>
            <ac:spMk id="2" creationId="{00000000-0000-0000-0000-000000000000}"/>
          </ac:spMkLst>
        </pc:spChg>
        <pc:spChg chg="mod">
          <ac:chgData name="Roy Huang" userId="aefd1161-1674-4377-9dd7-2041ded362a5" providerId="ADAL" clId="{0B1B3401-AFA8-4DBE-BC75-8825239A30CE}" dt="2024-07-01T22:06:47.410" v="975" actId="113"/>
          <ac:spMkLst>
            <pc:docMk/>
            <pc:sldMk cId="1532325105" sldId="290"/>
            <ac:spMk id="3" creationId="{00000000-0000-0000-0000-000000000000}"/>
          </ac:spMkLst>
        </pc:spChg>
        <pc:picChg chg="mod">
          <ac:chgData name="Roy Huang" userId="aefd1161-1674-4377-9dd7-2041ded362a5" providerId="ADAL" clId="{0B1B3401-AFA8-4DBE-BC75-8825239A30CE}" dt="2024-07-03T06:34:10.640" v="18458" actId="1076"/>
          <ac:picMkLst>
            <pc:docMk/>
            <pc:sldMk cId="1532325105" sldId="290"/>
            <ac:picMk id="7" creationId="{00000000-0000-0000-0000-000000000000}"/>
          </ac:picMkLst>
        </pc:picChg>
        <pc:picChg chg="add mod">
          <ac:chgData name="Roy Huang" userId="aefd1161-1674-4377-9dd7-2041ded362a5" providerId="ADAL" clId="{0B1B3401-AFA8-4DBE-BC75-8825239A30CE}" dt="2024-07-03T06:36:26.873" v="18461"/>
          <ac:picMkLst>
            <pc:docMk/>
            <pc:sldMk cId="1532325105" sldId="290"/>
            <ac:picMk id="8" creationId="{8334DE3C-8C2B-1A52-05FC-19E703487B09}"/>
          </ac:picMkLst>
        </pc:picChg>
        <pc:picChg chg="add mod">
          <ac:chgData name="Roy Huang" userId="aefd1161-1674-4377-9dd7-2041ded362a5" providerId="ADAL" clId="{0B1B3401-AFA8-4DBE-BC75-8825239A30CE}" dt="2024-07-03T06:34:12.804" v="18459" actId="1076"/>
          <ac:picMkLst>
            <pc:docMk/>
            <pc:sldMk cId="1532325105" sldId="290"/>
            <ac:picMk id="1026" creationId="{ED00295F-BB9C-40F1-64F2-F3B75CB9B1E0}"/>
          </ac:picMkLst>
        </pc:picChg>
      </pc:sldChg>
      <pc:sldChg chg="addSp delSp modSp new mod modTransition modAnim modNotesTx">
        <pc:chgData name="Roy Huang" userId="aefd1161-1674-4377-9dd7-2041ded362a5" providerId="ADAL" clId="{0B1B3401-AFA8-4DBE-BC75-8825239A30CE}" dt="2024-07-04T03:57:52.263" v="24649"/>
        <pc:sldMkLst>
          <pc:docMk/>
          <pc:sldMk cId="2034413044" sldId="291"/>
        </pc:sldMkLst>
        <pc:spChg chg="mod">
          <ac:chgData name="Roy Huang" userId="aefd1161-1674-4377-9dd7-2041ded362a5" providerId="ADAL" clId="{0B1B3401-AFA8-4DBE-BC75-8825239A30CE}" dt="2024-07-03T17:44:43.955" v="21598" actId="20577"/>
          <ac:spMkLst>
            <pc:docMk/>
            <pc:sldMk cId="2034413044" sldId="291"/>
            <ac:spMk id="2" creationId="{5098E375-3095-7CFD-60E6-DD98F078E1B1}"/>
          </ac:spMkLst>
        </pc:spChg>
        <pc:spChg chg="del">
          <ac:chgData name="Roy Huang" userId="aefd1161-1674-4377-9dd7-2041ded362a5" providerId="ADAL" clId="{0B1B3401-AFA8-4DBE-BC75-8825239A30CE}" dt="2024-07-01T21:25:55.983" v="175" actId="478"/>
          <ac:spMkLst>
            <pc:docMk/>
            <pc:sldMk cId="2034413044" sldId="291"/>
            <ac:spMk id="3" creationId="{BEF58077-64ED-7D89-6873-3FC1888A9A62}"/>
          </ac:spMkLst>
        </pc:spChg>
        <pc:spChg chg="del">
          <ac:chgData name="Roy Huang" userId="aefd1161-1674-4377-9dd7-2041ded362a5" providerId="ADAL" clId="{0B1B3401-AFA8-4DBE-BC75-8825239A30CE}" dt="2024-07-03T17:26:29.416" v="21292" actId="478"/>
          <ac:spMkLst>
            <pc:docMk/>
            <pc:sldMk cId="2034413044" sldId="291"/>
            <ac:spMk id="5" creationId="{7E029BCD-F761-AE8A-8A6F-D0A3E5112B32}"/>
          </ac:spMkLst>
        </pc:spChg>
        <pc:spChg chg="mod topLvl">
          <ac:chgData name="Roy Huang" userId="aefd1161-1674-4377-9dd7-2041ded362a5" providerId="ADAL" clId="{0B1B3401-AFA8-4DBE-BC75-8825239A30CE}" dt="2024-07-03T17:38:19.854" v="21473" actId="164"/>
          <ac:spMkLst>
            <pc:docMk/>
            <pc:sldMk cId="2034413044" sldId="291"/>
            <ac:spMk id="15" creationId="{930D4F08-BAAD-64C7-F9C3-DCE341057065}"/>
          </ac:spMkLst>
        </pc:spChg>
        <pc:spChg chg="mod topLvl">
          <ac:chgData name="Roy Huang" userId="aefd1161-1674-4377-9dd7-2041ded362a5" providerId="ADAL" clId="{0B1B3401-AFA8-4DBE-BC75-8825239A30CE}" dt="2024-07-03T17:38:01.088" v="21471" actId="165"/>
          <ac:spMkLst>
            <pc:docMk/>
            <pc:sldMk cId="2034413044" sldId="291"/>
            <ac:spMk id="16" creationId="{C23B7C64-03F7-43E1-7B63-4F49EFA6D16E}"/>
          </ac:spMkLst>
        </pc:spChg>
        <pc:spChg chg="mod topLvl">
          <ac:chgData name="Roy Huang" userId="aefd1161-1674-4377-9dd7-2041ded362a5" providerId="ADAL" clId="{0B1B3401-AFA8-4DBE-BC75-8825239A30CE}" dt="2024-07-03T17:44:08.603" v="21588" actId="1076"/>
          <ac:spMkLst>
            <pc:docMk/>
            <pc:sldMk cId="2034413044" sldId="291"/>
            <ac:spMk id="18" creationId="{2D53B3E6-4A1A-45D2-56BD-C5B25A7DC52C}"/>
          </ac:spMkLst>
        </pc:spChg>
        <pc:spChg chg="mod topLvl">
          <ac:chgData name="Roy Huang" userId="aefd1161-1674-4377-9dd7-2041ded362a5" providerId="ADAL" clId="{0B1B3401-AFA8-4DBE-BC75-8825239A30CE}" dt="2024-07-03T17:36:55.284" v="21470" actId="1076"/>
          <ac:spMkLst>
            <pc:docMk/>
            <pc:sldMk cId="2034413044" sldId="291"/>
            <ac:spMk id="24" creationId="{4C8AB54B-CD42-D5C8-3B02-B3466E8A73DB}"/>
          </ac:spMkLst>
        </pc:spChg>
        <pc:spChg chg="del mod">
          <ac:chgData name="Roy Huang" userId="aefd1161-1674-4377-9dd7-2041ded362a5" providerId="ADAL" clId="{0B1B3401-AFA8-4DBE-BC75-8825239A30CE}" dt="2024-07-03T17:27:41.763" v="21334" actId="478"/>
          <ac:spMkLst>
            <pc:docMk/>
            <pc:sldMk cId="2034413044" sldId="291"/>
            <ac:spMk id="25" creationId="{270D4325-877F-523E-AA08-CF8EE4F6DCEC}"/>
          </ac:spMkLst>
        </pc:spChg>
        <pc:spChg chg="mod topLvl">
          <ac:chgData name="Roy Huang" userId="aefd1161-1674-4377-9dd7-2041ded362a5" providerId="ADAL" clId="{0B1B3401-AFA8-4DBE-BC75-8825239A30CE}" dt="2024-07-03T17:39:07.147" v="21481" actId="165"/>
          <ac:spMkLst>
            <pc:docMk/>
            <pc:sldMk cId="2034413044" sldId="291"/>
            <ac:spMk id="27" creationId="{9B791017-2B64-7BFE-2530-58C410453096}"/>
          </ac:spMkLst>
        </pc:spChg>
        <pc:spChg chg="del mod">
          <ac:chgData name="Roy Huang" userId="aefd1161-1674-4377-9dd7-2041ded362a5" providerId="ADAL" clId="{0B1B3401-AFA8-4DBE-BC75-8825239A30CE}" dt="2024-07-03T17:27:14.011" v="21306" actId="478"/>
          <ac:spMkLst>
            <pc:docMk/>
            <pc:sldMk cId="2034413044" sldId="291"/>
            <ac:spMk id="29" creationId="{D47A04CD-1858-108B-C5BC-EF1281CF4BAF}"/>
          </ac:spMkLst>
        </pc:spChg>
        <pc:spChg chg="add mod">
          <ac:chgData name="Roy Huang" userId="aefd1161-1674-4377-9dd7-2041ded362a5" providerId="ADAL" clId="{0B1B3401-AFA8-4DBE-BC75-8825239A30CE}" dt="2024-07-03T17:38:45.014" v="21476" actId="14100"/>
          <ac:spMkLst>
            <pc:docMk/>
            <pc:sldMk cId="2034413044" sldId="291"/>
            <ac:spMk id="32" creationId="{538FD6B8-0FCF-AF43-6714-4BCD858F16D8}"/>
          </ac:spMkLst>
        </pc:spChg>
        <pc:spChg chg="add mod">
          <ac:chgData name="Roy Huang" userId="aefd1161-1674-4377-9dd7-2041ded362a5" providerId="ADAL" clId="{0B1B3401-AFA8-4DBE-BC75-8825239A30CE}" dt="2024-07-03T17:36:55.284" v="21470" actId="1076"/>
          <ac:spMkLst>
            <pc:docMk/>
            <pc:sldMk cId="2034413044" sldId="291"/>
            <ac:spMk id="38" creationId="{46F426E0-4F2D-5DCF-AE8B-41933B21A37E}"/>
          </ac:spMkLst>
        </pc:spChg>
        <pc:spChg chg="add del mod">
          <ac:chgData name="Roy Huang" userId="aefd1161-1674-4377-9dd7-2041ded362a5" providerId="ADAL" clId="{0B1B3401-AFA8-4DBE-BC75-8825239A30CE}" dt="2024-07-03T17:44:05.448" v="21587"/>
          <ac:spMkLst>
            <pc:docMk/>
            <pc:sldMk cId="2034413044" sldId="291"/>
            <ac:spMk id="46" creationId="{571465F6-E1E3-4838-221C-39121213CF1E}"/>
          </ac:spMkLst>
        </pc:spChg>
        <pc:grpChg chg="add del mod">
          <ac:chgData name="Roy Huang" userId="aefd1161-1674-4377-9dd7-2041ded362a5" providerId="ADAL" clId="{0B1B3401-AFA8-4DBE-BC75-8825239A30CE}" dt="2024-07-03T17:35:52.511" v="21466" actId="165"/>
          <ac:grpSpMkLst>
            <pc:docMk/>
            <pc:sldMk cId="2034413044" sldId="291"/>
            <ac:grpSpMk id="11" creationId="{2DFD31F9-9A87-35FA-5BC4-461A57EB801E}"/>
          </ac:grpSpMkLst>
        </pc:grpChg>
        <pc:grpChg chg="del mod topLvl">
          <ac:chgData name="Roy Huang" userId="aefd1161-1674-4377-9dd7-2041ded362a5" providerId="ADAL" clId="{0B1B3401-AFA8-4DBE-BC75-8825239A30CE}" dt="2024-07-03T17:38:01.088" v="21471" actId="165"/>
          <ac:grpSpMkLst>
            <pc:docMk/>
            <pc:sldMk cId="2034413044" sldId="291"/>
            <ac:grpSpMk id="13" creationId="{17630A00-E459-C0E6-BFA0-302483B3CFD8}"/>
          </ac:grpSpMkLst>
        </pc:grpChg>
        <pc:grpChg chg="add del mod">
          <ac:chgData name="Roy Huang" userId="aefd1161-1674-4377-9dd7-2041ded362a5" providerId="ADAL" clId="{0B1B3401-AFA8-4DBE-BC75-8825239A30CE}" dt="2024-07-03T17:36:06.177" v="21467" actId="165"/>
          <ac:grpSpMkLst>
            <pc:docMk/>
            <pc:sldMk cId="2034413044" sldId="291"/>
            <ac:grpSpMk id="21" creationId="{60E89E8B-FB38-5452-D866-C6CFC702FA41}"/>
          </ac:grpSpMkLst>
        </pc:grpChg>
        <pc:grpChg chg="add del mod topLvl">
          <ac:chgData name="Roy Huang" userId="aefd1161-1674-4377-9dd7-2041ded362a5" providerId="ADAL" clId="{0B1B3401-AFA8-4DBE-BC75-8825239A30CE}" dt="2024-07-03T17:39:07.147" v="21481" actId="165"/>
          <ac:grpSpMkLst>
            <pc:docMk/>
            <pc:sldMk cId="2034413044" sldId="291"/>
            <ac:grpSpMk id="22" creationId="{51C70366-E925-9D63-6316-FC9ECACCF469}"/>
          </ac:grpSpMkLst>
        </pc:grpChg>
        <pc:grpChg chg="add del">
          <ac:chgData name="Roy Huang" userId="aefd1161-1674-4377-9dd7-2041ded362a5" providerId="ADAL" clId="{0B1B3401-AFA8-4DBE-BC75-8825239A30CE}" dt="2024-07-03T17:38:19.854" v="21473" actId="164"/>
          <ac:grpSpMkLst>
            <pc:docMk/>
            <pc:sldMk cId="2034413044" sldId="291"/>
            <ac:grpSpMk id="41" creationId="{8B9D705F-A31C-90B7-98E7-F0C5FEFB2F59}"/>
          </ac:grpSpMkLst>
        </pc:grpChg>
        <pc:grpChg chg="add">
          <ac:chgData name="Roy Huang" userId="aefd1161-1674-4377-9dd7-2041ded362a5" providerId="ADAL" clId="{0B1B3401-AFA8-4DBE-BC75-8825239A30CE}" dt="2024-07-03T17:38:34.112" v="21474" actId="164"/>
          <ac:grpSpMkLst>
            <pc:docMk/>
            <pc:sldMk cId="2034413044" sldId="291"/>
            <ac:grpSpMk id="42" creationId="{E6BF636F-69B3-86F6-E8BA-C54254AE49E8}"/>
          </ac:grpSpMkLst>
        </pc:grpChg>
        <pc:grpChg chg="add">
          <ac:chgData name="Roy Huang" userId="aefd1161-1674-4377-9dd7-2041ded362a5" providerId="ADAL" clId="{0B1B3401-AFA8-4DBE-BC75-8825239A30CE}" dt="2024-07-03T17:39:17.275" v="21482" actId="164"/>
          <ac:grpSpMkLst>
            <pc:docMk/>
            <pc:sldMk cId="2034413044" sldId="291"/>
            <ac:grpSpMk id="43" creationId="{90CF63D3-7120-8F68-B555-C2403C275804}"/>
          </ac:grpSpMkLst>
        </pc:grpChg>
        <pc:grpChg chg="add">
          <ac:chgData name="Roy Huang" userId="aefd1161-1674-4377-9dd7-2041ded362a5" providerId="ADAL" clId="{0B1B3401-AFA8-4DBE-BC75-8825239A30CE}" dt="2024-07-03T17:39:26.917" v="21483" actId="164"/>
          <ac:grpSpMkLst>
            <pc:docMk/>
            <pc:sldMk cId="2034413044" sldId="291"/>
            <ac:grpSpMk id="44" creationId="{AF37AB32-2DFF-CAA6-4FD1-00FABA51925A}"/>
          </ac:grpSpMkLst>
        </pc:grpChg>
        <pc:grpChg chg="add">
          <ac:chgData name="Roy Huang" userId="aefd1161-1674-4377-9dd7-2041ded362a5" providerId="ADAL" clId="{0B1B3401-AFA8-4DBE-BC75-8825239A30CE}" dt="2024-07-03T17:39:33.562" v="21484" actId="164"/>
          <ac:grpSpMkLst>
            <pc:docMk/>
            <pc:sldMk cId="2034413044" sldId="291"/>
            <ac:grpSpMk id="45" creationId="{22993989-792A-6057-A731-1B4ABC622F5A}"/>
          </ac:grpSpMkLst>
        </pc:grpChg>
        <pc:picChg chg="add del mod">
          <ac:chgData name="Roy Huang" userId="aefd1161-1674-4377-9dd7-2041ded362a5" providerId="ADAL" clId="{0B1B3401-AFA8-4DBE-BC75-8825239A30CE}" dt="2024-07-04T03:56:00.122" v="24646"/>
          <ac:picMkLst>
            <pc:docMk/>
            <pc:sldMk cId="2034413044" sldId="291"/>
            <ac:picMk id="6" creationId="{0D5F6F72-6A56-E9CD-792D-A23349D9347E}"/>
          </ac:picMkLst>
        </pc:picChg>
        <pc:picChg chg="add del mod">
          <ac:chgData name="Roy Huang" userId="aefd1161-1674-4377-9dd7-2041ded362a5" providerId="ADAL" clId="{0B1B3401-AFA8-4DBE-BC75-8825239A30CE}" dt="2024-07-04T03:56:57.189" v="24648"/>
          <ac:picMkLst>
            <pc:docMk/>
            <pc:sldMk cId="2034413044" sldId="291"/>
            <ac:picMk id="10" creationId="{DF6AA591-72F9-02A0-3B98-A639B9BE09A9}"/>
          </ac:picMkLst>
        </pc:picChg>
        <pc:picChg chg="mod topLvl">
          <ac:chgData name="Roy Huang" userId="aefd1161-1674-4377-9dd7-2041ded362a5" providerId="ADAL" clId="{0B1B3401-AFA8-4DBE-BC75-8825239A30CE}" dt="2024-07-03T17:38:19.854" v="21473" actId="164"/>
          <ac:picMkLst>
            <pc:docMk/>
            <pc:sldMk cId="2034413044" sldId="291"/>
            <ac:picMk id="12" creationId="{C0B8C158-0D9F-2B66-E774-C2DD154200B0}"/>
          </ac:picMkLst>
        </pc:picChg>
        <pc:picChg chg="mod topLvl">
          <ac:chgData name="Roy Huang" userId="aefd1161-1674-4377-9dd7-2041ded362a5" providerId="ADAL" clId="{0B1B3401-AFA8-4DBE-BC75-8825239A30CE}" dt="2024-07-03T17:38:19.854" v="21473" actId="164"/>
          <ac:picMkLst>
            <pc:docMk/>
            <pc:sldMk cId="2034413044" sldId="291"/>
            <ac:picMk id="14" creationId="{B56AEAA1-B394-3893-BB17-E4BD0FDA9197}"/>
          </ac:picMkLst>
        </pc:picChg>
        <pc:picChg chg="del mod">
          <ac:chgData name="Roy Huang" userId="aefd1161-1674-4377-9dd7-2041ded362a5" providerId="ADAL" clId="{0B1B3401-AFA8-4DBE-BC75-8825239A30CE}" dt="2024-07-03T17:34:56.831" v="21452" actId="478"/>
          <ac:picMkLst>
            <pc:docMk/>
            <pc:sldMk cId="2034413044" sldId="291"/>
            <ac:picMk id="19" creationId="{AC83F420-D89E-4937-5454-C4D8A38DC8A5}"/>
          </ac:picMkLst>
        </pc:picChg>
        <pc:picChg chg="mod topLvl">
          <ac:chgData name="Roy Huang" userId="aefd1161-1674-4377-9dd7-2041ded362a5" providerId="ADAL" clId="{0B1B3401-AFA8-4DBE-BC75-8825239A30CE}" dt="2024-07-03T17:38:01.088" v="21471" actId="165"/>
          <ac:picMkLst>
            <pc:docMk/>
            <pc:sldMk cId="2034413044" sldId="291"/>
            <ac:picMk id="20" creationId="{8D871772-0CBA-18A5-7057-2E47BFB3A0C8}"/>
          </ac:picMkLst>
        </pc:picChg>
        <pc:picChg chg="add mod">
          <ac:chgData name="Roy Huang" userId="aefd1161-1674-4377-9dd7-2041ded362a5" providerId="ADAL" clId="{0B1B3401-AFA8-4DBE-BC75-8825239A30CE}" dt="2024-07-04T03:57:52.263" v="24649"/>
          <ac:picMkLst>
            <pc:docMk/>
            <pc:sldMk cId="2034413044" sldId="291"/>
            <ac:picMk id="21" creationId="{F43D0A46-4656-CE41-0D10-DA9EB407D961}"/>
          </ac:picMkLst>
        </pc:picChg>
        <pc:picChg chg="del mod">
          <ac:chgData name="Roy Huang" userId="aefd1161-1674-4377-9dd7-2041ded362a5" providerId="ADAL" clId="{0B1B3401-AFA8-4DBE-BC75-8825239A30CE}" dt="2024-07-03T17:26:39.507" v="21295" actId="478"/>
          <ac:picMkLst>
            <pc:docMk/>
            <pc:sldMk cId="2034413044" sldId="291"/>
            <ac:picMk id="23" creationId="{80963083-920C-D2C7-8356-5DFF557B4B05}"/>
          </ac:picMkLst>
        </pc:picChg>
        <pc:picChg chg="del mod">
          <ac:chgData name="Roy Huang" userId="aefd1161-1674-4377-9dd7-2041ded362a5" providerId="ADAL" clId="{0B1B3401-AFA8-4DBE-BC75-8825239A30CE}" dt="2024-07-03T17:26:38.119" v="21294" actId="478"/>
          <ac:picMkLst>
            <pc:docMk/>
            <pc:sldMk cId="2034413044" sldId="291"/>
            <ac:picMk id="26" creationId="{6C7219CF-A802-9DA6-06EF-5BA2B7EB9102}"/>
          </ac:picMkLst>
        </pc:picChg>
        <pc:picChg chg="add mod">
          <ac:chgData name="Roy Huang" userId="aefd1161-1674-4377-9dd7-2041ded362a5" providerId="ADAL" clId="{0B1B3401-AFA8-4DBE-BC75-8825239A30CE}" dt="2024-07-03T17:36:55.284" v="21470" actId="1076"/>
          <ac:picMkLst>
            <pc:docMk/>
            <pc:sldMk cId="2034413044" sldId="291"/>
            <ac:picMk id="30" creationId="{C9DB12C1-F38F-F217-08F4-E30830342CE4}"/>
          </ac:picMkLst>
        </pc:picChg>
        <pc:picChg chg="add mod">
          <ac:chgData name="Roy Huang" userId="aefd1161-1674-4377-9dd7-2041ded362a5" providerId="ADAL" clId="{0B1B3401-AFA8-4DBE-BC75-8825239A30CE}" dt="2024-07-03T17:36:55.284" v="21470" actId="1076"/>
          <ac:picMkLst>
            <pc:docMk/>
            <pc:sldMk cId="2034413044" sldId="291"/>
            <ac:picMk id="31" creationId="{4BF21956-3092-0591-6F37-93D05B244558}"/>
          </ac:picMkLst>
        </pc:picChg>
        <pc:picChg chg="add mod">
          <ac:chgData name="Roy Huang" userId="aefd1161-1674-4377-9dd7-2041ded362a5" providerId="ADAL" clId="{0B1B3401-AFA8-4DBE-BC75-8825239A30CE}" dt="2024-07-03T17:36:55.284" v="21470" actId="1076"/>
          <ac:picMkLst>
            <pc:docMk/>
            <pc:sldMk cId="2034413044" sldId="291"/>
            <ac:picMk id="40" creationId="{C249FBA5-1341-7E26-42AA-C8F98490D024}"/>
          </ac:picMkLst>
        </pc:picChg>
        <pc:cxnChg chg="mod topLvl">
          <ac:chgData name="Roy Huang" userId="aefd1161-1674-4377-9dd7-2041ded362a5" providerId="ADAL" clId="{0B1B3401-AFA8-4DBE-BC75-8825239A30CE}" dt="2024-07-03T17:38:01.088" v="21471" actId="165"/>
          <ac:cxnSpMkLst>
            <pc:docMk/>
            <pc:sldMk cId="2034413044" sldId="291"/>
            <ac:cxnSpMk id="17" creationId="{855857A1-8D9B-EE48-D33E-E7940056BA59}"/>
          </ac:cxnSpMkLst>
        </pc:cxnChg>
        <pc:cxnChg chg="mod topLvl">
          <ac:chgData name="Roy Huang" userId="aefd1161-1674-4377-9dd7-2041ded362a5" providerId="ADAL" clId="{0B1B3401-AFA8-4DBE-BC75-8825239A30CE}" dt="2024-07-03T17:39:07.147" v="21481" actId="165"/>
          <ac:cxnSpMkLst>
            <pc:docMk/>
            <pc:sldMk cId="2034413044" sldId="291"/>
            <ac:cxnSpMk id="28" creationId="{CF2F88E4-7466-A83F-1712-7161F656BB14}"/>
          </ac:cxnSpMkLst>
        </pc:cxnChg>
        <pc:cxnChg chg="add mod">
          <ac:chgData name="Roy Huang" userId="aefd1161-1674-4377-9dd7-2041ded362a5" providerId="ADAL" clId="{0B1B3401-AFA8-4DBE-BC75-8825239A30CE}" dt="2024-07-03T17:36:55.284" v="21470" actId="1076"/>
          <ac:cxnSpMkLst>
            <pc:docMk/>
            <pc:sldMk cId="2034413044" sldId="291"/>
            <ac:cxnSpMk id="36" creationId="{9DE7E8C0-1F34-947B-AF89-8BB878421408}"/>
          </ac:cxnSpMkLst>
        </pc:cxnChg>
      </pc:sldChg>
      <pc:sldChg chg="addSp delSp modSp new mod ord modTransition addAnim delAnim modAnim modNotesTx">
        <pc:chgData name="Roy Huang" userId="aefd1161-1674-4377-9dd7-2041ded362a5" providerId="ADAL" clId="{0B1B3401-AFA8-4DBE-BC75-8825239A30CE}" dt="2024-07-04T04:00:34.005" v="24650"/>
        <pc:sldMkLst>
          <pc:docMk/>
          <pc:sldMk cId="2640698737" sldId="292"/>
        </pc:sldMkLst>
        <pc:spChg chg="mod">
          <ac:chgData name="Roy Huang" userId="aefd1161-1674-4377-9dd7-2041ded362a5" providerId="ADAL" clId="{0B1B3401-AFA8-4DBE-BC75-8825239A30CE}" dt="2024-07-03T17:41:05.936" v="21535" actId="20577"/>
          <ac:spMkLst>
            <pc:docMk/>
            <pc:sldMk cId="2640698737" sldId="292"/>
            <ac:spMk id="2" creationId="{C296BA59-B067-6701-4952-7D3B8C5086BE}"/>
          </ac:spMkLst>
        </pc:spChg>
        <pc:spChg chg="del">
          <ac:chgData name="Roy Huang" userId="aefd1161-1674-4377-9dd7-2041ded362a5" providerId="ADAL" clId="{0B1B3401-AFA8-4DBE-BC75-8825239A30CE}" dt="2024-07-01T21:25:59.106" v="176" actId="478"/>
          <ac:spMkLst>
            <pc:docMk/>
            <pc:sldMk cId="2640698737" sldId="292"/>
            <ac:spMk id="3" creationId="{DC9F4529-12FB-D43B-1828-ED859E4B62C6}"/>
          </ac:spMkLst>
        </pc:spChg>
        <pc:spChg chg="mod">
          <ac:chgData name="Roy Huang" userId="aefd1161-1674-4377-9dd7-2041ded362a5" providerId="ADAL" clId="{0B1B3401-AFA8-4DBE-BC75-8825239A30CE}" dt="2024-07-03T18:26:30.500" v="24479" actId="113"/>
          <ac:spMkLst>
            <pc:docMk/>
            <pc:sldMk cId="2640698737" sldId="292"/>
            <ac:spMk id="5" creationId="{806770BF-6773-DC76-34BC-BAA14AC34D52}"/>
          </ac:spMkLst>
        </pc:spChg>
        <pc:spChg chg="add mod">
          <ac:chgData name="Roy Huang" userId="aefd1161-1674-4377-9dd7-2041ded362a5" providerId="ADAL" clId="{0B1B3401-AFA8-4DBE-BC75-8825239A30CE}" dt="2024-07-03T18:06:07.751" v="23119" actId="208"/>
          <ac:spMkLst>
            <pc:docMk/>
            <pc:sldMk cId="2640698737" sldId="292"/>
            <ac:spMk id="9" creationId="{6E2F77EA-8E5E-4905-FC43-B03029E278FA}"/>
          </ac:spMkLst>
        </pc:spChg>
        <pc:spChg chg="add mod">
          <ac:chgData name="Roy Huang" userId="aefd1161-1674-4377-9dd7-2041ded362a5" providerId="ADAL" clId="{0B1B3401-AFA8-4DBE-BC75-8825239A30CE}" dt="2024-07-03T18:06:39.366" v="23120" actId="208"/>
          <ac:spMkLst>
            <pc:docMk/>
            <pc:sldMk cId="2640698737" sldId="292"/>
            <ac:spMk id="10" creationId="{A3FBFAFE-49E4-5C05-F9B5-180F6E0F1B56}"/>
          </ac:spMkLst>
        </pc:spChg>
        <pc:spChg chg="add mod">
          <ac:chgData name="Roy Huang" userId="aefd1161-1674-4377-9dd7-2041ded362a5" providerId="ADAL" clId="{0B1B3401-AFA8-4DBE-BC75-8825239A30CE}" dt="2024-07-03T18:03:13.612" v="23090" actId="1076"/>
          <ac:spMkLst>
            <pc:docMk/>
            <pc:sldMk cId="2640698737" sldId="292"/>
            <ac:spMk id="11" creationId="{E4912513-6D40-7FB9-10DD-E7894C851451}"/>
          </ac:spMkLst>
        </pc:spChg>
        <pc:spChg chg="add mod">
          <ac:chgData name="Roy Huang" userId="aefd1161-1674-4377-9dd7-2041ded362a5" providerId="ADAL" clId="{0B1B3401-AFA8-4DBE-BC75-8825239A30CE}" dt="2024-07-03T18:06:39.366" v="23120" actId="208"/>
          <ac:spMkLst>
            <pc:docMk/>
            <pc:sldMk cId="2640698737" sldId="292"/>
            <ac:spMk id="12" creationId="{58050BAA-BCB4-B8E0-B798-E4FFB6080C36}"/>
          </ac:spMkLst>
        </pc:spChg>
        <pc:spChg chg="add mod">
          <ac:chgData name="Roy Huang" userId="aefd1161-1674-4377-9dd7-2041ded362a5" providerId="ADAL" clId="{0B1B3401-AFA8-4DBE-BC75-8825239A30CE}" dt="2024-07-03T18:06:07.751" v="23119" actId="208"/>
          <ac:spMkLst>
            <pc:docMk/>
            <pc:sldMk cId="2640698737" sldId="292"/>
            <ac:spMk id="13" creationId="{A3529068-7C12-24F1-B7CC-7EBC6D77C8C1}"/>
          </ac:spMkLst>
        </pc:spChg>
        <pc:spChg chg="add mod">
          <ac:chgData name="Roy Huang" userId="aefd1161-1674-4377-9dd7-2041ded362a5" providerId="ADAL" clId="{0B1B3401-AFA8-4DBE-BC75-8825239A30CE}" dt="2024-07-03T18:06:07.751" v="23119" actId="208"/>
          <ac:spMkLst>
            <pc:docMk/>
            <pc:sldMk cId="2640698737" sldId="292"/>
            <ac:spMk id="14" creationId="{E07037BA-798C-48DE-249C-613E0EF7DEA9}"/>
          </ac:spMkLst>
        </pc:spChg>
        <pc:spChg chg="add mod">
          <ac:chgData name="Roy Huang" userId="aefd1161-1674-4377-9dd7-2041ded362a5" providerId="ADAL" clId="{0B1B3401-AFA8-4DBE-BC75-8825239A30CE}" dt="2024-07-03T18:06:39.366" v="23120" actId="208"/>
          <ac:spMkLst>
            <pc:docMk/>
            <pc:sldMk cId="2640698737" sldId="292"/>
            <ac:spMk id="15" creationId="{22629366-C711-D6F9-F54A-A741EF073549}"/>
          </ac:spMkLst>
        </pc:spChg>
        <pc:spChg chg="add mod">
          <ac:chgData name="Roy Huang" userId="aefd1161-1674-4377-9dd7-2041ded362a5" providerId="ADAL" clId="{0B1B3401-AFA8-4DBE-BC75-8825239A30CE}" dt="2024-07-03T18:03:48.596" v="23104" actId="14100"/>
          <ac:spMkLst>
            <pc:docMk/>
            <pc:sldMk cId="2640698737" sldId="292"/>
            <ac:spMk id="16" creationId="{658F0B49-3A06-F91F-3335-410D9C86A593}"/>
          </ac:spMkLst>
        </pc:spChg>
        <pc:spChg chg="add mod">
          <ac:chgData name="Roy Huang" userId="aefd1161-1674-4377-9dd7-2041ded362a5" providerId="ADAL" clId="{0B1B3401-AFA8-4DBE-BC75-8825239A30CE}" dt="2024-07-03T18:06:07.751" v="23119" actId="208"/>
          <ac:spMkLst>
            <pc:docMk/>
            <pc:sldMk cId="2640698737" sldId="292"/>
            <ac:spMk id="17" creationId="{942428FD-1BA2-1BA3-7C5C-80304C20E523}"/>
          </ac:spMkLst>
        </pc:spChg>
        <pc:spChg chg="add mod">
          <ac:chgData name="Roy Huang" userId="aefd1161-1674-4377-9dd7-2041ded362a5" providerId="ADAL" clId="{0B1B3401-AFA8-4DBE-BC75-8825239A30CE}" dt="2024-07-03T18:06:07.751" v="23119" actId="208"/>
          <ac:spMkLst>
            <pc:docMk/>
            <pc:sldMk cId="2640698737" sldId="292"/>
            <ac:spMk id="18" creationId="{B157723B-4AC6-B1FE-74DF-2282363E9D67}"/>
          </ac:spMkLst>
        </pc:spChg>
        <pc:spChg chg="add mod">
          <ac:chgData name="Roy Huang" userId="aefd1161-1674-4377-9dd7-2041ded362a5" providerId="ADAL" clId="{0B1B3401-AFA8-4DBE-BC75-8825239A30CE}" dt="2024-07-03T18:06:39.366" v="23120" actId="208"/>
          <ac:spMkLst>
            <pc:docMk/>
            <pc:sldMk cId="2640698737" sldId="292"/>
            <ac:spMk id="19" creationId="{5A9D9E18-4D2F-9755-46DD-C6AED3E7354C}"/>
          </ac:spMkLst>
        </pc:spChg>
        <pc:spChg chg="add mod">
          <ac:chgData name="Roy Huang" userId="aefd1161-1674-4377-9dd7-2041ded362a5" providerId="ADAL" clId="{0B1B3401-AFA8-4DBE-BC75-8825239A30CE}" dt="2024-07-03T18:06:39.366" v="23120" actId="208"/>
          <ac:spMkLst>
            <pc:docMk/>
            <pc:sldMk cId="2640698737" sldId="292"/>
            <ac:spMk id="20" creationId="{ED274348-1460-C25E-B500-31352E305795}"/>
          </ac:spMkLst>
        </pc:spChg>
        <pc:spChg chg="add mod">
          <ac:chgData name="Roy Huang" userId="aefd1161-1674-4377-9dd7-2041ded362a5" providerId="ADAL" clId="{0B1B3401-AFA8-4DBE-BC75-8825239A30CE}" dt="2024-07-03T18:06:39.366" v="23120" actId="208"/>
          <ac:spMkLst>
            <pc:docMk/>
            <pc:sldMk cId="2640698737" sldId="292"/>
            <ac:spMk id="21" creationId="{535A7BAD-F125-7195-827C-53AF3FFECDAF}"/>
          </ac:spMkLst>
        </pc:spChg>
        <pc:spChg chg="add mod">
          <ac:chgData name="Roy Huang" userId="aefd1161-1674-4377-9dd7-2041ded362a5" providerId="ADAL" clId="{0B1B3401-AFA8-4DBE-BC75-8825239A30CE}" dt="2024-07-03T18:06:39.366" v="23120" actId="208"/>
          <ac:spMkLst>
            <pc:docMk/>
            <pc:sldMk cId="2640698737" sldId="292"/>
            <ac:spMk id="22" creationId="{4C389216-5EE0-FE38-1475-D9831A27A306}"/>
          </ac:spMkLst>
        </pc:spChg>
        <pc:spChg chg="add mod">
          <ac:chgData name="Roy Huang" userId="aefd1161-1674-4377-9dd7-2041ded362a5" providerId="ADAL" clId="{0B1B3401-AFA8-4DBE-BC75-8825239A30CE}" dt="2024-07-03T18:06:07.751" v="23119" actId="208"/>
          <ac:spMkLst>
            <pc:docMk/>
            <pc:sldMk cId="2640698737" sldId="292"/>
            <ac:spMk id="23" creationId="{5EDF1428-FC27-CA0F-743D-7708955AA988}"/>
          </ac:spMkLst>
        </pc:spChg>
        <pc:spChg chg="add mod">
          <ac:chgData name="Roy Huang" userId="aefd1161-1674-4377-9dd7-2041ded362a5" providerId="ADAL" clId="{0B1B3401-AFA8-4DBE-BC75-8825239A30CE}" dt="2024-07-03T18:06:39.366" v="23120" actId="208"/>
          <ac:spMkLst>
            <pc:docMk/>
            <pc:sldMk cId="2640698737" sldId="292"/>
            <ac:spMk id="24" creationId="{9ABA8A47-813B-714D-9841-CCB2CC598F71}"/>
          </ac:spMkLst>
        </pc:spChg>
        <pc:spChg chg="add mod">
          <ac:chgData name="Roy Huang" userId="aefd1161-1674-4377-9dd7-2041ded362a5" providerId="ADAL" clId="{0B1B3401-AFA8-4DBE-BC75-8825239A30CE}" dt="2024-07-03T18:07:05.980" v="23125" actId="1076"/>
          <ac:spMkLst>
            <pc:docMk/>
            <pc:sldMk cId="2640698737" sldId="292"/>
            <ac:spMk id="25" creationId="{A5C34C16-677E-2D9B-1CDA-B87C87CC9EA4}"/>
          </ac:spMkLst>
        </pc:spChg>
        <pc:spChg chg="add mod">
          <ac:chgData name="Roy Huang" userId="aefd1161-1674-4377-9dd7-2041ded362a5" providerId="ADAL" clId="{0B1B3401-AFA8-4DBE-BC75-8825239A30CE}" dt="2024-07-03T18:07:19.891" v="23145" actId="1076"/>
          <ac:spMkLst>
            <pc:docMk/>
            <pc:sldMk cId="2640698737" sldId="292"/>
            <ac:spMk id="26" creationId="{9D661790-B727-1496-F745-CFDF1B54A75D}"/>
          </ac:spMkLst>
        </pc:spChg>
        <pc:spChg chg="add mod">
          <ac:chgData name="Roy Huang" userId="aefd1161-1674-4377-9dd7-2041ded362a5" providerId="ADAL" clId="{0B1B3401-AFA8-4DBE-BC75-8825239A30CE}" dt="2024-07-03T18:07:33.407" v="23150" actId="14100"/>
          <ac:spMkLst>
            <pc:docMk/>
            <pc:sldMk cId="2640698737" sldId="292"/>
            <ac:spMk id="27" creationId="{0973440B-A1F3-93DF-3EB6-02194E4A4ADE}"/>
          </ac:spMkLst>
        </pc:spChg>
        <pc:spChg chg="add mod">
          <ac:chgData name="Roy Huang" userId="aefd1161-1674-4377-9dd7-2041ded362a5" providerId="ADAL" clId="{0B1B3401-AFA8-4DBE-BC75-8825239A30CE}" dt="2024-07-03T18:07:42.716" v="23161" actId="20577"/>
          <ac:spMkLst>
            <pc:docMk/>
            <pc:sldMk cId="2640698737" sldId="292"/>
            <ac:spMk id="28" creationId="{366013FF-1634-FAC3-F13F-570E143810C4}"/>
          </ac:spMkLst>
        </pc:spChg>
        <pc:spChg chg="add mod">
          <ac:chgData name="Roy Huang" userId="aefd1161-1674-4377-9dd7-2041ded362a5" providerId="ADAL" clId="{0B1B3401-AFA8-4DBE-BC75-8825239A30CE}" dt="2024-07-03T18:07:55.747" v="23164" actId="14100"/>
          <ac:spMkLst>
            <pc:docMk/>
            <pc:sldMk cId="2640698737" sldId="292"/>
            <ac:spMk id="29" creationId="{8D291C1A-EDA4-D5EF-8052-CEEF1F8AB36D}"/>
          </ac:spMkLst>
        </pc:spChg>
        <pc:spChg chg="add mod">
          <ac:chgData name="Roy Huang" userId="aefd1161-1674-4377-9dd7-2041ded362a5" providerId="ADAL" clId="{0B1B3401-AFA8-4DBE-BC75-8825239A30CE}" dt="2024-07-03T18:08:03.432" v="23169" actId="20577"/>
          <ac:spMkLst>
            <pc:docMk/>
            <pc:sldMk cId="2640698737" sldId="292"/>
            <ac:spMk id="30" creationId="{C96B4CCA-DF33-643F-0270-216894F9D5F6}"/>
          </ac:spMkLst>
        </pc:spChg>
        <pc:spChg chg="add mod">
          <ac:chgData name="Roy Huang" userId="aefd1161-1674-4377-9dd7-2041ded362a5" providerId="ADAL" clId="{0B1B3401-AFA8-4DBE-BC75-8825239A30CE}" dt="2024-07-03T18:20:16.906" v="24290" actId="1076"/>
          <ac:spMkLst>
            <pc:docMk/>
            <pc:sldMk cId="2640698737" sldId="292"/>
            <ac:spMk id="31" creationId="{D9E0A72F-9C36-7C3D-A8C4-82D6A6CB5F5C}"/>
          </ac:spMkLst>
        </pc:spChg>
        <pc:spChg chg="add mod">
          <ac:chgData name="Roy Huang" userId="aefd1161-1674-4377-9dd7-2041ded362a5" providerId="ADAL" clId="{0B1B3401-AFA8-4DBE-BC75-8825239A30CE}" dt="2024-07-03T18:09:37.395" v="23209" actId="113"/>
          <ac:spMkLst>
            <pc:docMk/>
            <pc:sldMk cId="2640698737" sldId="292"/>
            <ac:spMk id="32" creationId="{C6EF90BE-3A97-9F9A-527B-55B58BCD2FDE}"/>
          </ac:spMkLst>
        </pc:spChg>
        <pc:spChg chg="add mod">
          <ac:chgData name="Roy Huang" userId="aefd1161-1674-4377-9dd7-2041ded362a5" providerId="ADAL" clId="{0B1B3401-AFA8-4DBE-BC75-8825239A30CE}" dt="2024-07-03T18:10:07.156" v="23214" actId="1076"/>
          <ac:spMkLst>
            <pc:docMk/>
            <pc:sldMk cId="2640698737" sldId="292"/>
            <ac:spMk id="34" creationId="{0FB3DD9E-BF58-8B73-55E1-A917070AA477}"/>
          </ac:spMkLst>
        </pc:spChg>
        <pc:spChg chg="add mod">
          <ac:chgData name="Roy Huang" userId="aefd1161-1674-4377-9dd7-2041ded362a5" providerId="ADAL" clId="{0B1B3401-AFA8-4DBE-BC75-8825239A30CE}" dt="2024-07-03T18:10:07.156" v="23214" actId="1076"/>
          <ac:spMkLst>
            <pc:docMk/>
            <pc:sldMk cId="2640698737" sldId="292"/>
            <ac:spMk id="35" creationId="{F7136C5E-EE34-23B8-3C8A-B1ACDFE907CA}"/>
          </ac:spMkLst>
        </pc:spChg>
        <pc:spChg chg="add mod">
          <ac:chgData name="Roy Huang" userId="aefd1161-1674-4377-9dd7-2041ded362a5" providerId="ADAL" clId="{0B1B3401-AFA8-4DBE-BC75-8825239A30CE}" dt="2024-07-03T18:10:07.156" v="23214" actId="1076"/>
          <ac:spMkLst>
            <pc:docMk/>
            <pc:sldMk cId="2640698737" sldId="292"/>
            <ac:spMk id="36" creationId="{78E81F66-53F9-E654-FA11-A849777EFDCB}"/>
          </ac:spMkLst>
        </pc:spChg>
        <pc:spChg chg="add mod">
          <ac:chgData name="Roy Huang" userId="aefd1161-1674-4377-9dd7-2041ded362a5" providerId="ADAL" clId="{0B1B3401-AFA8-4DBE-BC75-8825239A30CE}" dt="2024-07-03T18:10:07.156" v="23214" actId="1076"/>
          <ac:spMkLst>
            <pc:docMk/>
            <pc:sldMk cId="2640698737" sldId="292"/>
            <ac:spMk id="37" creationId="{64419B01-902A-D4C4-AD6F-2D16CAF103D7}"/>
          </ac:spMkLst>
        </pc:spChg>
        <pc:spChg chg="add mod">
          <ac:chgData name="Roy Huang" userId="aefd1161-1674-4377-9dd7-2041ded362a5" providerId="ADAL" clId="{0B1B3401-AFA8-4DBE-BC75-8825239A30CE}" dt="2024-07-03T18:10:07.156" v="23214" actId="1076"/>
          <ac:spMkLst>
            <pc:docMk/>
            <pc:sldMk cId="2640698737" sldId="292"/>
            <ac:spMk id="38" creationId="{91F64247-ED88-D56A-9E00-4BC5B2CAE26B}"/>
          </ac:spMkLst>
        </pc:spChg>
        <pc:spChg chg="add mod">
          <ac:chgData name="Roy Huang" userId="aefd1161-1674-4377-9dd7-2041ded362a5" providerId="ADAL" clId="{0B1B3401-AFA8-4DBE-BC75-8825239A30CE}" dt="2024-07-03T18:10:07.156" v="23214" actId="1076"/>
          <ac:spMkLst>
            <pc:docMk/>
            <pc:sldMk cId="2640698737" sldId="292"/>
            <ac:spMk id="39" creationId="{3DD10E1F-5B66-96C5-26B8-5B20ED893FBA}"/>
          </ac:spMkLst>
        </pc:spChg>
        <pc:spChg chg="add mod">
          <ac:chgData name="Roy Huang" userId="aefd1161-1674-4377-9dd7-2041ded362a5" providerId="ADAL" clId="{0B1B3401-AFA8-4DBE-BC75-8825239A30CE}" dt="2024-07-03T18:10:55.033" v="23218" actId="208"/>
          <ac:spMkLst>
            <pc:docMk/>
            <pc:sldMk cId="2640698737" sldId="292"/>
            <ac:spMk id="40" creationId="{2EB29D84-88CD-8B22-7D07-A670B06C667E}"/>
          </ac:spMkLst>
        </pc:spChg>
        <pc:spChg chg="add mod">
          <ac:chgData name="Roy Huang" userId="aefd1161-1674-4377-9dd7-2041ded362a5" providerId="ADAL" clId="{0B1B3401-AFA8-4DBE-BC75-8825239A30CE}" dt="2024-07-03T18:10:07.156" v="23214" actId="1076"/>
          <ac:spMkLst>
            <pc:docMk/>
            <pc:sldMk cId="2640698737" sldId="292"/>
            <ac:spMk id="41" creationId="{1B60E5FE-807A-B9B8-15F0-BF6471895ABE}"/>
          </ac:spMkLst>
        </pc:spChg>
        <pc:spChg chg="add mod">
          <ac:chgData name="Roy Huang" userId="aefd1161-1674-4377-9dd7-2041ded362a5" providerId="ADAL" clId="{0B1B3401-AFA8-4DBE-BC75-8825239A30CE}" dt="2024-07-03T18:10:07.156" v="23214" actId="1076"/>
          <ac:spMkLst>
            <pc:docMk/>
            <pc:sldMk cId="2640698737" sldId="292"/>
            <ac:spMk id="42" creationId="{7E6C2FAA-1409-4BE2-F0E5-7A1C492EA461}"/>
          </ac:spMkLst>
        </pc:spChg>
        <pc:spChg chg="add mod">
          <ac:chgData name="Roy Huang" userId="aefd1161-1674-4377-9dd7-2041ded362a5" providerId="ADAL" clId="{0B1B3401-AFA8-4DBE-BC75-8825239A30CE}" dt="2024-07-03T18:10:07.156" v="23214" actId="1076"/>
          <ac:spMkLst>
            <pc:docMk/>
            <pc:sldMk cId="2640698737" sldId="292"/>
            <ac:spMk id="43" creationId="{95A0268A-DA18-1E47-0644-B34189F8B239}"/>
          </ac:spMkLst>
        </pc:spChg>
        <pc:spChg chg="add mod">
          <ac:chgData name="Roy Huang" userId="aefd1161-1674-4377-9dd7-2041ded362a5" providerId="ADAL" clId="{0B1B3401-AFA8-4DBE-BC75-8825239A30CE}" dt="2024-07-03T18:10:55.033" v="23218" actId="208"/>
          <ac:spMkLst>
            <pc:docMk/>
            <pc:sldMk cId="2640698737" sldId="292"/>
            <ac:spMk id="44" creationId="{B024A392-2E9B-E2D5-D6C8-B249875C5868}"/>
          </ac:spMkLst>
        </pc:spChg>
        <pc:spChg chg="add mod">
          <ac:chgData name="Roy Huang" userId="aefd1161-1674-4377-9dd7-2041ded362a5" providerId="ADAL" clId="{0B1B3401-AFA8-4DBE-BC75-8825239A30CE}" dt="2024-07-03T18:10:31.834" v="23215" actId="208"/>
          <ac:spMkLst>
            <pc:docMk/>
            <pc:sldMk cId="2640698737" sldId="292"/>
            <ac:spMk id="45" creationId="{83C724FC-6333-AAD9-DC3A-35A7296ABFAB}"/>
          </ac:spMkLst>
        </pc:spChg>
        <pc:spChg chg="add mod">
          <ac:chgData name="Roy Huang" userId="aefd1161-1674-4377-9dd7-2041ded362a5" providerId="ADAL" clId="{0B1B3401-AFA8-4DBE-BC75-8825239A30CE}" dt="2024-07-03T18:10:31.834" v="23215" actId="208"/>
          <ac:spMkLst>
            <pc:docMk/>
            <pc:sldMk cId="2640698737" sldId="292"/>
            <ac:spMk id="46" creationId="{B926F93F-EA41-A8FF-835A-5751B2A53DE7}"/>
          </ac:spMkLst>
        </pc:spChg>
        <pc:spChg chg="add mod">
          <ac:chgData name="Roy Huang" userId="aefd1161-1674-4377-9dd7-2041ded362a5" providerId="ADAL" clId="{0B1B3401-AFA8-4DBE-BC75-8825239A30CE}" dt="2024-07-03T18:10:07.156" v="23214" actId="1076"/>
          <ac:spMkLst>
            <pc:docMk/>
            <pc:sldMk cId="2640698737" sldId="292"/>
            <ac:spMk id="47" creationId="{BE52157D-2CBD-7A4E-A503-C9AD33EBF192}"/>
          </ac:spMkLst>
        </pc:spChg>
        <pc:spChg chg="add mod">
          <ac:chgData name="Roy Huang" userId="aefd1161-1674-4377-9dd7-2041ded362a5" providerId="ADAL" clId="{0B1B3401-AFA8-4DBE-BC75-8825239A30CE}" dt="2024-07-03T18:10:07.156" v="23214" actId="1076"/>
          <ac:spMkLst>
            <pc:docMk/>
            <pc:sldMk cId="2640698737" sldId="292"/>
            <ac:spMk id="48" creationId="{3DCBEC3C-2E20-2BF3-8518-689E8AFC9019}"/>
          </ac:spMkLst>
        </pc:spChg>
        <pc:spChg chg="add mod">
          <ac:chgData name="Roy Huang" userId="aefd1161-1674-4377-9dd7-2041ded362a5" providerId="ADAL" clId="{0B1B3401-AFA8-4DBE-BC75-8825239A30CE}" dt="2024-07-03T18:10:31.834" v="23215" actId="208"/>
          <ac:spMkLst>
            <pc:docMk/>
            <pc:sldMk cId="2640698737" sldId="292"/>
            <ac:spMk id="49" creationId="{A4C895D6-15BA-07A4-34A6-9F42AC56B010}"/>
          </ac:spMkLst>
        </pc:spChg>
        <pc:spChg chg="add mod">
          <ac:chgData name="Roy Huang" userId="aefd1161-1674-4377-9dd7-2041ded362a5" providerId="ADAL" clId="{0B1B3401-AFA8-4DBE-BC75-8825239A30CE}" dt="2024-07-03T18:12:19.960" v="23281" actId="1076"/>
          <ac:spMkLst>
            <pc:docMk/>
            <pc:sldMk cId="2640698737" sldId="292"/>
            <ac:spMk id="50" creationId="{1B61718E-8EF2-4A42-D416-1540345D5884}"/>
          </ac:spMkLst>
        </pc:spChg>
        <pc:spChg chg="add mod">
          <ac:chgData name="Roy Huang" userId="aefd1161-1674-4377-9dd7-2041ded362a5" providerId="ADAL" clId="{0B1B3401-AFA8-4DBE-BC75-8825239A30CE}" dt="2024-07-03T18:26:47.313" v="24484" actId="1076"/>
          <ac:spMkLst>
            <pc:docMk/>
            <pc:sldMk cId="2640698737" sldId="292"/>
            <ac:spMk id="51" creationId="{22F14D88-3387-2EAD-06C8-259C14B36A5C}"/>
          </ac:spMkLst>
        </pc:spChg>
        <pc:spChg chg="add mod">
          <ac:chgData name="Roy Huang" userId="aefd1161-1674-4377-9dd7-2041ded362a5" providerId="ADAL" clId="{0B1B3401-AFA8-4DBE-BC75-8825239A30CE}" dt="2024-07-03T18:21:03.656" v="24331" actId="14100"/>
          <ac:spMkLst>
            <pc:docMk/>
            <pc:sldMk cId="2640698737" sldId="292"/>
            <ac:spMk id="54" creationId="{41213D4C-0303-FECF-7ED5-07E924AE9725}"/>
          </ac:spMkLst>
        </pc:spChg>
        <pc:spChg chg="add mod">
          <ac:chgData name="Roy Huang" userId="aefd1161-1674-4377-9dd7-2041ded362a5" providerId="ADAL" clId="{0B1B3401-AFA8-4DBE-BC75-8825239A30CE}" dt="2024-07-03T18:21:11.410" v="24333" actId="1076"/>
          <ac:spMkLst>
            <pc:docMk/>
            <pc:sldMk cId="2640698737" sldId="292"/>
            <ac:spMk id="55" creationId="{17D42107-F798-9E7C-2F3E-40F436CEB229}"/>
          </ac:spMkLst>
        </pc:spChg>
        <pc:grpChg chg="add mod">
          <ac:chgData name="Roy Huang" userId="aefd1161-1674-4377-9dd7-2041ded362a5" providerId="ADAL" clId="{0B1B3401-AFA8-4DBE-BC75-8825239A30CE}" dt="2024-07-03T18:26:47.313" v="24484" actId="1076"/>
          <ac:grpSpMkLst>
            <pc:docMk/>
            <pc:sldMk cId="2640698737" sldId="292"/>
            <ac:grpSpMk id="52" creationId="{9C512665-B923-0EB3-9FAA-5571B468AAF8}"/>
          </ac:grpSpMkLst>
        </pc:grpChg>
        <pc:grpChg chg="add del mod">
          <ac:chgData name="Roy Huang" userId="aefd1161-1674-4377-9dd7-2041ded362a5" providerId="ADAL" clId="{0B1B3401-AFA8-4DBE-BC75-8825239A30CE}" dt="2024-07-03T18:26:47.313" v="24484" actId="1076"/>
          <ac:grpSpMkLst>
            <pc:docMk/>
            <pc:sldMk cId="2640698737" sldId="292"/>
            <ac:grpSpMk id="53" creationId="{6AE65A06-672E-9131-3D29-8A97BAC2E735}"/>
          </ac:grpSpMkLst>
        </pc:grpChg>
        <pc:grpChg chg="add mod">
          <ac:chgData name="Roy Huang" userId="aefd1161-1674-4377-9dd7-2041ded362a5" providerId="ADAL" clId="{0B1B3401-AFA8-4DBE-BC75-8825239A30CE}" dt="2024-07-03T18:26:47.313" v="24484" actId="1076"/>
          <ac:grpSpMkLst>
            <pc:docMk/>
            <pc:sldMk cId="2640698737" sldId="292"/>
            <ac:grpSpMk id="56" creationId="{9A3FC288-AB98-2269-8C0A-B80C42499FC3}"/>
          </ac:grpSpMkLst>
        </pc:grpChg>
        <pc:picChg chg="add del mod">
          <ac:chgData name="Roy Huang" userId="aefd1161-1674-4377-9dd7-2041ded362a5" providerId="ADAL" clId="{0B1B3401-AFA8-4DBE-BC75-8825239A30CE}" dt="2024-07-03T18:02:41.202" v="23080" actId="478"/>
          <ac:picMkLst>
            <pc:docMk/>
            <pc:sldMk cId="2640698737" sldId="292"/>
            <ac:picMk id="7" creationId="{2DDA8D98-23E0-2D0B-8E17-2F5A6D72DB27}"/>
          </ac:picMkLst>
        </pc:picChg>
        <pc:picChg chg="add mod">
          <ac:chgData name="Roy Huang" userId="aefd1161-1674-4377-9dd7-2041ded362a5" providerId="ADAL" clId="{0B1B3401-AFA8-4DBE-BC75-8825239A30CE}" dt="2024-07-04T04:00:34.005" v="24650"/>
          <ac:picMkLst>
            <pc:docMk/>
            <pc:sldMk cId="2640698737" sldId="292"/>
            <ac:picMk id="7" creationId="{44343A71-5660-E239-9A07-3C4FC8232ED8}"/>
          </ac:picMkLst>
        </pc:picChg>
        <pc:picChg chg="add mod">
          <ac:chgData name="Roy Huang" userId="aefd1161-1674-4377-9dd7-2041ded362a5" providerId="ADAL" clId="{0B1B3401-AFA8-4DBE-BC75-8825239A30CE}" dt="2024-07-03T18:07:26.080" v="23148" actId="1076"/>
          <ac:picMkLst>
            <pc:docMk/>
            <pc:sldMk cId="2640698737" sldId="292"/>
            <ac:picMk id="8" creationId="{C85D72B5-DB82-774C-966F-C9DBF401C66C}"/>
          </ac:picMkLst>
        </pc:picChg>
        <pc:picChg chg="add mod">
          <ac:chgData name="Roy Huang" userId="aefd1161-1674-4377-9dd7-2041ded362a5" providerId="ADAL" clId="{0B1B3401-AFA8-4DBE-BC75-8825239A30CE}" dt="2024-07-03T18:10:07.156" v="23214" actId="1076"/>
          <ac:picMkLst>
            <pc:docMk/>
            <pc:sldMk cId="2640698737" sldId="292"/>
            <ac:picMk id="33" creationId="{8CB29D58-CAF9-499D-9619-AC9D1773A1E8}"/>
          </ac:picMkLst>
        </pc:picChg>
      </pc:sldChg>
      <pc:sldChg chg="addSp delSp modSp new mod ord modTransition modAnim modNotesTx">
        <pc:chgData name="Roy Huang" userId="aefd1161-1674-4377-9dd7-2041ded362a5" providerId="ADAL" clId="{0B1B3401-AFA8-4DBE-BC75-8825239A30CE}" dt="2024-07-03T05:17:21.001" v="15642"/>
        <pc:sldMkLst>
          <pc:docMk/>
          <pc:sldMk cId="539164652" sldId="293"/>
        </pc:sldMkLst>
        <pc:spChg chg="mod">
          <ac:chgData name="Roy Huang" userId="aefd1161-1674-4377-9dd7-2041ded362a5" providerId="ADAL" clId="{0B1B3401-AFA8-4DBE-BC75-8825239A30CE}" dt="2024-07-01T22:08:04.103" v="1015" actId="20577"/>
          <ac:spMkLst>
            <pc:docMk/>
            <pc:sldMk cId="539164652" sldId="293"/>
            <ac:spMk id="2" creationId="{E09C712C-4DA9-ECB5-C633-C8D2F32AB0A2}"/>
          </ac:spMkLst>
        </pc:spChg>
        <pc:spChg chg="del">
          <ac:chgData name="Roy Huang" userId="aefd1161-1674-4377-9dd7-2041ded362a5" providerId="ADAL" clId="{0B1B3401-AFA8-4DBE-BC75-8825239A30CE}" dt="2024-07-01T21:26:01.517" v="177" actId="478"/>
          <ac:spMkLst>
            <pc:docMk/>
            <pc:sldMk cId="539164652" sldId="293"/>
            <ac:spMk id="3" creationId="{48FE8C54-FFCE-6339-3F5B-13C3EF778E2F}"/>
          </ac:spMkLst>
        </pc:spChg>
        <pc:spChg chg="del">
          <ac:chgData name="Roy Huang" userId="aefd1161-1674-4377-9dd7-2041ded362a5" providerId="ADAL" clId="{0B1B3401-AFA8-4DBE-BC75-8825239A30CE}" dt="2024-07-01T23:39:30.685" v="2464" actId="22"/>
          <ac:spMkLst>
            <pc:docMk/>
            <pc:sldMk cId="539164652" sldId="293"/>
            <ac:spMk id="5" creationId="{BF0DC99A-A6DC-8EBC-1406-06D66768333E}"/>
          </ac:spMkLst>
        </pc:spChg>
        <pc:spChg chg="add mod">
          <ac:chgData name="Roy Huang" userId="aefd1161-1674-4377-9dd7-2041ded362a5" providerId="ADAL" clId="{0B1B3401-AFA8-4DBE-BC75-8825239A30CE}" dt="2024-07-01T23:46:26.652" v="2741" actId="20577"/>
          <ac:spMkLst>
            <pc:docMk/>
            <pc:sldMk cId="539164652" sldId="293"/>
            <ac:spMk id="8" creationId="{99CA8700-D5B2-0B6A-B115-90BF73037504}"/>
          </ac:spMkLst>
        </pc:spChg>
        <pc:picChg chg="add mod ord">
          <ac:chgData name="Roy Huang" userId="aefd1161-1674-4377-9dd7-2041ded362a5" providerId="ADAL" clId="{0B1B3401-AFA8-4DBE-BC75-8825239A30CE}" dt="2024-07-01T23:46:10.859" v="2738" actId="1076"/>
          <ac:picMkLst>
            <pc:docMk/>
            <pc:sldMk cId="539164652" sldId="293"/>
            <ac:picMk id="7" creationId="{41F50924-946A-78FF-A0CB-2E7531BB4C03}"/>
          </ac:picMkLst>
        </pc:picChg>
        <pc:picChg chg="add del mod">
          <ac:chgData name="Roy Huang" userId="aefd1161-1674-4377-9dd7-2041ded362a5" providerId="ADAL" clId="{0B1B3401-AFA8-4DBE-BC75-8825239A30CE}" dt="2024-07-03T05:02:14.950" v="15574"/>
          <ac:picMkLst>
            <pc:docMk/>
            <pc:sldMk cId="539164652" sldId="293"/>
            <ac:picMk id="18" creationId="{A382D12C-B061-8EE0-FFD9-8F4AF6284EBA}"/>
          </ac:picMkLst>
        </pc:picChg>
        <pc:picChg chg="add mod">
          <ac:chgData name="Roy Huang" userId="aefd1161-1674-4377-9dd7-2041ded362a5" providerId="ADAL" clId="{0B1B3401-AFA8-4DBE-BC75-8825239A30CE}" dt="2024-07-03T05:17:21.001" v="15642"/>
          <ac:picMkLst>
            <pc:docMk/>
            <pc:sldMk cId="539164652" sldId="293"/>
            <ac:picMk id="21" creationId="{FBFCDA97-2CFE-1BE3-1FA0-2DF31D8C99A0}"/>
          </ac:picMkLst>
        </pc:picChg>
      </pc:sldChg>
      <pc:sldChg chg="addSp delSp modSp new mod modTransition modAnim modNotesTx">
        <pc:chgData name="Roy Huang" userId="aefd1161-1674-4377-9dd7-2041ded362a5" providerId="ADAL" clId="{0B1B3401-AFA8-4DBE-BC75-8825239A30CE}" dt="2024-07-03T05:07:28.134" v="15575"/>
        <pc:sldMkLst>
          <pc:docMk/>
          <pc:sldMk cId="4149630628" sldId="294"/>
        </pc:sldMkLst>
        <pc:spChg chg="mod">
          <ac:chgData name="Roy Huang" userId="aefd1161-1674-4377-9dd7-2041ded362a5" providerId="ADAL" clId="{0B1B3401-AFA8-4DBE-BC75-8825239A30CE}" dt="2024-07-01T21:27:56.376" v="220" actId="20577"/>
          <ac:spMkLst>
            <pc:docMk/>
            <pc:sldMk cId="4149630628" sldId="294"/>
            <ac:spMk id="2" creationId="{583BEA38-E841-C7E4-2503-B7B0E6B86B27}"/>
          </ac:spMkLst>
        </pc:spChg>
        <pc:spChg chg="del">
          <ac:chgData name="Roy Huang" userId="aefd1161-1674-4377-9dd7-2041ded362a5" providerId="ADAL" clId="{0B1B3401-AFA8-4DBE-BC75-8825239A30CE}" dt="2024-07-01T21:26:04.101" v="178" actId="478"/>
          <ac:spMkLst>
            <pc:docMk/>
            <pc:sldMk cId="4149630628" sldId="294"/>
            <ac:spMk id="3" creationId="{0B87C0EC-A479-4CB6-A227-3BF127E6209D}"/>
          </ac:spMkLst>
        </pc:spChg>
        <pc:spChg chg="del mod">
          <ac:chgData name="Roy Huang" userId="aefd1161-1674-4377-9dd7-2041ded362a5" providerId="ADAL" clId="{0B1B3401-AFA8-4DBE-BC75-8825239A30CE}" dt="2024-07-02T05:45:50.234" v="3552" actId="22"/>
          <ac:spMkLst>
            <pc:docMk/>
            <pc:sldMk cId="4149630628" sldId="294"/>
            <ac:spMk id="5" creationId="{CC4CD9BF-F10C-0576-DD89-810BB0BD64FF}"/>
          </ac:spMkLst>
        </pc:spChg>
        <pc:spChg chg="add mod">
          <ac:chgData name="Roy Huang" userId="aefd1161-1674-4377-9dd7-2041ded362a5" providerId="ADAL" clId="{0B1B3401-AFA8-4DBE-BC75-8825239A30CE}" dt="2024-07-02T05:58:55.919" v="3773" actId="14100"/>
          <ac:spMkLst>
            <pc:docMk/>
            <pc:sldMk cId="4149630628" sldId="294"/>
            <ac:spMk id="15" creationId="{F20DB96E-45F9-D1C5-5DCA-5C954AE2BE8D}"/>
          </ac:spMkLst>
        </pc:spChg>
        <pc:spChg chg="add mod">
          <ac:chgData name="Roy Huang" userId="aefd1161-1674-4377-9dd7-2041ded362a5" providerId="ADAL" clId="{0B1B3401-AFA8-4DBE-BC75-8825239A30CE}" dt="2024-07-02T06:41:07.927" v="5583" actId="122"/>
          <ac:spMkLst>
            <pc:docMk/>
            <pc:sldMk cId="4149630628" sldId="294"/>
            <ac:spMk id="16" creationId="{F96C791B-886C-9DE9-A126-45C3700EC471}"/>
          </ac:spMkLst>
        </pc:spChg>
        <pc:spChg chg="add mod">
          <ac:chgData name="Roy Huang" userId="aefd1161-1674-4377-9dd7-2041ded362a5" providerId="ADAL" clId="{0B1B3401-AFA8-4DBE-BC75-8825239A30CE}" dt="2024-07-02T05:56:36.220" v="3741" actId="113"/>
          <ac:spMkLst>
            <pc:docMk/>
            <pc:sldMk cId="4149630628" sldId="294"/>
            <ac:spMk id="17" creationId="{B4BBDFAE-0EAB-A73A-9D8E-2D5994577F59}"/>
          </ac:spMkLst>
        </pc:spChg>
        <pc:graphicFrameChg chg="add del mod">
          <ac:chgData name="Roy Huang" userId="aefd1161-1674-4377-9dd7-2041ded362a5" providerId="ADAL" clId="{0B1B3401-AFA8-4DBE-BC75-8825239A30CE}" dt="2024-07-02T05:47:14.305" v="3566" actId="478"/>
          <ac:graphicFrameMkLst>
            <pc:docMk/>
            <pc:sldMk cId="4149630628" sldId="294"/>
            <ac:graphicFrameMk id="10" creationId="{0CD6E1A8-F8C3-9D2D-DEA8-98F47ECD8503}"/>
          </ac:graphicFrameMkLst>
        </pc:graphicFrameChg>
        <pc:picChg chg="add mod ord">
          <ac:chgData name="Roy Huang" userId="aefd1161-1674-4377-9dd7-2041ded362a5" providerId="ADAL" clId="{0B1B3401-AFA8-4DBE-BC75-8825239A30CE}" dt="2024-07-02T05:58:36.942" v="3771" actId="1076"/>
          <ac:picMkLst>
            <pc:docMk/>
            <pc:sldMk cId="4149630628" sldId="294"/>
            <ac:picMk id="7" creationId="{5A11A271-D6FD-4926-2973-C8D1C7ED71F2}"/>
          </ac:picMkLst>
        </pc:picChg>
        <pc:picChg chg="add mod">
          <ac:chgData name="Roy Huang" userId="aefd1161-1674-4377-9dd7-2041ded362a5" providerId="ADAL" clId="{0B1B3401-AFA8-4DBE-BC75-8825239A30CE}" dt="2024-07-03T05:01:12.492" v="15560"/>
          <ac:picMkLst>
            <pc:docMk/>
            <pc:sldMk cId="4149630628" sldId="294"/>
            <ac:picMk id="8" creationId="{8A2A9F60-1C8D-855F-827C-70B067A8B6A0}"/>
          </ac:picMkLst>
        </pc:picChg>
        <pc:picChg chg="add mod">
          <ac:chgData name="Roy Huang" userId="aefd1161-1674-4377-9dd7-2041ded362a5" providerId="ADAL" clId="{0B1B3401-AFA8-4DBE-BC75-8825239A30CE}" dt="2024-07-02T05:58:12.710" v="3764" actId="14100"/>
          <ac:picMkLst>
            <pc:docMk/>
            <pc:sldMk cId="4149630628" sldId="294"/>
            <ac:picMk id="9" creationId="{9DBCE0E4-D05F-7036-B856-13322E9C9790}"/>
          </ac:picMkLst>
        </pc:picChg>
        <pc:picChg chg="add del">
          <ac:chgData name="Roy Huang" userId="aefd1161-1674-4377-9dd7-2041ded362a5" providerId="ADAL" clId="{0B1B3401-AFA8-4DBE-BC75-8825239A30CE}" dt="2024-07-02T05:47:52.517" v="3568" actId="22"/>
          <ac:picMkLst>
            <pc:docMk/>
            <pc:sldMk cId="4149630628" sldId="294"/>
            <ac:picMk id="12" creationId="{7B4EF79D-481F-5F74-B651-B3F6A8B38767}"/>
          </ac:picMkLst>
        </pc:picChg>
        <pc:picChg chg="add mod">
          <ac:chgData name="Roy Huang" userId="aefd1161-1674-4377-9dd7-2041ded362a5" providerId="ADAL" clId="{0B1B3401-AFA8-4DBE-BC75-8825239A30CE}" dt="2024-07-03T05:07:28.134" v="15575"/>
          <ac:picMkLst>
            <pc:docMk/>
            <pc:sldMk cId="4149630628" sldId="294"/>
            <ac:picMk id="13" creationId="{0DD0D319-4181-688C-861E-92C7729F74F7}"/>
          </ac:picMkLst>
        </pc:picChg>
        <pc:picChg chg="add del mod modCrop">
          <ac:chgData name="Roy Huang" userId="aefd1161-1674-4377-9dd7-2041ded362a5" providerId="ADAL" clId="{0B1B3401-AFA8-4DBE-BC75-8825239A30CE}" dt="2024-07-02T05:53:34.556" v="3660" actId="21"/>
          <ac:picMkLst>
            <pc:docMk/>
            <pc:sldMk cId="4149630628" sldId="294"/>
            <ac:picMk id="14" creationId="{E2899848-FE19-29C7-28A5-EA7A79E4FDCE}"/>
          </ac:picMkLst>
        </pc:picChg>
        <pc:picChg chg="add del mod">
          <ac:chgData name="Roy Huang" userId="aefd1161-1674-4377-9dd7-2041ded362a5" providerId="ADAL" clId="{0B1B3401-AFA8-4DBE-BC75-8825239A30CE}" dt="2024-07-02T06:24:00.925" v="4883" actId="34307"/>
          <ac:picMkLst>
            <pc:docMk/>
            <pc:sldMk cId="4149630628" sldId="294"/>
            <ac:picMk id="22" creationId="{5D18D4AB-98A8-701B-8E29-BB70A503C948}"/>
          </ac:picMkLst>
        </pc:picChg>
      </pc:sldChg>
      <pc:sldChg chg="addSp delSp modSp new mod modTransition modClrScheme addAnim delAnim modAnim chgLayout modNotesTx">
        <pc:chgData name="Roy Huang" userId="aefd1161-1674-4377-9dd7-2041ded362a5" providerId="ADAL" clId="{0B1B3401-AFA8-4DBE-BC75-8825239A30CE}" dt="2024-07-03T05:10:30.379" v="15637"/>
        <pc:sldMkLst>
          <pc:docMk/>
          <pc:sldMk cId="1713407008" sldId="295"/>
        </pc:sldMkLst>
        <pc:spChg chg="mod">
          <ac:chgData name="Roy Huang" userId="aefd1161-1674-4377-9dd7-2041ded362a5" providerId="ADAL" clId="{0B1B3401-AFA8-4DBE-BC75-8825239A30CE}" dt="2024-07-02T07:08:59.714" v="6694" actId="20577"/>
          <ac:spMkLst>
            <pc:docMk/>
            <pc:sldMk cId="1713407008" sldId="295"/>
            <ac:spMk id="2" creationId="{D3799C22-D83E-1DBF-9CA1-A2C643488294}"/>
          </ac:spMkLst>
        </pc:spChg>
        <pc:spChg chg="del">
          <ac:chgData name="Roy Huang" userId="aefd1161-1674-4377-9dd7-2041ded362a5" providerId="ADAL" clId="{0B1B3401-AFA8-4DBE-BC75-8825239A30CE}" dt="2024-07-01T21:26:07.719" v="180" actId="478"/>
          <ac:spMkLst>
            <pc:docMk/>
            <pc:sldMk cId="1713407008" sldId="295"/>
            <ac:spMk id="3" creationId="{C5C7E00B-91A9-28FB-5661-BF1534001B19}"/>
          </ac:spMkLst>
        </pc:spChg>
        <pc:spChg chg="mod">
          <ac:chgData name="Roy Huang" userId="aefd1161-1674-4377-9dd7-2041ded362a5" providerId="ADAL" clId="{0B1B3401-AFA8-4DBE-BC75-8825239A30CE}" dt="2024-07-01T21:33:54.933" v="328" actId="26606"/>
          <ac:spMkLst>
            <pc:docMk/>
            <pc:sldMk cId="1713407008" sldId="295"/>
            <ac:spMk id="4" creationId="{E11D284F-F686-C62A-B198-289A3D1C76E0}"/>
          </ac:spMkLst>
        </pc:spChg>
        <pc:spChg chg="del">
          <ac:chgData name="Roy Huang" userId="aefd1161-1674-4377-9dd7-2041ded362a5" providerId="ADAL" clId="{0B1B3401-AFA8-4DBE-BC75-8825239A30CE}" dt="2024-07-01T21:31:32.053" v="263" actId="478"/>
          <ac:spMkLst>
            <pc:docMk/>
            <pc:sldMk cId="1713407008" sldId="295"/>
            <ac:spMk id="5" creationId="{ACBFB82F-F7DC-5747-9C1A-448D598F3F36}"/>
          </ac:spMkLst>
        </pc:spChg>
        <pc:spChg chg="add del mod ord">
          <ac:chgData name="Roy Huang" userId="aefd1161-1674-4377-9dd7-2041ded362a5" providerId="ADAL" clId="{0B1B3401-AFA8-4DBE-BC75-8825239A30CE}" dt="2024-07-02T07:17:01.961" v="7049" actId="478"/>
          <ac:spMkLst>
            <pc:docMk/>
            <pc:sldMk cId="1713407008" sldId="295"/>
            <ac:spMk id="8" creationId="{899E2450-5472-2E34-CF90-5912243F6025}"/>
          </ac:spMkLst>
        </pc:spChg>
        <pc:spChg chg="add mod topLvl">
          <ac:chgData name="Roy Huang" userId="aefd1161-1674-4377-9dd7-2041ded362a5" providerId="ADAL" clId="{0B1B3401-AFA8-4DBE-BC75-8825239A30CE}" dt="2024-07-02T00:24:54.086" v="3200" actId="478"/>
          <ac:spMkLst>
            <pc:docMk/>
            <pc:sldMk cId="1713407008" sldId="295"/>
            <ac:spMk id="9" creationId="{181CD3D1-598A-C0AB-176B-047B0B26D1F2}"/>
          </ac:spMkLst>
        </pc:spChg>
        <pc:spChg chg="add mod">
          <ac:chgData name="Roy Huang" userId="aefd1161-1674-4377-9dd7-2041ded362a5" providerId="ADAL" clId="{0B1B3401-AFA8-4DBE-BC75-8825239A30CE}" dt="2024-07-01T21:53:13.429" v="853" actId="208"/>
          <ac:spMkLst>
            <pc:docMk/>
            <pc:sldMk cId="1713407008" sldId="295"/>
            <ac:spMk id="10" creationId="{F48109EA-8E2B-8CAC-C438-38A8047ECCE1}"/>
          </ac:spMkLst>
        </pc:spChg>
        <pc:spChg chg="add mod">
          <ac:chgData name="Roy Huang" userId="aefd1161-1674-4377-9dd7-2041ded362a5" providerId="ADAL" clId="{0B1B3401-AFA8-4DBE-BC75-8825239A30CE}" dt="2024-07-01T21:53:28.745" v="855" actId="1076"/>
          <ac:spMkLst>
            <pc:docMk/>
            <pc:sldMk cId="1713407008" sldId="295"/>
            <ac:spMk id="11" creationId="{C8FF398B-6C5A-0A6A-4741-BF151EA46CC6}"/>
          </ac:spMkLst>
        </pc:spChg>
        <pc:spChg chg="add mod">
          <ac:chgData name="Roy Huang" userId="aefd1161-1674-4377-9dd7-2041ded362a5" providerId="ADAL" clId="{0B1B3401-AFA8-4DBE-BC75-8825239A30CE}" dt="2024-07-01T21:53:47.886" v="866" actId="14100"/>
          <ac:spMkLst>
            <pc:docMk/>
            <pc:sldMk cId="1713407008" sldId="295"/>
            <ac:spMk id="12" creationId="{7B46D8CD-BEB3-A171-A3AE-8C124BF3449F}"/>
          </ac:spMkLst>
        </pc:spChg>
        <pc:spChg chg="add del mod">
          <ac:chgData name="Roy Huang" userId="aefd1161-1674-4377-9dd7-2041ded362a5" providerId="ADAL" clId="{0B1B3401-AFA8-4DBE-BC75-8825239A30CE}" dt="2024-07-01T21:35:40.850" v="353" actId="478"/>
          <ac:spMkLst>
            <pc:docMk/>
            <pc:sldMk cId="1713407008" sldId="295"/>
            <ac:spMk id="13" creationId="{EF53ACAE-ADF6-1BDE-A38E-C68D09C9FCCE}"/>
          </ac:spMkLst>
        </pc:spChg>
        <pc:spChg chg="add del mod">
          <ac:chgData name="Roy Huang" userId="aefd1161-1674-4377-9dd7-2041ded362a5" providerId="ADAL" clId="{0B1B3401-AFA8-4DBE-BC75-8825239A30CE}" dt="2024-07-02T00:28:17.806" v="3219" actId="21"/>
          <ac:spMkLst>
            <pc:docMk/>
            <pc:sldMk cId="1713407008" sldId="295"/>
            <ac:spMk id="18" creationId="{D6E4DA53-73E7-40B2-1DEE-8816139B0FD9}"/>
          </ac:spMkLst>
        </pc:spChg>
        <pc:spChg chg="add del mod">
          <ac:chgData name="Roy Huang" userId="aefd1161-1674-4377-9dd7-2041ded362a5" providerId="ADAL" clId="{0B1B3401-AFA8-4DBE-BC75-8825239A30CE}" dt="2024-07-02T07:17:00.742" v="7048" actId="478"/>
          <ac:spMkLst>
            <pc:docMk/>
            <pc:sldMk cId="1713407008" sldId="295"/>
            <ac:spMk id="22" creationId="{9DBBC7E8-B83C-6B15-4251-5971F41B5A3F}"/>
          </ac:spMkLst>
        </pc:spChg>
        <pc:spChg chg="add del">
          <ac:chgData name="Roy Huang" userId="aefd1161-1674-4377-9dd7-2041ded362a5" providerId="ADAL" clId="{0B1B3401-AFA8-4DBE-BC75-8825239A30CE}" dt="2024-07-02T00:30:30.916" v="3265" actId="22"/>
          <ac:spMkLst>
            <pc:docMk/>
            <pc:sldMk cId="1713407008" sldId="295"/>
            <ac:spMk id="24" creationId="{97807F66-60AA-EA63-084D-A095DA06A185}"/>
          </ac:spMkLst>
        </pc:spChg>
        <pc:spChg chg="add del mod">
          <ac:chgData name="Roy Huang" userId="aefd1161-1674-4377-9dd7-2041ded362a5" providerId="ADAL" clId="{0B1B3401-AFA8-4DBE-BC75-8825239A30CE}" dt="2024-07-02T07:23:28.213" v="7237" actId="478"/>
          <ac:spMkLst>
            <pc:docMk/>
            <pc:sldMk cId="1713407008" sldId="295"/>
            <ac:spMk id="47" creationId="{5BDDAD73-009C-0FFC-7996-95ABDBFB2CAA}"/>
          </ac:spMkLst>
        </pc:spChg>
        <pc:spChg chg="add mod">
          <ac:chgData name="Roy Huang" userId="aefd1161-1674-4377-9dd7-2041ded362a5" providerId="ADAL" clId="{0B1B3401-AFA8-4DBE-BC75-8825239A30CE}" dt="2024-07-02T07:23:17.802" v="7234" actId="1076"/>
          <ac:spMkLst>
            <pc:docMk/>
            <pc:sldMk cId="1713407008" sldId="295"/>
            <ac:spMk id="51" creationId="{1581AB33-615F-4295-2632-87B85F6DD158}"/>
          </ac:spMkLst>
        </pc:spChg>
        <pc:spChg chg="add mod">
          <ac:chgData name="Roy Huang" userId="aefd1161-1674-4377-9dd7-2041ded362a5" providerId="ADAL" clId="{0B1B3401-AFA8-4DBE-BC75-8825239A30CE}" dt="2024-07-02T07:23:17.802" v="7234" actId="1076"/>
          <ac:spMkLst>
            <pc:docMk/>
            <pc:sldMk cId="1713407008" sldId="295"/>
            <ac:spMk id="52" creationId="{890578D6-6662-6FE1-4F8D-8B2E84439DE0}"/>
          </ac:spMkLst>
        </pc:spChg>
        <pc:spChg chg="add mod">
          <ac:chgData name="Roy Huang" userId="aefd1161-1674-4377-9dd7-2041ded362a5" providerId="ADAL" clId="{0B1B3401-AFA8-4DBE-BC75-8825239A30CE}" dt="2024-07-02T07:23:17.802" v="7234" actId="1076"/>
          <ac:spMkLst>
            <pc:docMk/>
            <pc:sldMk cId="1713407008" sldId="295"/>
            <ac:spMk id="53" creationId="{D39BDEC5-44D6-24B3-9FF3-7C04FDA66900}"/>
          </ac:spMkLst>
        </pc:spChg>
        <pc:spChg chg="add mod">
          <ac:chgData name="Roy Huang" userId="aefd1161-1674-4377-9dd7-2041ded362a5" providerId="ADAL" clId="{0B1B3401-AFA8-4DBE-BC75-8825239A30CE}" dt="2024-07-02T07:23:21.815" v="7235" actId="1076"/>
          <ac:spMkLst>
            <pc:docMk/>
            <pc:sldMk cId="1713407008" sldId="295"/>
            <ac:spMk id="54" creationId="{4205FCF5-4F49-DD3E-1A0D-BB6875CB08D5}"/>
          </ac:spMkLst>
        </pc:spChg>
        <pc:spChg chg="add mod">
          <ac:chgData name="Roy Huang" userId="aefd1161-1674-4377-9dd7-2041ded362a5" providerId="ADAL" clId="{0B1B3401-AFA8-4DBE-BC75-8825239A30CE}" dt="2024-07-02T07:37:53.958" v="8306" actId="14100"/>
          <ac:spMkLst>
            <pc:docMk/>
            <pc:sldMk cId="1713407008" sldId="295"/>
            <ac:spMk id="55" creationId="{F039AE08-2B9A-5AB5-088E-6C2BF10439F4}"/>
          </ac:spMkLst>
        </pc:spChg>
        <pc:spChg chg="add mod">
          <ac:chgData name="Roy Huang" userId="aefd1161-1674-4377-9dd7-2041ded362a5" providerId="ADAL" clId="{0B1B3401-AFA8-4DBE-BC75-8825239A30CE}" dt="2024-07-02T07:38:20.960" v="8372" actId="20577"/>
          <ac:spMkLst>
            <pc:docMk/>
            <pc:sldMk cId="1713407008" sldId="295"/>
            <ac:spMk id="56" creationId="{BB2947BF-1417-EC9D-526A-D47CB577E83C}"/>
          </ac:spMkLst>
        </pc:spChg>
        <pc:grpChg chg="add del mod">
          <ac:chgData name="Roy Huang" userId="aefd1161-1674-4377-9dd7-2041ded362a5" providerId="ADAL" clId="{0B1B3401-AFA8-4DBE-BC75-8825239A30CE}" dt="2024-07-02T00:28:17.806" v="3219" actId="21"/>
          <ac:grpSpMkLst>
            <pc:docMk/>
            <pc:sldMk cId="1713407008" sldId="295"/>
            <ac:grpSpMk id="14" creationId="{158E371D-254F-BA41-C8A1-18DDDD84C44F}"/>
          </ac:grpSpMkLst>
        </pc:grpChg>
        <pc:grpChg chg="add del mod">
          <ac:chgData name="Roy Huang" userId="aefd1161-1674-4377-9dd7-2041ded362a5" providerId="ADAL" clId="{0B1B3401-AFA8-4DBE-BC75-8825239A30CE}" dt="2024-07-02T00:24:54.086" v="3200" actId="478"/>
          <ac:grpSpMkLst>
            <pc:docMk/>
            <pc:sldMk cId="1713407008" sldId="295"/>
            <ac:grpSpMk id="15" creationId="{8A417AF4-385F-6BBF-6FEF-AA4680D68CF2}"/>
          </ac:grpSpMkLst>
        </pc:grpChg>
        <pc:grpChg chg="add del mod ord">
          <ac:chgData name="Roy Huang" userId="aefd1161-1674-4377-9dd7-2041ded362a5" providerId="ADAL" clId="{0B1B3401-AFA8-4DBE-BC75-8825239A30CE}" dt="2024-07-02T00:28:17.806" v="3219" actId="21"/>
          <ac:grpSpMkLst>
            <pc:docMk/>
            <pc:sldMk cId="1713407008" sldId="295"/>
            <ac:grpSpMk id="20" creationId="{81DA54F2-9373-8EDC-5E8F-06ADFBAACE23}"/>
          </ac:grpSpMkLst>
        </pc:grpChg>
        <pc:picChg chg="add del mod">
          <ac:chgData name="Roy Huang" userId="aefd1161-1674-4377-9dd7-2041ded362a5" providerId="ADAL" clId="{0B1B3401-AFA8-4DBE-BC75-8825239A30CE}" dt="2024-07-03T05:09:37.210" v="15636"/>
          <ac:picMkLst>
            <pc:docMk/>
            <pc:sldMk cId="1713407008" sldId="295"/>
            <ac:picMk id="5" creationId="{CCDACAB1-3661-10FF-19F2-819F651CCE89}"/>
          </ac:picMkLst>
        </pc:picChg>
        <pc:picChg chg="add del mod ord topLvl">
          <ac:chgData name="Roy Huang" userId="aefd1161-1674-4377-9dd7-2041ded362a5" providerId="ADAL" clId="{0B1B3401-AFA8-4DBE-BC75-8825239A30CE}" dt="2024-07-02T00:24:54.086" v="3200" actId="478"/>
          <ac:picMkLst>
            <pc:docMk/>
            <pc:sldMk cId="1713407008" sldId="295"/>
            <ac:picMk id="7" creationId="{E6A53C85-7EDC-732B-33EB-9B99E8548553}"/>
          </ac:picMkLst>
        </pc:picChg>
        <pc:picChg chg="add mod">
          <ac:chgData name="Roy Huang" userId="aefd1161-1674-4377-9dd7-2041ded362a5" providerId="ADAL" clId="{0B1B3401-AFA8-4DBE-BC75-8825239A30CE}" dt="2024-07-03T05:10:30.379" v="15637"/>
          <ac:picMkLst>
            <pc:docMk/>
            <pc:sldMk cId="1713407008" sldId="295"/>
            <ac:picMk id="9" creationId="{CAB0B634-5A51-F20C-A895-BE6069F42863}"/>
          </ac:picMkLst>
        </pc:picChg>
        <pc:picChg chg="add mod">
          <ac:chgData name="Roy Huang" userId="aefd1161-1674-4377-9dd7-2041ded362a5" providerId="ADAL" clId="{0B1B3401-AFA8-4DBE-BC75-8825239A30CE}" dt="2024-07-02T00:24:59.181" v="3202" actId="1076"/>
          <ac:picMkLst>
            <pc:docMk/>
            <pc:sldMk cId="1713407008" sldId="295"/>
            <ac:picMk id="19" creationId="{563552EE-CB96-E188-5D4F-402F79EA3C99}"/>
          </ac:picMkLst>
        </pc:picChg>
        <pc:picChg chg="add mod">
          <ac:chgData name="Roy Huang" userId="aefd1161-1674-4377-9dd7-2041ded362a5" providerId="ADAL" clId="{0B1B3401-AFA8-4DBE-BC75-8825239A30CE}" dt="2024-07-02T07:23:17.802" v="7234" actId="1076"/>
          <ac:picMkLst>
            <pc:docMk/>
            <pc:sldMk cId="1713407008" sldId="295"/>
            <ac:picMk id="49" creationId="{FEEEE14B-67A1-63FF-2684-112EE70137C7}"/>
          </ac:picMkLst>
        </pc:picChg>
        <pc:picChg chg="add mod">
          <ac:chgData name="Roy Huang" userId="aefd1161-1674-4377-9dd7-2041ded362a5" providerId="ADAL" clId="{0B1B3401-AFA8-4DBE-BC75-8825239A30CE}" dt="2024-07-02T07:23:17.802" v="7234" actId="1076"/>
          <ac:picMkLst>
            <pc:docMk/>
            <pc:sldMk cId="1713407008" sldId="295"/>
            <ac:picMk id="50" creationId="{1D66316C-E66E-9367-D6D1-C058F0CFAB96}"/>
          </ac:picMkLst>
        </pc:picChg>
        <pc:cxnChg chg="add del mod">
          <ac:chgData name="Roy Huang" userId="aefd1161-1674-4377-9dd7-2041ded362a5" providerId="ADAL" clId="{0B1B3401-AFA8-4DBE-BC75-8825239A30CE}" dt="2024-07-01T22:00:49.649" v="898" actId="478"/>
          <ac:cxnSpMkLst>
            <pc:docMk/>
            <pc:sldMk cId="1713407008" sldId="295"/>
            <ac:cxnSpMk id="17" creationId="{5B3D1663-3D2A-C322-B1EE-22DA7431AB97}"/>
          </ac:cxnSpMkLst>
        </pc:cxnChg>
      </pc:sldChg>
      <pc:sldChg chg="delSp new del mod">
        <pc:chgData name="Roy Huang" userId="aefd1161-1674-4377-9dd7-2041ded362a5" providerId="ADAL" clId="{0B1B3401-AFA8-4DBE-BC75-8825239A30CE}" dt="2024-07-01T22:11:20.828" v="1125" actId="47"/>
        <pc:sldMkLst>
          <pc:docMk/>
          <pc:sldMk cId="3354839415" sldId="296"/>
        </pc:sldMkLst>
        <pc:spChg chg="del">
          <ac:chgData name="Roy Huang" userId="aefd1161-1674-4377-9dd7-2041ded362a5" providerId="ADAL" clId="{0B1B3401-AFA8-4DBE-BC75-8825239A30CE}" dt="2024-07-01T22:06:23.001" v="972" actId="478"/>
          <ac:spMkLst>
            <pc:docMk/>
            <pc:sldMk cId="3354839415" sldId="296"/>
            <ac:spMk id="3" creationId="{52145D86-EC5B-59E6-B549-0A8E3D7FC74C}"/>
          </ac:spMkLst>
        </pc:spChg>
        <pc:spChg chg="del">
          <ac:chgData name="Roy Huang" userId="aefd1161-1674-4377-9dd7-2041ded362a5" providerId="ADAL" clId="{0B1B3401-AFA8-4DBE-BC75-8825239A30CE}" dt="2024-07-01T22:06:26.241" v="973" actId="478"/>
          <ac:spMkLst>
            <pc:docMk/>
            <pc:sldMk cId="3354839415" sldId="296"/>
            <ac:spMk id="5" creationId="{EA3B7130-E097-8B44-FFE0-ECFF084ED53E}"/>
          </ac:spMkLst>
        </pc:spChg>
      </pc:sldChg>
      <pc:sldChg chg="new del">
        <pc:chgData name="Roy Huang" userId="aefd1161-1674-4377-9dd7-2041ded362a5" providerId="ADAL" clId="{0B1B3401-AFA8-4DBE-BC75-8825239A30CE}" dt="2024-07-01T22:07:46.090" v="977" actId="47"/>
        <pc:sldMkLst>
          <pc:docMk/>
          <pc:sldMk cId="1545450855" sldId="297"/>
        </pc:sldMkLst>
      </pc:sldChg>
      <pc:sldChg chg="addSp delSp modSp new mod ord modTransition modAnim modNotesTx">
        <pc:chgData name="Roy Huang" userId="aefd1161-1674-4377-9dd7-2041ded362a5" providerId="ADAL" clId="{0B1B3401-AFA8-4DBE-BC75-8825239A30CE}" dt="2024-07-04T04:07:58.148" v="24664"/>
        <pc:sldMkLst>
          <pc:docMk/>
          <pc:sldMk cId="2677763212" sldId="297"/>
        </pc:sldMkLst>
        <pc:spChg chg="mod">
          <ac:chgData name="Roy Huang" userId="aefd1161-1674-4377-9dd7-2041ded362a5" providerId="ADAL" clId="{0B1B3401-AFA8-4DBE-BC75-8825239A30CE}" dt="2024-07-02T18:45:13.030" v="12524" actId="1076"/>
          <ac:spMkLst>
            <pc:docMk/>
            <pc:sldMk cId="2677763212" sldId="297"/>
            <ac:spMk id="2" creationId="{23634303-AB5A-5259-542B-DC99EEF9268E}"/>
          </ac:spMkLst>
        </pc:spChg>
        <pc:spChg chg="del">
          <ac:chgData name="Roy Huang" userId="aefd1161-1674-4377-9dd7-2041ded362a5" providerId="ADAL" clId="{0B1B3401-AFA8-4DBE-BC75-8825239A30CE}" dt="2024-07-03T04:39:07.707" v="14914" actId="478"/>
          <ac:spMkLst>
            <pc:docMk/>
            <pc:sldMk cId="2677763212" sldId="297"/>
            <ac:spMk id="3" creationId="{652768CE-A8BF-A8C4-4390-011F7C397617}"/>
          </ac:spMkLst>
        </pc:spChg>
        <pc:spChg chg="mod">
          <ac:chgData name="Roy Huang" userId="aefd1161-1674-4377-9dd7-2041ded362a5" providerId="ADAL" clId="{0B1B3401-AFA8-4DBE-BC75-8825239A30CE}" dt="2024-07-03T19:17:59.389" v="24545" actId="20577"/>
          <ac:spMkLst>
            <pc:docMk/>
            <pc:sldMk cId="2677763212" sldId="297"/>
            <ac:spMk id="5" creationId="{95424C5B-F8BE-C8A5-53B6-A83F673DB8E9}"/>
          </ac:spMkLst>
        </pc:spChg>
        <pc:spChg chg="add mod">
          <ac:chgData name="Roy Huang" userId="aefd1161-1674-4377-9dd7-2041ded362a5" providerId="ADAL" clId="{0B1B3401-AFA8-4DBE-BC75-8825239A30CE}" dt="2024-07-02T18:34:40.018" v="11776" actId="1076"/>
          <ac:spMkLst>
            <pc:docMk/>
            <pc:sldMk cId="2677763212" sldId="297"/>
            <ac:spMk id="6" creationId="{30A0D02B-32CC-B069-83C7-F5F743336C61}"/>
          </ac:spMkLst>
        </pc:spChg>
        <pc:spChg chg="add mod">
          <ac:chgData name="Roy Huang" userId="aefd1161-1674-4377-9dd7-2041ded362a5" providerId="ADAL" clId="{0B1B3401-AFA8-4DBE-BC75-8825239A30CE}" dt="2024-07-02T18:32:43.754" v="11716" actId="20577"/>
          <ac:spMkLst>
            <pc:docMk/>
            <pc:sldMk cId="2677763212" sldId="297"/>
            <ac:spMk id="9" creationId="{F655A761-BA41-5993-EB1C-0E9405BE5AFE}"/>
          </ac:spMkLst>
        </pc:spChg>
        <pc:spChg chg="add mod">
          <ac:chgData name="Roy Huang" userId="aefd1161-1674-4377-9dd7-2041ded362a5" providerId="ADAL" clId="{0B1B3401-AFA8-4DBE-BC75-8825239A30CE}" dt="2024-07-02T18:32:48.165" v="11722" actId="20577"/>
          <ac:spMkLst>
            <pc:docMk/>
            <pc:sldMk cId="2677763212" sldId="297"/>
            <ac:spMk id="10" creationId="{D48D5F23-1F44-815D-3DCC-66B4EDDA3471}"/>
          </ac:spMkLst>
        </pc:spChg>
        <pc:spChg chg="add mod">
          <ac:chgData name="Roy Huang" userId="aefd1161-1674-4377-9dd7-2041ded362a5" providerId="ADAL" clId="{0B1B3401-AFA8-4DBE-BC75-8825239A30CE}" dt="2024-07-02T18:33:24.482" v="11740" actId="1076"/>
          <ac:spMkLst>
            <pc:docMk/>
            <pc:sldMk cId="2677763212" sldId="297"/>
            <ac:spMk id="11" creationId="{4A0D32F5-80E6-3FD1-F60E-C5DAA280D2FE}"/>
          </ac:spMkLst>
        </pc:spChg>
        <pc:spChg chg="add mod">
          <ac:chgData name="Roy Huang" userId="aefd1161-1674-4377-9dd7-2041ded362a5" providerId="ADAL" clId="{0B1B3401-AFA8-4DBE-BC75-8825239A30CE}" dt="2024-07-02T18:33:32.211" v="11744" actId="20577"/>
          <ac:spMkLst>
            <pc:docMk/>
            <pc:sldMk cId="2677763212" sldId="297"/>
            <ac:spMk id="12" creationId="{011504B1-0DBB-7E04-5CF7-8DC0DC3734DC}"/>
          </ac:spMkLst>
        </pc:spChg>
        <pc:spChg chg="add mod">
          <ac:chgData name="Roy Huang" userId="aefd1161-1674-4377-9dd7-2041ded362a5" providerId="ADAL" clId="{0B1B3401-AFA8-4DBE-BC75-8825239A30CE}" dt="2024-07-02T18:34:24.549" v="11770" actId="14100"/>
          <ac:spMkLst>
            <pc:docMk/>
            <pc:sldMk cId="2677763212" sldId="297"/>
            <ac:spMk id="13" creationId="{BA5DC88D-5F42-B6C4-C065-A42D5A27DFE2}"/>
          </ac:spMkLst>
        </pc:spChg>
        <pc:spChg chg="add mod">
          <ac:chgData name="Roy Huang" userId="aefd1161-1674-4377-9dd7-2041ded362a5" providerId="ADAL" clId="{0B1B3401-AFA8-4DBE-BC75-8825239A30CE}" dt="2024-07-02T18:42:51.722" v="12356" actId="20577"/>
          <ac:spMkLst>
            <pc:docMk/>
            <pc:sldMk cId="2677763212" sldId="297"/>
            <ac:spMk id="15" creationId="{4C985912-4B80-33DB-C8F8-003568691E14}"/>
          </ac:spMkLst>
        </pc:spChg>
        <pc:spChg chg="add mod">
          <ac:chgData name="Roy Huang" userId="aefd1161-1674-4377-9dd7-2041ded362a5" providerId="ADAL" clId="{0B1B3401-AFA8-4DBE-BC75-8825239A30CE}" dt="2024-07-02T18:42:54.467" v="12358" actId="20577"/>
          <ac:spMkLst>
            <pc:docMk/>
            <pc:sldMk cId="2677763212" sldId="297"/>
            <ac:spMk id="16" creationId="{BDF858B1-178A-C68F-DA8A-A8372FAF4712}"/>
          </ac:spMkLst>
        </pc:spChg>
        <pc:spChg chg="add del mod">
          <ac:chgData name="Roy Huang" userId="aefd1161-1674-4377-9dd7-2041ded362a5" providerId="ADAL" clId="{0B1B3401-AFA8-4DBE-BC75-8825239A30CE}" dt="2024-07-02T18:33:45.270" v="11748" actId="478"/>
          <ac:spMkLst>
            <pc:docMk/>
            <pc:sldMk cId="2677763212" sldId="297"/>
            <ac:spMk id="17" creationId="{3548FC71-0E9E-01E0-81F4-64E507B1D09B}"/>
          </ac:spMkLst>
        </pc:spChg>
        <pc:spChg chg="add mod">
          <ac:chgData name="Roy Huang" userId="aefd1161-1674-4377-9dd7-2041ded362a5" providerId="ADAL" clId="{0B1B3401-AFA8-4DBE-BC75-8825239A30CE}" dt="2024-07-02T18:42:56.652" v="12360" actId="20577"/>
          <ac:spMkLst>
            <pc:docMk/>
            <pc:sldMk cId="2677763212" sldId="297"/>
            <ac:spMk id="18" creationId="{334EF040-2F85-EC0E-B575-C96643068EAE}"/>
          </ac:spMkLst>
        </pc:spChg>
        <pc:spChg chg="add mod">
          <ac:chgData name="Roy Huang" userId="aefd1161-1674-4377-9dd7-2041ded362a5" providerId="ADAL" clId="{0B1B3401-AFA8-4DBE-BC75-8825239A30CE}" dt="2024-07-02T18:34:03.393" v="11766" actId="20577"/>
          <ac:spMkLst>
            <pc:docMk/>
            <pc:sldMk cId="2677763212" sldId="297"/>
            <ac:spMk id="20" creationId="{30D9C5FE-2EAA-4ED3-B476-02C22CD2AF28}"/>
          </ac:spMkLst>
        </pc:spChg>
        <pc:spChg chg="add del mod">
          <ac:chgData name="Roy Huang" userId="aefd1161-1674-4377-9dd7-2041ded362a5" providerId="ADAL" clId="{0B1B3401-AFA8-4DBE-BC75-8825239A30CE}" dt="2024-07-02T18:36:59.090" v="11823" actId="478"/>
          <ac:spMkLst>
            <pc:docMk/>
            <pc:sldMk cId="2677763212" sldId="297"/>
            <ac:spMk id="41" creationId="{83EE7635-0BB8-A25F-99F3-81A88B17AA94}"/>
          </ac:spMkLst>
        </pc:spChg>
        <pc:spChg chg="add mod">
          <ac:chgData name="Roy Huang" userId="aefd1161-1674-4377-9dd7-2041ded362a5" providerId="ADAL" clId="{0B1B3401-AFA8-4DBE-BC75-8825239A30CE}" dt="2024-07-02T18:50:40.564" v="13024" actId="113"/>
          <ac:spMkLst>
            <pc:docMk/>
            <pc:sldMk cId="2677763212" sldId="297"/>
            <ac:spMk id="45" creationId="{1A9A4D2D-EA30-D81A-C726-CAEA486DB474}"/>
          </ac:spMkLst>
        </pc:spChg>
        <pc:spChg chg="add mod">
          <ac:chgData name="Roy Huang" userId="aefd1161-1674-4377-9dd7-2041ded362a5" providerId="ADAL" clId="{0B1B3401-AFA8-4DBE-BC75-8825239A30CE}" dt="2024-07-02T18:50:47.405" v="13026" actId="14100"/>
          <ac:spMkLst>
            <pc:docMk/>
            <pc:sldMk cId="2677763212" sldId="297"/>
            <ac:spMk id="46" creationId="{C2CE0FAD-3183-C017-778B-04A900229F83}"/>
          </ac:spMkLst>
        </pc:spChg>
        <pc:spChg chg="add mod">
          <ac:chgData name="Roy Huang" userId="aefd1161-1674-4377-9dd7-2041ded362a5" providerId="ADAL" clId="{0B1B3401-AFA8-4DBE-BC75-8825239A30CE}" dt="2024-07-02T18:50:50.584" v="13028" actId="14100"/>
          <ac:spMkLst>
            <pc:docMk/>
            <pc:sldMk cId="2677763212" sldId="297"/>
            <ac:spMk id="47" creationId="{29AB50B8-672A-011D-7AF8-2032F49E9DE9}"/>
          </ac:spMkLst>
        </pc:spChg>
        <pc:spChg chg="add mod">
          <ac:chgData name="Roy Huang" userId="aefd1161-1674-4377-9dd7-2041ded362a5" providerId="ADAL" clId="{0B1B3401-AFA8-4DBE-BC75-8825239A30CE}" dt="2024-07-02T18:48:04.470" v="12882" actId="1076"/>
          <ac:spMkLst>
            <pc:docMk/>
            <pc:sldMk cId="2677763212" sldId="297"/>
            <ac:spMk id="50" creationId="{7EBC8C47-757D-FB40-EB22-F6E6AA364DC4}"/>
          </ac:spMkLst>
        </pc:spChg>
        <pc:spChg chg="add mod">
          <ac:chgData name="Roy Huang" userId="aefd1161-1674-4377-9dd7-2041ded362a5" providerId="ADAL" clId="{0B1B3401-AFA8-4DBE-BC75-8825239A30CE}" dt="2024-07-02T18:48:04.470" v="12882" actId="1076"/>
          <ac:spMkLst>
            <pc:docMk/>
            <pc:sldMk cId="2677763212" sldId="297"/>
            <ac:spMk id="51" creationId="{A61404F8-AC39-DCD5-E577-E9A705920ACD}"/>
          </ac:spMkLst>
        </pc:spChg>
        <pc:grpChg chg="add mod">
          <ac:chgData name="Roy Huang" userId="aefd1161-1674-4377-9dd7-2041ded362a5" providerId="ADAL" clId="{0B1B3401-AFA8-4DBE-BC75-8825239A30CE}" dt="2024-07-02T18:38:04.065" v="11849" actId="1076"/>
          <ac:grpSpMkLst>
            <pc:docMk/>
            <pc:sldMk cId="2677763212" sldId="297"/>
            <ac:grpSpMk id="21" creationId="{DC480155-CFE7-59CC-161E-0C102C5B8F3D}"/>
          </ac:grpSpMkLst>
        </pc:grpChg>
        <pc:grpChg chg="add mod">
          <ac:chgData name="Roy Huang" userId="aefd1161-1674-4377-9dd7-2041ded362a5" providerId="ADAL" clId="{0B1B3401-AFA8-4DBE-BC75-8825239A30CE}" dt="2024-07-02T18:38:07.147" v="11850" actId="1076"/>
          <ac:grpSpMkLst>
            <pc:docMk/>
            <pc:sldMk cId="2677763212" sldId="297"/>
            <ac:grpSpMk id="22" creationId="{37AD2BB9-9422-AA53-245E-AF8F3E4EFF99}"/>
          </ac:grpSpMkLst>
        </pc:grpChg>
        <pc:grpChg chg="add mod">
          <ac:chgData name="Roy Huang" userId="aefd1161-1674-4377-9dd7-2041ded362a5" providerId="ADAL" clId="{0B1B3401-AFA8-4DBE-BC75-8825239A30CE}" dt="2024-07-02T18:48:00.056" v="12881" actId="1076"/>
          <ac:grpSpMkLst>
            <pc:docMk/>
            <pc:sldMk cId="2677763212" sldId="297"/>
            <ac:grpSpMk id="49" creationId="{0647FB7C-565C-BF0B-3771-4EC6DC28C2F5}"/>
          </ac:grpSpMkLst>
        </pc:grpChg>
        <pc:picChg chg="add mod">
          <ac:chgData name="Roy Huang" userId="aefd1161-1674-4377-9dd7-2041ded362a5" providerId="ADAL" clId="{0B1B3401-AFA8-4DBE-BC75-8825239A30CE}" dt="2024-07-02T18:33:24.482" v="11740" actId="1076"/>
          <ac:picMkLst>
            <pc:docMk/>
            <pc:sldMk cId="2677763212" sldId="297"/>
            <ac:picMk id="8" creationId="{63412284-730F-8791-FD9A-489F5C0AFA22}"/>
          </ac:picMkLst>
        </pc:picChg>
        <pc:picChg chg="add del mod">
          <ac:chgData name="Roy Huang" userId="aefd1161-1674-4377-9dd7-2041ded362a5" providerId="ADAL" clId="{0B1B3401-AFA8-4DBE-BC75-8825239A30CE}" dt="2024-07-02T18:33:43.758" v="11747" actId="478"/>
          <ac:picMkLst>
            <pc:docMk/>
            <pc:sldMk cId="2677763212" sldId="297"/>
            <ac:picMk id="14" creationId="{38806954-9A06-D160-3973-BC8591595687}"/>
          </ac:picMkLst>
        </pc:picChg>
        <pc:picChg chg="add mod">
          <ac:chgData name="Roy Huang" userId="aefd1161-1674-4377-9dd7-2041ded362a5" providerId="ADAL" clId="{0B1B3401-AFA8-4DBE-BC75-8825239A30CE}" dt="2024-07-02T18:33:52.803" v="11750" actId="1076"/>
          <ac:picMkLst>
            <pc:docMk/>
            <pc:sldMk cId="2677763212" sldId="297"/>
            <ac:picMk id="19" creationId="{3313D27E-5F99-0397-69A1-EBAC582413E1}"/>
          </ac:picMkLst>
        </pc:picChg>
        <pc:picChg chg="add del mod">
          <ac:chgData name="Roy Huang" userId="aefd1161-1674-4377-9dd7-2041ded362a5" providerId="ADAL" clId="{0B1B3401-AFA8-4DBE-BC75-8825239A30CE}" dt="2024-07-03T04:35:38.668" v="14890"/>
          <ac:picMkLst>
            <pc:docMk/>
            <pc:sldMk cId="2677763212" sldId="297"/>
            <ac:picMk id="23" creationId="{A576CA4C-674D-83E6-4DD5-426DDCE9C866}"/>
          </ac:picMkLst>
        </pc:picChg>
        <pc:picChg chg="add mod">
          <ac:chgData name="Roy Huang" userId="aefd1161-1674-4377-9dd7-2041ded362a5" providerId="ADAL" clId="{0B1B3401-AFA8-4DBE-BC75-8825239A30CE}" dt="2024-07-04T04:07:58.148" v="24664"/>
          <ac:picMkLst>
            <pc:docMk/>
            <pc:sldMk cId="2677763212" sldId="297"/>
            <ac:picMk id="26" creationId="{E31340BA-A6C9-BD25-5B7D-C0AB0331545B}"/>
          </ac:picMkLst>
        </pc:picChg>
        <pc:picChg chg="add del mod">
          <ac:chgData name="Roy Huang" userId="aefd1161-1674-4377-9dd7-2041ded362a5" providerId="ADAL" clId="{0B1B3401-AFA8-4DBE-BC75-8825239A30CE}" dt="2024-07-03T04:36:36.755" v="14892"/>
          <ac:picMkLst>
            <pc:docMk/>
            <pc:sldMk cId="2677763212" sldId="297"/>
            <ac:picMk id="32" creationId="{353FD08D-B13A-F442-2449-88291A159460}"/>
          </ac:picMkLst>
        </pc:picChg>
        <pc:picChg chg="add del mod">
          <ac:chgData name="Roy Huang" userId="aefd1161-1674-4377-9dd7-2041ded362a5" providerId="ADAL" clId="{0B1B3401-AFA8-4DBE-BC75-8825239A30CE}" dt="2024-07-03T04:39:02.136" v="14913"/>
          <ac:picMkLst>
            <pc:docMk/>
            <pc:sldMk cId="2677763212" sldId="297"/>
            <ac:picMk id="39" creationId="{B2A15E43-7ACF-29BA-5068-24161D02CBD3}"/>
          </ac:picMkLst>
        </pc:picChg>
        <pc:picChg chg="add del mod">
          <ac:chgData name="Roy Huang" userId="aefd1161-1674-4377-9dd7-2041ded362a5" providerId="ADAL" clId="{0B1B3401-AFA8-4DBE-BC75-8825239A30CE}" dt="2024-07-03T05:02:14.950" v="15574"/>
          <ac:picMkLst>
            <pc:docMk/>
            <pc:sldMk cId="2677763212" sldId="297"/>
            <ac:picMk id="52" creationId="{F3CFE69F-7BC1-32C5-1592-503E060590FB}"/>
          </ac:picMkLst>
        </pc:picChg>
        <pc:picChg chg="add del mod">
          <ac:chgData name="Roy Huang" userId="aefd1161-1674-4377-9dd7-2041ded362a5" providerId="ADAL" clId="{0B1B3401-AFA8-4DBE-BC75-8825239A30CE}" dt="2024-07-03T19:23:45.896" v="24559"/>
          <ac:picMkLst>
            <pc:docMk/>
            <pc:sldMk cId="2677763212" sldId="297"/>
            <ac:picMk id="55" creationId="{31F28C32-0157-9816-52AD-FE9AE7362B9E}"/>
          </ac:picMkLst>
        </pc:picChg>
        <pc:cxnChg chg="add mod">
          <ac:chgData name="Roy Huang" userId="aefd1161-1674-4377-9dd7-2041ded362a5" providerId="ADAL" clId="{0B1B3401-AFA8-4DBE-BC75-8825239A30CE}" dt="2024-07-02T18:38:07.147" v="11850" actId="1076"/>
          <ac:cxnSpMkLst>
            <pc:docMk/>
            <pc:sldMk cId="2677763212" sldId="297"/>
            <ac:cxnSpMk id="24" creationId="{E78AF0AC-198D-96BE-E299-64257F994FF4}"/>
          </ac:cxnSpMkLst>
        </pc:cxnChg>
        <pc:cxnChg chg="add mod">
          <ac:chgData name="Roy Huang" userId="aefd1161-1674-4377-9dd7-2041ded362a5" providerId="ADAL" clId="{0B1B3401-AFA8-4DBE-BC75-8825239A30CE}" dt="2024-07-02T18:38:13.853" v="11851" actId="14100"/>
          <ac:cxnSpMkLst>
            <pc:docMk/>
            <pc:sldMk cId="2677763212" sldId="297"/>
            <ac:cxnSpMk id="25" creationId="{43E94A14-1A3C-E4BB-5EA8-B1A1B84515AD}"/>
          </ac:cxnSpMkLst>
        </pc:cxnChg>
        <pc:cxnChg chg="add mod">
          <ac:chgData name="Roy Huang" userId="aefd1161-1674-4377-9dd7-2041ded362a5" providerId="ADAL" clId="{0B1B3401-AFA8-4DBE-BC75-8825239A30CE}" dt="2024-07-02T18:38:07.147" v="11850" actId="1076"/>
          <ac:cxnSpMkLst>
            <pc:docMk/>
            <pc:sldMk cId="2677763212" sldId="297"/>
            <ac:cxnSpMk id="27" creationId="{186D1422-3845-453B-6C43-1FCE8BD84939}"/>
          </ac:cxnSpMkLst>
        </pc:cxnChg>
        <pc:cxnChg chg="add del mod">
          <ac:chgData name="Roy Huang" userId="aefd1161-1674-4377-9dd7-2041ded362a5" providerId="ADAL" clId="{0B1B3401-AFA8-4DBE-BC75-8825239A30CE}" dt="2024-07-02T18:37:00.742" v="11824" actId="478"/>
          <ac:cxnSpMkLst>
            <pc:docMk/>
            <pc:sldMk cId="2677763212" sldId="297"/>
            <ac:cxnSpMk id="31" creationId="{6E7ABB30-787D-7F8E-A306-665DE2DE019B}"/>
          </ac:cxnSpMkLst>
        </pc:cxnChg>
        <pc:cxnChg chg="add del mod">
          <ac:chgData name="Roy Huang" userId="aefd1161-1674-4377-9dd7-2041ded362a5" providerId="ADAL" clId="{0B1B3401-AFA8-4DBE-BC75-8825239A30CE}" dt="2024-07-02T18:37:01.490" v="11825" actId="478"/>
          <ac:cxnSpMkLst>
            <pc:docMk/>
            <pc:sldMk cId="2677763212" sldId="297"/>
            <ac:cxnSpMk id="34" creationId="{2719BAC2-75DF-B552-EC67-DA67CFF73596}"/>
          </ac:cxnSpMkLst>
        </pc:cxnChg>
        <pc:cxnChg chg="add del mod">
          <ac:chgData name="Roy Huang" userId="aefd1161-1674-4377-9dd7-2041ded362a5" providerId="ADAL" clId="{0B1B3401-AFA8-4DBE-BC75-8825239A30CE}" dt="2024-07-02T18:37:01.961" v="11826" actId="478"/>
          <ac:cxnSpMkLst>
            <pc:docMk/>
            <pc:sldMk cId="2677763212" sldId="297"/>
            <ac:cxnSpMk id="37" creationId="{6AB91AF7-1191-A3A3-086F-A5A9AF40052A}"/>
          </ac:cxnSpMkLst>
        </pc:cxnChg>
      </pc:sldChg>
      <pc:sldChg chg="addSp delSp modSp new mod ord modTransition modAnim modNotesTx">
        <pc:chgData name="Roy Huang" userId="aefd1161-1674-4377-9dd7-2041ded362a5" providerId="ADAL" clId="{0B1B3401-AFA8-4DBE-BC75-8825239A30CE}" dt="2024-07-03T05:18:10.939" v="15644"/>
        <pc:sldMkLst>
          <pc:docMk/>
          <pc:sldMk cId="3801274051" sldId="298"/>
        </pc:sldMkLst>
        <pc:spChg chg="mod">
          <ac:chgData name="Roy Huang" userId="aefd1161-1674-4377-9dd7-2041ded362a5" providerId="ADAL" clId="{0B1B3401-AFA8-4DBE-BC75-8825239A30CE}" dt="2024-07-01T23:45:57.949" v="2732" actId="20577"/>
          <ac:spMkLst>
            <pc:docMk/>
            <pc:sldMk cId="3801274051" sldId="298"/>
            <ac:spMk id="2" creationId="{F652C1CB-ADEE-3F02-7308-F67EB523E152}"/>
          </ac:spMkLst>
        </pc:spChg>
        <pc:spChg chg="del">
          <ac:chgData name="Roy Huang" userId="aefd1161-1674-4377-9dd7-2041ded362a5" providerId="ADAL" clId="{0B1B3401-AFA8-4DBE-BC75-8825239A30CE}" dt="2024-07-03T04:43:43.880" v="14926" actId="478"/>
          <ac:spMkLst>
            <pc:docMk/>
            <pc:sldMk cId="3801274051" sldId="298"/>
            <ac:spMk id="3" creationId="{C7C8390B-C84D-E901-138E-107EE4676480}"/>
          </ac:spMkLst>
        </pc:spChg>
        <pc:spChg chg="del">
          <ac:chgData name="Roy Huang" userId="aefd1161-1674-4377-9dd7-2041ded362a5" providerId="ADAL" clId="{0B1B3401-AFA8-4DBE-BC75-8825239A30CE}" dt="2024-07-01T23:40:06.714" v="2468" actId="478"/>
          <ac:spMkLst>
            <pc:docMk/>
            <pc:sldMk cId="3801274051" sldId="298"/>
            <ac:spMk id="5" creationId="{8E2B7CC6-B2E7-2BB5-497C-8ED2E398EE38}"/>
          </ac:spMkLst>
        </pc:spChg>
        <pc:spChg chg="add mod">
          <ac:chgData name="Roy Huang" userId="aefd1161-1674-4377-9dd7-2041ded362a5" providerId="ADAL" clId="{0B1B3401-AFA8-4DBE-BC75-8825239A30CE}" dt="2024-07-01T23:40:28.193" v="2473"/>
          <ac:spMkLst>
            <pc:docMk/>
            <pc:sldMk cId="3801274051" sldId="298"/>
            <ac:spMk id="8" creationId="{332B39DC-4993-669B-B256-508F11B366BC}"/>
          </ac:spMkLst>
        </pc:spChg>
        <pc:spChg chg="add mod">
          <ac:chgData name="Roy Huang" userId="aefd1161-1674-4377-9dd7-2041ded362a5" providerId="ADAL" clId="{0B1B3401-AFA8-4DBE-BC75-8825239A30CE}" dt="2024-07-01T23:45:33.511" v="2689" actId="1076"/>
          <ac:spMkLst>
            <pc:docMk/>
            <pc:sldMk cId="3801274051" sldId="298"/>
            <ac:spMk id="9" creationId="{F9E33FCB-EB60-29E0-395A-75D1E663D6D1}"/>
          </ac:spMkLst>
        </pc:spChg>
        <pc:picChg chg="add mod">
          <ac:chgData name="Roy Huang" userId="aefd1161-1674-4377-9dd7-2041ded362a5" providerId="ADAL" clId="{0B1B3401-AFA8-4DBE-BC75-8825239A30CE}" dt="2024-07-01T23:45:37.726" v="2691" actId="1076"/>
          <ac:picMkLst>
            <pc:docMk/>
            <pc:sldMk cId="3801274051" sldId="298"/>
            <ac:picMk id="7" creationId="{76DBACB9-4716-12E8-B8F5-B1E80690EFE9}"/>
          </ac:picMkLst>
        </pc:picChg>
        <pc:picChg chg="add del mod">
          <ac:chgData name="Roy Huang" userId="aefd1161-1674-4377-9dd7-2041ded362a5" providerId="ADAL" clId="{0B1B3401-AFA8-4DBE-BC75-8825239A30CE}" dt="2024-07-03T05:02:14.950" v="15574"/>
          <ac:picMkLst>
            <pc:docMk/>
            <pc:sldMk cId="3801274051" sldId="298"/>
            <ac:picMk id="11" creationId="{D5095462-E485-430C-DB45-588BC7939738}"/>
          </ac:picMkLst>
        </pc:picChg>
        <pc:picChg chg="add del mod">
          <ac:chgData name="Roy Huang" userId="aefd1161-1674-4377-9dd7-2041ded362a5" providerId="ADAL" clId="{0B1B3401-AFA8-4DBE-BC75-8825239A30CE}" dt="2024-07-03T05:17:25.898" v="15643"/>
          <ac:picMkLst>
            <pc:docMk/>
            <pc:sldMk cId="3801274051" sldId="298"/>
            <ac:picMk id="14" creationId="{636705F6-75C0-1571-DEDC-7FF172050D2C}"/>
          </ac:picMkLst>
        </pc:picChg>
        <pc:picChg chg="add mod">
          <ac:chgData name="Roy Huang" userId="aefd1161-1674-4377-9dd7-2041ded362a5" providerId="ADAL" clId="{0B1B3401-AFA8-4DBE-BC75-8825239A30CE}" dt="2024-07-03T05:18:10.939" v="15644"/>
          <ac:picMkLst>
            <pc:docMk/>
            <pc:sldMk cId="3801274051" sldId="298"/>
            <ac:picMk id="18" creationId="{425A9860-5F67-4529-0BA2-AA6C185CF29B}"/>
          </ac:picMkLst>
        </pc:picChg>
      </pc:sldChg>
      <pc:sldChg chg="addSp delSp modSp add mod ord modTransition delAnim modAnim modNotesTx">
        <pc:chgData name="Roy Huang" userId="aefd1161-1674-4377-9dd7-2041ded362a5" providerId="ADAL" clId="{0B1B3401-AFA8-4DBE-BC75-8825239A30CE}" dt="2024-07-03T06:48:54.087" v="18471" actId="313"/>
        <pc:sldMkLst>
          <pc:docMk/>
          <pc:sldMk cId="748025066" sldId="299"/>
        </pc:sldMkLst>
        <pc:spChg chg="mod">
          <ac:chgData name="Roy Huang" userId="aefd1161-1674-4377-9dd7-2041ded362a5" providerId="ADAL" clId="{0B1B3401-AFA8-4DBE-BC75-8825239A30CE}" dt="2024-07-01T22:42:55.542" v="1766" actId="1076"/>
          <ac:spMkLst>
            <pc:docMk/>
            <pc:sldMk cId="748025066" sldId="299"/>
            <ac:spMk id="2" creationId="{23634303-AB5A-5259-542B-DC99EEF9268E}"/>
          </ac:spMkLst>
        </pc:spChg>
        <pc:spChg chg="del">
          <ac:chgData name="Roy Huang" userId="aefd1161-1674-4377-9dd7-2041ded362a5" providerId="ADAL" clId="{0B1B3401-AFA8-4DBE-BC75-8825239A30CE}" dt="2024-07-01T22:46:55.425" v="1854" actId="478"/>
          <ac:spMkLst>
            <pc:docMk/>
            <pc:sldMk cId="748025066" sldId="299"/>
            <ac:spMk id="3" creationId="{652768CE-A8BF-A8C4-4390-011F7C397617}"/>
          </ac:spMkLst>
        </pc:spChg>
        <pc:spChg chg="del">
          <ac:chgData name="Roy Huang" userId="aefd1161-1674-4377-9dd7-2041ded362a5" providerId="ADAL" clId="{0B1B3401-AFA8-4DBE-BC75-8825239A30CE}" dt="2024-07-01T22:13:07.857" v="1167" actId="478"/>
          <ac:spMkLst>
            <pc:docMk/>
            <pc:sldMk cId="748025066" sldId="299"/>
            <ac:spMk id="5" creationId="{95424C5B-F8BE-C8A5-53B6-A83F673DB8E9}"/>
          </ac:spMkLst>
        </pc:spChg>
        <pc:spChg chg="add del mod">
          <ac:chgData name="Roy Huang" userId="aefd1161-1674-4377-9dd7-2041ded362a5" providerId="ADAL" clId="{0B1B3401-AFA8-4DBE-BC75-8825239A30CE}" dt="2024-07-01T22:29:32.607" v="1501" actId="478"/>
          <ac:spMkLst>
            <pc:docMk/>
            <pc:sldMk cId="748025066" sldId="299"/>
            <ac:spMk id="10" creationId="{20B9026B-09FB-1097-1C04-6E8623FBBBBE}"/>
          </ac:spMkLst>
        </pc:spChg>
        <pc:spChg chg="add mod">
          <ac:chgData name="Roy Huang" userId="aefd1161-1674-4377-9dd7-2041ded362a5" providerId="ADAL" clId="{0B1B3401-AFA8-4DBE-BC75-8825239A30CE}" dt="2024-07-01T22:47:52.689" v="1857" actId="403"/>
          <ac:spMkLst>
            <pc:docMk/>
            <pc:sldMk cId="748025066" sldId="299"/>
            <ac:spMk id="13" creationId="{2535D921-6308-56E1-83AD-B9E9A3905B49}"/>
          </ac:spMkLst>
        </pc:spChg>
        <pc:spChg chg="add mod">
          <ac:chgData name="Roy Huang" userId="aefd1161-1674-4377-9dd7-2041ded362a5" providerId="ADAL" clId="{0B1B3401-AFA8-4DBE-BC75-8825239A30CE}" dt="2024-07-01T22:47:52.689" v="1857" actId="403"/>
          <ac:spMkLst>
            <pc:docMk/>
            <pc:sldMk cId="748025066" sldId="299"/>
            <ac:spMk id="14" creationId="{BA9E0AA4-DAEB-9745-E415-1862EE8E54B9}"/>
          </ac:spMkLst>
        </pc:spChg>
        <pc:spChg chg="add mod">
          <ac:chgData name="Roy Huang" userId="aefd1161-1674-4377-9dd7-2041ded362a5" providerId="ADAL" clId="{0B1B3401-AFA8-4DBE-BC75-8825239A30CE}" dt="2024-07-01T22:47:52.689" v="1857" actId="403"/>
          <ac:spMkLst>
            <pc:docMk/>
            <pc:sldMk cId="748025066" sldId="299"/>
            <ac:spMk id="15" creationId="{7D7222C1-D406-E4D1-F921-96D208D2DD1D}"/>
          </ac:spMkLst>
        </pc:spChg>
        <pc:spChg chg="add mod">
          <ac:chgData name="Roy Huang" userId="aefd1161-1674-4377-9dd7-2041ded362a5" providerId="ADAL" clId="{0B1B3401-AFA8-4DBE-BC75-8825239A30CE}" dt="2024-07-01T22:47:52.689" v="1857" actId="403"/>
          <ac:spMkLst>
            <pc:docMk/>
            <pc:sldMk cId="748025066" sldId="299"/>
            <ac:spMk id="16" creationId="{396EAB09-F383-06EC-D835-1E00F36C9C13}"/>
          </ac:spMkLst>
        </pc:spChg>
        <pc:spChg chg="add mod">
          <ac:chgData name="Roy Huang" userId="aefd1161-1674-4377-9dd7-2041ded362a5" providerId="ADAL" clId="{0B1B3401-AFA8-4DBE-BC75-8825239A30CE}" dt="2024-07-01T22:42:18.090" v="1760" actId="1076"/>
          <ac:spMkLst>
            <pc:docMk/>
            <pc:sldMk cId="748025066" sldId="299"/>
            <ac:spMk id="18" creationId="{5CF8185F-89E8-FC2E-338F-231EEE1E54B8}"/>
          </ac:spMkLst>
        </pc:spChg>
        <pc:spChg chg="add mod">
          <ac:chgData name="Roy Huang" userId="aefd1161-1674-4377-9dd7-2041ded362a5" providerId="ADAL" clId="{0B1B3401-AFA8-4DBE-BC75-8825239A30CE}" dt="2024-07-01T22:47:52.689" v="1857" actId="403"/>
          <ac:spMkLst>
            <pc:docMk/>
            <pc:sldMk cId="748025066" sldId="299"/>
            <ac:spMk id="19" creationId="{1D714317-252E-9D8A-D109-CD512610E6DF}"/>
          </ac:spMkLst>
        </pc:spChg>
        <pc:spChg chg="add mod">
          <ac:chgData name="Roy Huang" userId="aefd1161-1674-4377-9dd7-2041ded362a5" providerId="ADAL" clId="{0B1B3401-AFA8-4DBE-BC75-8825239A30CE}" dt="2024-07-01T22:47:52.689" v="1857" actId="403"/>
          <ac:spMkLst>
            <pc:docMk/>
            <pc:sldMk cId="748025066" sldId="299"/>
            <ac:spMk id="20" creationId="{9AED1FB4-873D-ED4A-7DDD-F1A90BDDB5B7}"/>
          </ac:spMkLst>
        </pc:spChg>
        <pc:spChg chg="add mod">
          <ac:chgData name="Roy Huang" userId="aefd1161-1674-4377-9dd7-2041ded362a5" providerId="ADAL" clId="{0B1B3401-AFA8-4DBE-BC75-8825239A30CE}" dt="2024-07-01T22:33:05.782" v="1596" actId="1076"/>
          <ac:spMkLst>
            <pc:docMk/>
            <pc:sldMk cId="748025066" sldId="299"/>
            <ac:spMk id="45" creationId="{0B0F58E4-A204-7722-C7FC-4F336ACC24FC}"/>
          </ac:spMkLst>
        </pc:spChg>
        <pc:spChg chg="add mod">
          <ac:chgData name="Roy Huang" userId="aefd1161-1674-4377-9dd7-2041ded362a5" providerId="ADAL" clId="{0B1B3401-AFA8-4DBE-BC75-8825239A30CE}" dt="2024-07-02T00:36:07.923" v="3466" actId="404"/>
          <ac:spMkLst>
            <pc:docMk/>
            <pc:sldMk cId="748025066" sldId="299"/>
            <ac:spMk id="47" creationId="{FCFDFBC3-8421-B230-FF1F-354ADED22C02}"/>
          </ac:spMkLst>
        </pc:spChg>
        <pc:spChg chg="mod">
          <ac:chgData name="Roy Huang" userId="aefd1161-1674-4377-9dd7-2041ded362a5" providerId="ADAL" clId="{0B1B3401-AFA8-4DBE-BC75-8825239A30CE}" dt="2024-07-01T22:47:52.689" v="1857" actId="403"/>
          <ac:spMkLst>
            <pc:docMk/>
            <pc:sldMk cId="748025066" sldId="299"/>
            <ac:spMk id="49" creationId="{E1B536F7-9238-6CF6-2309-A81FD7A0FD03}"/>
          </ac:spMkLst>
        </pc:spChg>
        <pc:spChg chg="mod">
          <ac:chgData name="Roy Huang" userId="aefd1161-1674-4377-9dd7-2041ded362a5" providerId="ADAL" clId="{0B1B3401-AFA8-4DBE-BC75-8825239A30CE}" dt="2024-07-01T22:47:52.689" v="1857" actId="403"/>
          <ac:spMkLst>
            <pc:docMk/>
            <pc:sldMk cId="748025066" sldId="299"/>
            <ac:spMk id="50" creationId="{7D107780-38F5-18E6-FCE5-FC1C17FE2A29}"/>
          </ac:spMkLst>
        </pc:spChg>
        <pc:spChg chg="mod">
          <ac:chgData name="Roy Huang" userId="aefd1161-1674-4377-9dd7-2041ded362a5" providerId="ADAL" clId="{0B1B3401-AFA8-4DBE-BC75-8825239A30CE}" dt="2024-07-01T22:47:52.689" v="1857" actId="403"/>
          <ac:spMkLst>
            <pc:docMk/>
            <pc:sldMk cId="748025066" sldId="299"/>
            <ac:spMk id="52" creationId="{A65B6813-2A09-2A36-B865-5ADBFB50D258}"/>
          </ac:spMkLst>
        </pc:spChg>
        <pc:spChg chg="mod">
          <ac:chgData name="Roy Huang" userId="aefd1161-1674-4377-9dd7-2041ded362a5" providerId="ADAL" clId="{0B1B3401-AFA8-4DBE-BC75-8825239A30CE}" dt="2024-07-01T22:47:52.689" v="1857" actId="403"/>
          <ac:spMkLst>
            <pc:docMk/>
            <pc:sldMk cId="748025066" sldId="299"/>
            <ac:spMk id="53" creationId="{EA19BC8B-946A-C618-4A48-67E89D800F09}"/>
          </ac:spMkLst>
        </pc:spChg>
        <pc:spChg chg="mod">
          <ac:chgData name="Roy Huang" userId="aefd1161-1674-4377-9dd7-2041ded362a5" providerId="ADAL" clId="{0B1B3401-AFA8-4DBE-BC75-8825239A30CE}" dt="2024-07-01T22:48:34.030" v="1862"/>
          <ac:spMkLst>
            <pc:docMk/>
            <pc:sldMk cId="748025066" sldId="299"/>
            <ac:spMk id="59" creationId="{AEBB0DA9-BAE1-C36C-8489-B6D35CEB756B}"/>
          </ac:spMkLst>
        </pc:spChg>
        <pc:spChg chg="mod">
          <ac:chgData name="Roy Huang" userId="aefd1161-1674-4377-9dd7-2041ded362a5" providerId="ADAL" clId="{0B1B3401-AFA8-4DBE-BC75-8825239A30CE}" dt="2024-07-01T22:48:34.030" v="1862"/>
          <ac:spMkLst>
            <pc:docMk/>
            <pc:sldMk cId="748025066" sldId="299"/>
            <ac:spMk id="60" creationId="{F6EF7F23-57D4-4F27-E0E4-9002D35852C8}"/>
          </ac:spMkLst>
        </pc:spChg>
        <pc:spChg chg="mod">
          <ac:chgData name="Roy Huang" userId="aefd1161-1674-4377-9dd7-2041ded362a5" providerId="ADAL" clId="{0B1B3401-AFA8-4DBE-BC75-8825239A30CE}" dt="2024-07-01T22:48:34.030" v="1862"/>
          <ac:spMkLst>
            <pc:docMk/>
            <pc:sldMk cId="748025066" sldId="299"/>
            <ac:spMk id="62" creationId="{D2014F79-5491-0B54-9AF6-5176213C1ED1}"/>
          </ac:spMkLst>
        </pc:spChg>
        <pc:spChg chg="mod">
          <ac:chgData name="Roy Huang" userId="aefd1161-1674-4377-9dd7-2041ded362a5" providerId="ADAL" clId="{0B1B3401-AFA8-4DBE-BC75-8825239A30CE}" dt="2024-07-01T22:48:34.030" v="1862"/>
          <ac:spMkLst>
            <pc:docMk/>
            <pc:sldMk cId="748025066" sldId="299"/>
            <ac:spMk id="63" creationId="{D9A431C3-71D3-AAB8-0751-9FF17D5F453E}"/>
          </ac:spMkLst>
        </pc:spChg>
        <pc:grpChg chg="add mod">
          <ac:chgData name="Roy Huang" userId="aefd1161-1674-4377-9dd7-2041ded362a5" providerId="ADAL" clId="{0B1B3401-AFA8-4DBE-BC75-8825239A30CE}" dt="2024-07-01T22:42:13.510" v="1759" actId="1076"/>
          <ac:grpSpMkLst>
            <pc:docMk/>
            <pc:sldMk cId="748025066" sldId="299"/>
            <ac:grpSpMk id="21" creationId="{6B19B469-06C1-F265-3248-AA9D583B71D0}"/>
          </ac:grpSpMkLst>
        </pc:grpChg>
        <pc:grpChg chg="add mod">
          <ac:chgData name="Roy Huang" userId="aefd1161-1674-4377-9dd7-2041ded362a5" providerId="ADAL" clId="{0B1B3401-AFA8-4DBE-BC75-8825239A30CE}" dt="2024-07-01T22:42:13.510" v="1759" actId="1076"/>
          <ac:grpSpMkLst>
            <pc:docMk/>
            <pc:sldMk cId="748025066" sldId="299"/>
            <ac:grpSpMk id="22" creationId="{86997BFD-462E-EAFD-34C7-90259E522A81}"/>
          </ac:grpSpMkLst>
        </pc:grpChg>
        <pc:grpChg chg="add mod">
          <ac:chgData name="Roy Huang" userId="aefd1161-1674-4377-9dd7-2041ded362a5" providerId="ADAL" clId="{0B1B3401-AFA8-4DBE-BC75-8825239A30CE}" dt="2024-07-01T22:47:27.304" v="1855" actId="14100"/>
          <ac:grpSpMkLst>
            <pc:docMk/>
            <pc:sldMk cId="748025066" sldId="299"/>
            <ac:grpSpMk id="46" creationId="{C98977EF-026B-3D9D-D5F6-442FB5663801}"/>
          </ac:grpSpMkLst>
        </pc:grpChg>
        <pc:grpChg chg="add mod">
          <ac:chgData name="Roy Huang" userId="aefd1161-1674-4377-9dd7-2041ded362a5" providerId="ADAL" clId="{0B1B3401-AFA8-4DBE-BC75-8825239A30CE}" dt="2024-07-01T22:42:13.510" v="1759" actId="1076"/>
          <ac:grpSpMkLst>
            <pc:docMk/>
            <pc:sldMk cId="748025066" sldId="299"/>
            <ac:grpSpMk id="48" creationId="{AC8B87A7-9DC9-B5A7-7C2A-9A80A37D8573}"/>
          </ac:grpSpMkLst>
        </pc:grpChg>
        <pc:grpChg chg="add mod">
          <ac:chgData name="Roy Huang" userId="aefd1161-1674-4377-9dd7-2041ded362a5" providerId="ADAL" clId="{0B1B3401-AFA8-4DBE-BC75-8825239A30CE}" dt="2024-07-01T22:42:13.510" v="1759" actId="1076"/>
          <ac:grpSpMkLst>
            <pc:docMk/>
            <pc:sldMk cId="748025066" sldId="299"/>
            <ac:grpSpMk id="51" creationId="{DD697511-6E6A-81CB-EA87-13FB267FE3A1}"/>
          </ac:grpSpMkLst>
        </pc:grpChg>
        <pc:grpChg chg="add mod">
          <ac:chgData name="Roy Huang" userId="aefd1161-1674-4377-9dd7-2041ded362a5" providerId="ADAL" clId="{0B1B3401-AFA8-4DBE-BC75-8825239A30CE}" dt="2024-07-01T22:48:34.030" v="1862"/>
          <ac:grpSpMkLst>
            <pc:docMk/>
            <pc:sldMk cId="748025066" sldId="299"/>
            <ac:grpSpMk id="58" creationId="{7135211E-1493-D9FB-4DD1-0628B5314BA6}"/>
          </ac:grpSpMkLst>
        </pc:grpChg>
        <pc:grpChg chg="add mod">
          <ac:chgData name="Roy Huang" userId="aefd1161-1674-4377-9dd7-2041ded362a5" providerId="ADAL" clId="{0B1B3401-AFA8-4DBE-BC75-8825239A30CE}" dt="2024-07-01T22:48:34.030" v="1862"/>
          <ac:grpSpMkLst>
            <pc:docMk/>
            <pc:sldMk cId="748025066" sldId="299"/>
            <ac:grpSpMk id="61" creationId="{EE78FCD6-69F5-01E0-37D1-ED982DE022F5}"/>
          </ac:grpSpMkLst>
        </pc:grpChg>
        <pc:picChg chg="add del mod">
          <ac:chgData name="Roy Huang" userId="aefd1161-1674-4377-9dd7-2041ded362a5" providerId="ADAL" clId="{0B1B3401-AFA8-4DBE-BC75-8825239A30CE}" dt="2024-07-03T05:43:57.413" v="15916"/>
          <ac:picMkLst>
            <pc:docMk/>
            <pc:sldMk cId="748025066" sldId="299"/>
            <ac:picMk id="5" creationId="{B8F45737-F51E-0B30-2167-D6AE38B20102}"/>
          </ac:picMkLst>
        </pc:picChg>
        <pc:picChg chg="add del mod">
          <ac:chgData name="Roy Huang" userId="aefd1161-1674-4377-9dd7-2041ded362a5" providerId="ADAL" clId="{0B1B3401-AFA8-4DBE-BC75-8825239A30CE}" dt="2024-07-01T22:29:32.607" v="1501" actId="478"/>
          <ac:picMkLst>
            <pc:docMk/>
            <pc:sldMk cId="748025066" sldId="299"/>
            <ac:picMk id="7" creationId="{867239FC-0AEA-1D01-C3AB-93C362F49061}"/>
          </ac:picMkLst>
        </pc:picChg>
        <pc:picChg chg="add del mod">
          <ac:chgData name="Roy Huang" userId="aefd1161-1674-4377-9dd7-2041ded362a5" providerId="ADAL" clId="{0B1B3401-AFA8-4DBE-BC75-8825239A30CE}" dt="2024-07-01T22:29:32.607" v="1501" actId="478"/>
          <ac:picMkLst>
            <pc:docMk/>
            <pc:sldMk cId="748025066" sldId="299"/>
            <ac:picMk id="9" creationId="{0A801C0D-5EE3-CE9B-4E69-CCBDA4862D60}"/>
          </ac:picMkLst>
        </pc:picChg>
        <pc:picChg chg="add del mod">
          <ac:chgData name="Roy Huang" userId="aefd1161-1674-4377-9dd7-2041ded362a5" providerId="ADAL" clId="{0B1B3401-AFA8-4DBE-BC75-8825239A30CE}" dt="2024-07-03T05:49:53.699" v="16809"/>
          <ac:picMkLst>
            <pc:docMk/>
            <pc:sldMk cId="748025066" sldId="299"/>
            <ac:picMk id="23" creationId="{E867D56B-B2E0-4E2F-6CFB-82A11DD16E9A}"/>
          </ac:picMkLst>
        </pc:picChg>
        <pc:picChg chg="add mod">
          <ac:chgData name="Roy Huang" userId="aefd1161-1674-4377-9dd7-2041ded362a5" providerId="ADAL" clId="{0B1B3401-AFA8-4DBE-BC75-8825239A30CE}" dt="2024-07-03T05:55:07.627" v="16862"/>
          <ac:picMkLst>
            <pc:docMk/>
            <pc:sldMk cId="748025066" sldId="299"/>
            <ac:picMk id="33" creationId="{B66C34F1-41A3-9ED6-C0EC-03D6FFB3DA2D}"/>
          </ac:picMkLst>
        </pc:picChg>
        <pc:cxnChg chg="add mod ord">
          <ac:chgData name="Roy Huang" userId="aefd1161-1674-4377-9dd7-2041ded362a5" providerId="ADAL" clId="{0B1B3401-AFA8-4DBE-BC75-8825239A30CE}" dt="2024-07-01T22:50:03.391" v="1877" actId="14100"/>
          <ac:cxnSpMkLst>
            <pc:docMk/>
            <pc:sldMk cId="748025066" sldId="299"/>
            <ac:cxnSpMk id="12" creationId="{D86505A5-0927-1AFE-275B-CF45278F7A2A}"/>
          </ac:cxnSpMkLst>
        </pc:cxnChg>
        <pc:cxnChg chg="add mod">
          <ac:chgData name="Roy Huang" userId="aefd1161-1674-4377-9dd7-2041ded362a5" providerId="ADAL" clId="{0B1B3401-AFA8-4DBE-BC75-8825239A30CE}" dt="2024-07-01T22:33:05.782" v="1596" actId="1076"/>
          <ac:cxnSpMkLst>
            <pc:docMk/>
            <pc:sldMk cId="748025066" sldId="299"/>
            <ac:cxnSpMk id="24" creationId="{88E8E8DD-1587-C8CC-CCDF-2963F939C40F}"/>
          </ac:cxnSpMkLst>
        </pc:cxnChg>
        <pc:cxnChg chg="add del mod">
          <ac:chgData name="Roy Huang" userId="aefd1161-1674-4377-9dd7-2041ded362a5" providerId="ADAL" clId="{0B1B3401-AFA8-4DBE-BC75-8825239A30CE}" dt="2024-07-01T22:45:55.415" v="1853" actId="478"/>
          <ac:cxnSpMkLst>
            <pc:docMk/>
            <pc:sldMk cId="748025066" sldId="299"/>
            <ac:cxnSpMk id="27" creationId="{188C9BA1-607B-5FF2-32CD-86102E9DBB93}"/>
          </ac:cxnSpMkLst>
        </pc:cxnChg>
        <pc:cxnChg chg="add del mod">
          <ac:chgData name="Roy Huang" userId="aefd1161-1674-4377-9dd7-2041ded362a5" providerId="ADAL" clId="{0B1B3401-AFA8-4DBE-BC75-8825239A30CE}" dt="2024-07-01T22:45:54.921" v="1852" actId="478"/>
          <ac:cxnSpMkLst>
            <pc:docMk/>
            <pc:sldMk cId="748025066" sldId="299"/>
            <ac:cxnSpMk id="28" creationId="{7229D7C0-3164-1A10-0661-B0BD5B8EB648}"/>
          </ac:cxnSpMkLst>
        </pc:cxnChg>
        <pc:cxnChg chg="add mod">
          <ac:chgData name="Roy Huang" userId="aefd1161-1674-4377-9dd7-2041ded362a5" providerId="ADAL" clId="{0B1B3401-AFA8-4DBE-BC75-8825239A30CE}" dt="2024-07-01T22:42:13.510" v="1759" actId="1076"/>
          <ac:cxnSpMkLst>
            <pc:docMk/>
            <pc:sldMk cId="748025066" sldId="299"/>
            <ac:cxnSpMk id="30" creationId="{E61B4AC4-1010-3409-1A48-ABD059076337}"/>
          </ac:cxnSpMkLst>
        </pc:cxnChg>
        <pc:cxnChg chg="add del mod">
          <ac:chgData name="Roy Huang" userId="aefd1161-1674-4377-9dd7-2041ded362a5" providerId="ADAL" clId="{0B1B3401-AFA8-4DBE-BC75-8825239A30CE}" dt="2024-07-01T22:42:35.249" v="1763" actId="478"/>
          <ac:cxnSpMkLst>
            <pc:docMk/>
            <pc:sldMk cId="748025066" sldId="299"/>
            <ac:cxnSpMk id="32" creationId="{4F0C6D6F-5626-FEE8-80E6-9C8CAB4A5062}"/>
          </ac:cxnSpMkLst>
        </pc:cxnChg>
        <pc:cxnChg chg="add mod">
          <ac:chgData name="Roy Huang" userId="aefd1161-1674-4377-9dd7-2041ded362a5" providerId="ADAL" clId="{0B1B3401-AFA8-4DBE-BC75-8825239A30CE}" dt="2024-07-01T22:33:05.782" v="1596" actId="1076"/>
          <ac:cxnSpMkLst>
            <pc:docMk/>
            <pc:sldMk cId="748025066" sldId="299"/>
            <ac:cxnSpMk id="36" creationId="{92AD17C5-6061-7DC2-3396-141AA9FE0F86}"/>
          </ac:cxnSpMkLst>
        </pc:cxnChg>
        <pc:cxnChg chg="add mod">
          <ac:chgData name="Roy Huang" userId="aefd1161-1674-4377-9dd7-2041ded362a5" providerId="ADAL" clId="{0B1B3401-AFA8-4DBE-BC75-8825239A30CE}" dt="2024-07-01T22:33:05.782" v="1596" actId="1076"/>
          <ac:cxnSpMkLst>
            <pc:docMk/>
            <pc:sldMk cId="748025066" sldId="299"/>
            <ac:cxnSpMk id="38" creationId="{8AF3C2DA-10EF-2075-5CC5-ACF60884F560}"/>
          </ac:cxnSpMkLst>
        </pc:cxnChg>
        <pc:cxnChg chg="add mod">
          <ac:chgData name="Roy Huang" userId="aefd1161-1674-4377-9dd7-2041ded362a5" providerId="ADAL" clId="{0B1B3401-AFA8-4DBE-BC75-8825239A30CE}" dt="2024-07-01T22:48:46.427" v="1866" actId="14100"/>
          <ac:cxnSpMkLst>
            <pc:docMk/>
            <pc:sldMk cId="748025066" sldId="299"/>
            <ac:cxnSpMk id="64" creationId="{E2AE5A59-0C25-D766-A505-09545A98D163}"/>
          </ac:cxnSpMkLst>
        </pc:cxnChg>
      </pc:sldChg>
      <pc:sldChg chg="new del">
        <pc:chgData name="Roy Huang" userId="aefd1161-1674-4377-9dd7-2041ded362a5" providerId="ADAL" clId="{0B1B3401-AFA8-4DBE-BC75-8825239A30CE}" dt="2024-07-01T22:10:11.691" v="1073" actId="47"/>
        <pc:sldMkLst>
          <pc:docMk/>
          <pc:sldMk cId="4092209269" sldId="299"/>
        </pc:sldMkLst>
      </pc:sldChg>
      <pc:sldChg chg="addSp delSp modSp new mod ord modTransition modAnim modNotesTx">
        <pc:chgData name="Roy Huang" userId="aefd1161-1674-4377-9dd7-2041ded362a5" providerId="ADAL" clId="{0B1B3401-AFA8-4DBE-BC75-8825239A30CE}" dt="2024-07-03T06:15:07.318" v="18006"/>
        <pc:sldMkLst>
          <pc:docMk/>
          <pc:sldMk cId="1225906430" sldId="300"/>
        </pc:sldMkLst>
        <pc:spChg chg="mod">
          <ac:chgData name="Roy Huang" userId="aefd1161-1674-4377-9dd7-2041ded362a5" providerId="ADAL" clId="{0B1B3401-AFA8-4DBE-BC75-8825239A30CE}" dt="2024-07-02T00:36:22.726" v="3469" actId="114"/>
          <ac:spMkLst>
            <pc:docMk/>
            <pc:sldMk cId="1225906430" sldId="300"/>
            <ac:spMk id="2" creationId="{5B07578A-EA4D-780E-20B7-37B9BA0DB2D8}"/>
          </ac:spMkLst>
        </pc:spChg>
        <pc:spChg chg="del">
          <ac:chgData name="Roy Huang" userId="aefd1161-1674-4377-9dd7-2041ded362a5" providerId="ADAL" clId="{0B1B3401-AFA8-4DBE-BC75-8825239A30CE}" dt="2024-07-03T06:14:12.631" v="18005" actId="478"/>
          <ac:spMkLst>
            <pc:docMk/>
            <pc:sldMk cId="1225906430" sldId="300"/>
            <ac:spMk id="3" creationId="{98876A3F-692B-D6E3-D0B5-3E65ED3249E0}"/>
          </ac:spMkLst>
        </pc:spChg>
        <pc:spChg chg="del">
          <ac:chgData name="Roy Huang" userId="aefd1161-1674-4377-9dd7-2041ded362a5" providerId="ADAL" clId="{0B1B3401-AFA8-4DBE-BC75-8825239A30CE}" dt="2024-07-01T23:54:57.820" v="2962" actId="478"/>
          <ac:spMkLst>
            <pc:docMk/>
            <pc:sldMk cId="1225906430" sldId="300"/>
            <ac:spMk id="5" creationId="{B84D7AA4-62EB-633B-6E1C-5D66350EDDED}"/>
          </ac:spMkLst>
        </pc:spChg>
        <pc:spChg chg="add del mod">
          <ac:chgData name="Roy Huang" userId="aefd1161-1674-4377-9dd7-2041ded362a5" providerId="ADAL" clId="{0B1B3401-AFA8-4DBE-BC75-8825239A30CE}" dt="2024-07-02T00:40:39.109" v="3533" actId="478"/>
          <ac:spMkLst>
            <pc:docMk/>
            <pc:sldMk cId="1225906430" sldId="300"/>
            <ac:spMk id="8" creationId="{0C00AE47-0016-15DB-5272-5D2EAAF1117D}"/>
          </ac:spMkLst>
        </pc:spChg>
        <pc:spChg chg="add mod">
          <ac:chgData name="Roy Huang" userId="aefd1161-1674-4377-9dd7-2041ded362a5" providerId="ADAL" clId="{0B1B3401-AFA8-4DBE-BC75-8825239A30CE}" dt="2024-07-02T00:41:41.067" v="3546" actId="14100"/>
          <ac:spMkLst>
            <pc:docMk/>
            <pc:sldMk cId="1225906430" sldId="300"/>
            <ac:spMk id="9" creationId="{6CA2997C-504F-6988-9404-0A9702D56A79}"/>
          </ac:spMkLst>
        </pc:spChg>
        <pc:picChg chg="add mod">
          <ac:chgData name="Roy Huang" userId="aefd1161-1674-4377-9dd7-2041ded362a5" providerId="ADAL" clId="{0B1B3401-AFA8-4DBE-BC75-8825239A30CE}" dt="2024-07-02T00:41:47.360" v="3548" actId="1035"/>
          <ac:picMkLst>
            <pc:docMk/>
            <pc:sldMk cId="1225906430" sldId="300"/>
            <ac:picMk id="7" creationId="{04E7E5A4-0FB5-7C36-4CB1-FEE6E6DA1B47}"/>
          </ac:picMkLst>
        </pc:picChg>
        <pc:picChg chg="add mod">
          <ac:chgData name="Roy Huang" userId="aefd1161-1674-4377-9dd7-2041ded362a5" providerId="ADAL" clId="{0B1B3401-AFA8-4DBE-BC75-8825239A30CE}" dt="2024-07-03T06:15:07.318" v="18006"/>
          <ac:picMkLst>
            <pc:docMk/>
            <pc:sldMk cId="1225906430" sldId="300"/>
            <ac:picMk id="8" creationId="{E2746BFD-DA1D-321E-8D51-6D5AFB055FE3}"/>
          </ac:picMkLst>
        </pc:picChg>
      </pc:sldChg>
      <pc:sldChg chg="new del">
        <pc:chgData name="Roy Huang" userId="aefd1161-1674-4377-9dd7-2041ded362a5" providerId="ADAL" clId="{0B1B3401-AFA8-4DBE-BC75-8825239A30CE}" dt="2024-07-01T22:11:19.439" v="1124" actId="47"/>
        <pc:sldMkLst>
          <pc:docMk/>
          <pc:sldMk cId="2282222818" sldId="300"/>
        </pc:sldMkLst>
      </pc:sldChg>
      <pc:sldChg chg="addSp delSp modSp add mod modTransition delAnim modAnim modNotesTx">
        <pc:chgData name="Roy Huang" userId="aefd1161-1674-4377-9dd7-2041ded362a5" providerId="ADAL" clId="{0B1B3401-AFA8-4DBE-BC75-8825239A30CE}" dt="2024-07-03T06:18:14.974" v="18117"/>
        <pc:sldMkLst>
          <pc:docMk/>
          <pc:sldMk cId="21360710" sldId="301"/>
        </pc:sldMkLst>
        <pc:spChg chg="mod">
          <ac:chgData name="Roy Huang" userId="aefd1161-1674-4377-9dd7-2041ded362a5" providerId="ADAL" clId="{0B1B3401-AFA8-4DBE-BC75-8825239A30CE}" dt="2024-07-01T22:55:38.447" v="2003" actId="20577"/>
          <ac:spMkLst>
            <pc:docMk/>
            <pc:sldMk cId="21360710" sldId="301"/>
            <ac:spMk id="2" creationId="{23634303-AB5A-5259-542B-DC99EEF9268E}"/>
          </ac:spMkLst>
        </pc:spChg>
        <pc:spChg chg="mod">
          <ac:chgData name="Roy Huang" userId="aefd1161-1674-4377-9dd7-2041ded362a5" providerId="ADAL" clId="{0B1B3401-AFA8-4DBE-BC75-8825239A30CE}" dt="2024-07-01T23:47:15.276" v="2743" actId="1076"/>
          <ac:spMkLst>
            <pc:docMk/>
            <pc:sldMk cId="21360710" sldId="301"/>
            <ac:spMk id="9" creationId="{88BBE96F-6498-CC79-A054-795ED937BE07}"/>
          </ac:spMkLst>
        </pc:spChg>
        <pc:spChg chg="del">
          <ac:chgData name="Roy Huang" userId="aefd1161-1674-4377-9dd7-2041ded362a5" providerId="ADAL" clId="{0B1B3401-AFA8-4DBE-BC75-8825239A30CE}" dt="2024-07-01T22:51:39.242" v="1881" actId="478"/>
          <ac:spMkLst>
            <pc:docMk/>
            <pc:sldMk cId="21360710" sldId="301"/>
            <ac:spMk id="15" creationId="{7D7222C1-D406-E4D1-F921-96D208D2DD1D}"/>
          </ac:spMkLst>
        </pc:spChg>
        <pc:spChg chg="del">
          <ac:chgData name="Roy Huang" userId="aefd1161-1674-4377-9dd7-2041ded362a5" providerId="ADAL" clId="{0B1B3401-AFA8-4DBE-BC75-8825239A30CE}" dt="2024-07-01T22:51:40.567" v="1882" actId="478"/>
          <ac:spMkLst>
            <pc:docMk/>
            <pc:sldMk cId="21360710" sldId="301"/>
            <ac:spMk id="16" creationId="{396EAB09-F383-06EC-D835-1E00F36C9C13}"/>
          </ac:spMkLst>
        </pc:spChg>
        <pc:spChg chg="mod">
          <ac:chgData name="Roy Huang" userId="aefd1161-1674-4377-9dd7-2041ded362a5" providerId="ADAL" clId="{0B1B3401-AFA8-4DBE-BC75-8825239A30CE}" dt="2024-07-01T22:54:50.928" v="1922" actId="1076"/>
          <ac:spMkLst>
            <pc:docMk/>
            <pc:sldMk cId="21360710" sldId="301"/>
            <ac:spMk id="18" creationId="{5CF8185F-89E8-FC2E-338F-231EEE1E54B8}"/>
          </ac:spMkLst>
        </pc:spChg>
        <pc:spChg chg="mod">
          <ac:chgData name="Roy Huang" userId="aefd1161-1674-4377-9dd7-2041ded362a5" providerId="ADAL" clId="{0B1B3401-AFA8-4DBE-BC75-8825239A30CE}" dt="2024-07-01T22:52:10.103" v="1884" actId="20577"/>
          <ac:spMkLst>
            <pc:docMk/>
            <pc:sldMk cId="21360710" sldId="301"/>
            <ac:spMk id="45" creationId="{0B0F58E4-A204-7722-C7FC-4F336ACC24FC}"/>
          </ac:spMkLst>
        </pc:spChg>
        <pc:spChg chg="mod">
          <ac:chgData name="Roy Huang" userId="aefd1161-1674-4377-9dd7-2041ded362a5" providerId="ADAL" clId="{0B1B3401-AFA8-4DBE-BC75-8825239A30CE}" dt="2024-07-01T22:55:21.508" v="1993" actId="20577"/>
          <ac:spMkLst>
            <pc:docMk/>
            <pc:sldMk cId="21360710" sldId="301"/>
            <ac:spMk id="47" creationId="{FCFDFBC3-8421-B230-FF1F-354ADED22C02}"/>
          </ac:spMkLst>
        </pc:spChg>
        <pc:grpChg chg="add mod">
          <ac:chgData name="Roy Huang" userId="aefd1161-1674-4377-9dd7-2041ded362a5" providerId="ADAL" clId="{0B1B3401-AFA8-4DBE-BC75-8825239A30CE}" dt="2024-07-01T22:54:50.928" v="1922" actId="1076"/>
          <ac:grpSpMkLst>
            <pc:docMk/>
            <pc:sldMk cId="21360710" sldId="301"/>
            <ac:grpSpMk id="5" creationId="{403EEC63-DA2A-B6A1-A6B3-DA635D9BF65E}"/>
          </ac:grpSpMkLst>
        </pc:grpChg>
        <pc:grpChg chg="mod">
          <ac:chgData name="Roy Huang" userId="aefd1161-1674-4377-9dd7-2041ded362a5" providerId="ADAL" clId="{0B1B3401-AFA8-4DBE-BC75-8825239A30CE}" dt="2024-07-01T22:54:50.928" v="1922" actId="1076"/>
          <ac:grpSpMkLst>
            <pc:docMk/>
            <pc:sldMk cId="21360710" sldId="301"/>
            <ac:grpSpMk id="21" creationId="{6B19B469-06C1-F265-3248-AA9D583B71D0}"/>
          </ac:grpSpMkLst>
        </pc:grpChg>
        <pc:grpChg chg="mod">
          <ac:chgData name="Roy Huang" userId="aefd1161-1674-4377-9dd7-2041ded362a5" providerId="ADAL" clId="{0B1B3401-AFA8-4DBE-BC75-8825239A30CE}" dt="2024-07-01T22:54:50.928" v="1922" actId="1076"/>
          <ac:grpSpMkLst>
            <pc:docMk/>
            <pc:sldMk cId="21360710" sldId="301"/>
            <ac:grpSpMk id="22" creationId="{86997BFD-462E-EAFD-34C7-90259E522A81}"/>
          </ac:grpSpMkLst>
        </pc:grpChg>
        <pc:grpChg chg="del mod">
          <ac:chgData name="Roy Huang" userId="aefd1161-1674-4377-9dd7-2041ded362a5" providerId="ADAL" clId="{0B1B3401-AFA8-4DBE-BC75-8825239A30CE}" dt="2024-07-01T22:53:05.091" v="1893" actId="478"/>
          <ac:grpSpMkLst>
            <pc:docMk/>
            <pc:sldMk cId="21360710" sldId="301"/>
            <ac:grpSpMk id="46" creationId="{C98977EF-026B-3D9D-D5F6-442FB5663801}"/>
          </ac:grpSpMkLst>
        </pc:grpChg>
        <pc:grpChg chg="mod">
          <ac:chgData name="Roy Huang" userId="aefd1161-1674-4377-9dd7-2041ded362a5" providerId="ADAL" clId="{0B1B3401-AFA8-4DBE-BC75-8825239A30CE}" dt="2024-07-01T22:54:50.928" v="1922" actId="1076"/>
          <ac:grpSpMkLst>
            <pc:docMk/>
            <pc:sldMk cId="21360710" sldId="301"/>
            <ac:grpSpMk id="48" creationId="{AC8B87A7-9DC9-B5A7-7C2A-9A80A37D8573}"/>
          </ac:grpSpMkLst>
        </pc:grpChg>
        <pc:grpChg chg="mod">
          <ac:chgData name="Roy Huang" userId="aefd1161-1674-4377-9dd7-2041ded362a5" providerId="ADAL" clId="{0B1B3401-AFA8-4DBE-BC75-8825239A30CE}" dt="2024-07-01T22:54:50.928" v="1922" actId="1076"/>
          <ac:grpSpMkLst>
            <pc:docMk/>
            <pc:sldMk cId="21360710" sldId="301"/>
            <ac:grpSpMk id="51" creationId="{DD697511-6E6A-81CB-EA87-13FB267FE3A1}"/>
          </ac:grpSpMkLst>
        </pc:grpChg>
        <pc:picChg chg="add del mod">
          <ac:chgData name="Roy Huang" userId="aefd1161-1674-4377-9dd7-2041ded362a5" providerId="ADAL" clId="{0B1B3401-AFA8-4DBE-BC75-8825239A30CE}" dt="2024-07-03T06:15:27.393" v="18007"/>
          <ac:picMkLst>
            <pc:docMk/>
            <pc:sldMk cId="21360710" sldId="301"/>
            <ac:picMk id="15" creationId="{B8B734EF-9284-C386-8BE4-52E7EDF48DF6}"/>
          </ac:picMkLst>
        </pc:picChg>
        <pc:picChg chg="add mod">
          <ac:chgData name="Roy Huang" userId="aefd1161-1674-4377-9dd7-2041ded362a5" providerId="ADAL" clId="{0B1B3401-AFA8-4DBE-BC75-8825239A30CE}" dt="2024-07-03T06:18:14.974" v="18117"/>
          <ac:picMkLst>
            <pc:docMk/>
            <pc:sldMk cId="21360710" sldId="301"/>
            <ac:picMk id="24" creationId="{85121FCD-A769-0DDE-C140-8819B0F47973}"/>
          </ac:picMkLst>
        </pc:picChg>
        <pc:cxnChg chg="mod">
          <ac:chgData name="Roy Huang" userId="aefd1161-1674-4377-9dd7-2041ded362a5" providerId="ADAL" clId="{0B1B3401-AFA8-4DBE-BC75-8825239A30CE}" dt="2024-07-01T22:52:52.919" v="1890"/>
          <ac:cxnSpMkLst>
            <pc:docMk/>
            <pc:sldMk cId="21360710" sldId="301"/>
            <ac:cxnSpMk id="6" creationId="{BE2A8B8F-A2D7-211C-B68F-7731D203F9E4}"/>
          </ac:cxnSpMkLst>
        </pc:cxnChg>
        <pc:cxnChg chg="mod">
          <ac:chgData name="Roy Huang" userId="aefd1161-1674-4377-9dd7-2041ded362a5" providerId="ADAL" clId="{0B1B3401-AFA8-4DBE-BC75-8825239A30CE}" dt="2024-07-01T22:52:52.919" v="1890"/>
          <ac:cxnSpMkLst>
            <pc:docMk/>
            <pc:sldMk cId="21360710" sldId="301"/>
            <ac:cxnSpMk id="7" creationId="{8FD8BE21-0069-D8F8-063B-CFF72A570000}"/>
          </ac:cxnSpMkLst>
        </pc:cxnChg>
        <pc:cxnChg chg="mod">
          <ac:chgData name="Roy Huang" userId="aefd1161-1674-4377-9dd7-2041ded362a5" providerId="ADAL" clId="{0B1B3401-AFA8-4DBE-BC75-8825239A30CE}" dt="2024-07-01T22:52:52.919" v="1890"/>
          <ac:cxnSpMkLst>
            <pc:docMk/>
            <pc:sldMk cId="21360710" sldId="301"/>
            <ac:cxnSpMk id="8" creationId="{698ECB4A-8D62-7E39-F6B4-1F4EAE309485}"/>
          </ac:cxnSpMkLst>
        </pc:cxnChg>
        <pc:cxnChg chg="add mod">
          <ac:chgData name="Roy Huang" userId="aefd1161-1674-4377-9dd7-2041ded362a5" providerId="ADAL" clId="{0B1B3401-AFA8-4DBE-BC75-8825239A30CE}" dt="2024-07-01T22:54:50.928" v="1922" actId="1076"/>
          <ac:cxnSpMkLst>
            <pc:docMk/>
            <pc:sldMk cId="21360710" sldId="301"/>
            <ac:cxnSpMk id="10" creationId="{F118FE13-3D75-3B68-2664-19D19F48D157}"/>
          </ac:cxnSpMkLst>
        </pc:cxnChg>
        <pc:cxnChg chg="mod">
          <ac:chgData name="Roy Huang" userId="aefd1161-1674-4377-9dd7-2041ded362a5" providerId="ADAL" clId="{0B1B3401-AFA8-4DBE-BC75-8825239A30CE}" dt="2024-07-01T22:54:50.928" v="1922" actId="1076"/>
          <ac:cxnSpMkLst>
            <pc:docMk/>
            <pc:sldMk cId="21360710" sldId="301"/>
            <ac:cxnSpMk id="12" creationId="{D86505A5-0927-1AFE-275B-CF45278F7A2A}"/>
          </ac:cxnSpMkLst>
        </pc:cxnChg>
        <pc:cxnChg chg="mod">
          <ac:chgData name="Roy Huang" userId="aefd1161-1674-4377-9dd7-2041ded362a5" providerId="ADAL" clId="{0B1B3401-AFA8-4DBE-BC75-8825239A30CE}" dt="2024-07-01T22:54:50.928" v="1922" actId="1076"/>
          <ac:cxnSpMkLst>
            <pc:docMk/>
            <pc:sldMk cId="21360710" sldId="301"/>
            <ac:cxnSpMk id="27" creationId="{188C9BA1-607B-5FF2-32CD-86102E9DBB93}"/>
          </ac:cxnSpMkLst>
        </pc:cxnChg>
        <pc:cxnChg chg="mod">
          <ac:chgData name="Roy Huang" userId="aefd1161-1674-4377-9dd7-2041ded362a5" providerId="ADAL" clId="{0B1B3401-AFA8-4DBE-BC75-8825239A30CE}" dt="2024-07-01T22:54:50.928" v="1922" actId="1076"/>
          <ac:cxnSpMkLst>
            <pc:docMk/>
            <pc:sldMk cId="21360710" sldId="301"/>
            <ac:cxnSpMk id="28" creationId="{7229D7C0-3164-1A10-0661-B0BD5B8EB648}"/>
          </ac:cxnSpMkLst>
        </pc:cxnChg>
        <pc:cxnChg chg="mod">
          <ac:chgData name="Roy Huang" userId="aefd1161-1674-4377-9dd7-2041ded362a5" providerId="ADAL" clId="{0B1B3401-AFA8-4DBE-BC75-8825239A30CE}" dt="2024-07-01T22:54:50.928" v="1922" actId="1076"/>
          <ac:cxnSpMkLst>
            <pc:docMk/>
            <pc:sldMk cId="21360710" sldId="301"/>
            <ac:cxnSpMk id="30" creationId="{E61B4AC4-1010-3409-1A48-ABD059076337}"/>
          </ac:cxnSpMkLst>
        </pc:cxnChg>
        <pc:cxnChg chg="mod">
          <ac:chgData name="Roy Huang" userId="aefd1161-1674-4377-9dd7-2041ded362a5" providerId="ADAL" clId="{0B1B3401-AFA8-4DBE-BC75-8825239A30CE}" dt="2024-07-01T22:54:50.928" v="1922" actId="1076"/>
          <ac:cxnSpMkLst>
            <pc:docMk/>
            <pc:sldMk cId="21360710" sldId="301"/>
            <ac:cxnSpMk id="64" creationId="{E2AE5A59-0C25-D766-A505-09545A98D163}"/>
          </ac:cxnSpMkLst>
        </pc:cxnChg>
      </pc:sldChg>
      <pc:sldChg chg="addSp delSp modSp new mod modTransition modAnim modNotesTx">
        <pc:chgData name="Roy Huang" userId="aefd1161-1674-4377-9dd7-2041ded362a5" providerId="ADAL" clId="{0B1B3401-AFA8-4DBE-BC75-8825239A30CE}" dt="2024-07-03T05:41:08.825" v="15842"/>
        <pc:sldMkLst>
          <pc:docMk/>
          <pc:sldMk cId="2179957252" sldId="302"/>
        </pc:sldMkLst>
        <pc:spChg chg="del">
          <ac:chgData name="Roy Huang" userId="aefd1161-1674-4377-9dd7-2041ded362a5" providerId="ADAL" clId="{0B1B3401-AFA8-4DBE-BC75-8825239A30CE}" dt="2024-07-01T23:19:07.937" v="2006" actId="478"/>
          <ac:spMkLst>
            <pc:docMk/>
            <pc:sldMk cId="2179957252" sldId="302"/>
            <ac:spMk id="2" creationId="{BFF3E675-693E-A4AC-7039-0D94AD614132}"/>
          </ac:spMkLst>
        </pc:spChg>
        <pc:spChg chg="del">
          <ac:chgData name="Roy Huang" userId="aefd1161-1674-4377-9dd7-2041ded362a5" providerId="ADAL" clId="{0B1B3401-AFA8-4DBE-BC75-8825239A30CE}" dt="2024-07-01T23:19:07.081" v="2005" actId="478"/>
          <ac:spMkLst>
            <pc:docMk/>
            <pc:sldMk cId="2179957252" sldId="302"/>
            <ac:spMk id="3" creationId="{70248F7E-D3AD-A0E2-0740-61C9E961F8B6}"/>
          </ac:spMkLst>
        </pc:spChg>
        <pc:spChg chg="mod">
          <ac:chgData name="Roy Huang" userId="aefd1161-1674-4377-9dd7-2041ded362a5" providerId="ADAL" clId="{0B1B3401-AFA8-4DBE-BC75-8825239A30CE}" dt="2024-07-01T23:19:15.303" v="2025" actId="20577"/>
          <ac:spMkLst>
            <pc:docMk/>
            <pc:sldMk cId="2179957252" sldId="302"/>
            <ac:spMk id="4" creationId="{114645CB-187F-622B-34FD-DED9055CCAB4}"/>
          </ac:spMkLst>
        </pc:spChg>
        <pc:spChg chg="del">
          <ac:chgData name="Roy Huang" userId="aefd1161-1674-4377-9dd7-2041ded362a5" providerId="ADAL" clId="{0B1B3401-AFA8-4DBE-BC75-8825239A30CE}" dt="2024-07-02T05:41:08.950" v="3549" actId="478"/>
          <ac:spMkLst>
            <pc:docMk/>
            <pc:sldMk cId="2179957252" sldId="302"/>
            <ac:spMk id="5" creationId="{245DE290-393B-1511-102E-6540C503427F}"/>
          </ac:spMkLst>
        </pc:spChg>
        <pc:spChg chg="mod topLvl">
          <ac:chgData name="Roy Huang" userId="aefd1161-1674-4377-9dd7-2041ded362a5" providerId="ADAL" clId="{0B1B3401-AFA8-4DBE-BC75-8825239A30CE}" dt="2024-07-02T00:24:02.956" v="3194" actId="21"/>
          <ac:spMkLst>
            <pc:docMk/>
            <pc:sldMk cId="2179957252" sldId="302"/>
            <ac:spMk id="9" creationId="{3DD812B3-5E78-BC07-5ACA-4A4E442565EB}"/>
          </ac:spMkLst>
        </pc:spChg>
        <pc:spChg chg="add mod">
          <ac:chgData name="Roy Huang" userId="aefd1161-1674-4377-9dd7-2041ded362a5" providerId="ADAL" clId="{0B1B3401-AFA8-4DBE-BC75-8825239A30CE}" dt="2024-07-01T23:25:36.903" v="2341" actId="114"/>
          <ac:spMkLst>
            <pc:docMk/>
            <pc:sldMk cId="2179957252" sldId="302"/>
            <ac:spMk id="10" creationId="{5F3EDA87-B320-01C5-8129-A513F85014C7}"/>
          </ac:spMkLst>
        </pc:spChg>
        <pc:spChg chg="add mod">
          <ac:chgData name="Roy Huang" userId="aefd1161-1674-4377-9dd7-2041ded362a5" providerId="ADAL" clId="{0B1B3401-AFA8-4DBE-BC75-8825239A30CE}" dt="2024-07-01T23:36:40.123" v="2459" actId="20577"/>
          <ac:spMkLst>
            <pc:docMk/>
            <pc:sldMk cId="2179957252" sldId="302"/>
            <ac:spMk id="11" creationId="{E984B834-7C5B-972B-C558-20C45E79FA71}"/>
          </ac:spMkLst>
        </pc:spChg>
        <pc:grpChg chg="add del mod">
          <ac:chgData name="Roy Huang" userId="aefd1161-1674-4377-9dd7-2041ded362a5" providerId="ADAL" clId="{0B1B3401-AFA8-4DBE-BC75-8825239A30CE}" dt="2024-07-02T00:24:02.956" v="3194" actId="21"/>
          <ac:grpSpMkLst>
            <pc:docMk/>
            <pc:sldMk cId="2179957252" sldId="302"/>
            <ac:grpSpMk id="7" creationId="{6E9CFEBD-79B2-F750-D9B0-1D9042009956}"/>
          </ac:grpSpMkLst>
        </pc:grpChg>
        <pc:picChg chg="add del mod">
          <ac:chgData name="Roy Huang" userId="aefd1161-1674-4377-9dd7-2041ded362a5" providerId="ADAL" clId="{0B1B3401-AFA8-4DBE-BC75-8825239A30CE}" dt="2024-07-03T05:37:25" v="15831"/>
          <ac:picMkLst>
            <pc:docMk/>
            <pc:sldMk cId="2179957252" sldId="302"/>
            <ac:picMk id="3" creationId="{02617C22-31A7-74A1-F47A-0DB34BA1F3BA}"/>
          </ac:picMkLst>
        </pc:picChg>
        <pc:picChg chg="del mod topLvl">
          <ac:chgData name="Roy Huang" userId="aefd1161-1674-4377-9dd7-2041ded362a5" providerId="ADAL" clId="{0B1B3401-AFA8-4DBE-BC75-8825239A30CE}" dt="2024-07-02T00:24:02.956" v="3194" actId="21"/>
          <ac:picMkLst>
            <pc:docMk/>
            <pc:sldMk cId="2179957252" sldId="302"/>
            <ac:picMk id="8" creationId="{0366D85D-8B49-AA09-F867-E6E5D6BB568F}"/>
          </ac:picMkLst>
        </pc:picChg>
        <pc:picChg chg="add mod">
          <ac:chgData name="Roy Huang" userId="aefd1161-1674-4377-9dd7-2041ded362a5" providerId="ADAL" clId="{0B1B3401-AFA8-4DBE-BC75-8825239A30CE}" dt="2024-07-02T00:24:44.559" v="3199" actId="1076"/>
          <ac:picMkLst>
            <pc:docMk/>
            <pc:sldMk cId="2179957252" sldId="302"/>
            <ac:picMk id="13" creationId="{ED37CB24-D43A-B7D2-43C1-60957F1841DE}"/>
          </ac:picMkLst>
        </pc:picChg>
        <pc:picChg chg="add del mod">
          <ac:chgData name="Roy Huang" userId="aefd1161-1674-4377-9dd7-2041ded362a5" providerId="ADAL" clId="{0B1B3401-AFA8-4DBE-BC75-8825239A30CE}" dt="2024-07-03T05:38:11.360" v="15833"/>
          <ac:picMkLst>
            <pc:docMk/>
            <pc:sldMk cId="2179957252" sldId="302"/>
            <ac:picMk id="15" creationId="{9C1D84A4-5617-4C1A-0E48-18DBD1072F44}"/>
          </ac:picMkLst>
        </pc:picChg>
        <pc:picChg chg="add del mod">
          <ac:chgData name="Roy Huang" userId="aefd1161-1674-4377-9dd7-2041ded362a5" providerId="ADAL" clId="{0B1B3401-AFA8-4DBE-BC75-8825239A30CE}" dt="2024-07-03T05:38:55.217" v="15835"/>
          <ac:picMkLst>
            <pc:docMk/>
            <pc:sldMk cId="2179957252" sldId="302"/>
            <ac:picMk id="19" creationId="{4012AA01-19CC-AFD5-156F-F085AF94E247}"/>
          </ac:picMkLst>
        </pc:picChg>
        <pc:picChg chg="add del mod">
          <ac:chgData name="Roy Huang" userId="aefd1161-1674-4377-9dd7-2041ded362a5" providerId="ADAL" clId="{0B1B3401-AFA8-4DBE-BC75-8825239A30CE}" dt="2024-07-03T05:39:37.227" v="15837"/>
          <ac:picMkLst>
            <pc:docMk/>
            <pc:sldMk cId="2179957252" sldId="302"/>
            <ac:picMk id="23" creationId="{2B77052A-7D38-709F-04CF-2EE51AA096ED}"/>
          </ac:picMkLst>
        </pc:picChg>
        <pc:picChg chg="add del mod">
          <ac:chgData name="Roy Huang" userId="aefd1161-1674-4377-9dd7-2041ded362a5" providerId="ADAL" clId="{0B1B3401-AFA8-4DBE-BC75-8825239A30CE}" dt="2024-07-03T05:40:27.602" v="15841"/>
          <ac:picMkLst>
            <pc:docMk/>
            <pc:sldMk cId="2179957252" sldId="302"/>
            <ac:picMk id="28" creationId="{203C12FA-E6A9-4200-4E14-D74421FC5ABB}"/>
          </ac:picMkLst>
        </pc:picChg>
        <pc:picChg chg="add mod">
          <ac:chgData name="Roy Huang" userId="aefd1161-1674-4377-9dd7-2041ded362a5" providerId="ADAL" clId="{0B1B3401-AFA8-4DBE-BC75-8825239A30CE}" dt="2024-07-03T05:41:08.825" v="15842"/>
          <ac:picMkLst>
            <pc:docMk/>
            <pc:sldMk cId="2179957252" sldId="302"/>
            <ac:picMk id="32" creationId="{D1B179B0-3910-59E1-CA29-6CCB4C452F74}"/>
          </ac:picMkLst>
        </pc:picChg>
      </pc:sldChg>
      <pc:sldChg chg="addSp delSp modSp new mod ord modTransition modAnim">
        <pc:chgData name="Roy Huang" userId="aefd1161-1674-4377-9dd7-2041ded362a5" providerId="ADAL" clId="{0B1B3401-AFA8-4DBE-BC75-8825239A30CE}" dt="2024-07-04T04:05:21.382" v="24663"/>
        <pc:sldMkLst>
          <pc:docMk/>
          <pc:sldMk cId="1482115484" sldId="303"/>
        </pc:sldMkLst>
        <pc:spChg chg="mod">
          <ac:chgData name="Roy Huang" userId="aefd1161-1674-4377-9dd7-2041ded362a5" providerId="ADAL" clId="{0B1B3401-AFA8-4DBE-BC75-8825239A30CE}" dt="2024-07-01T23:54:06.465" v="2959" actId="20577"/>
          <ac:spMkLst>
            <pc:docMk/>
            <pc:sldMk cId="1482115484" sldId="303"/>
            <ac:spMk id="2" creationId="{D23853DC-A063-4BB4-34C9-E0F30A3501F5}"/>
          </ac:spMkLst>
        </pc:spChg>
        <pc:spChg chg="del">
          <ac:chgData name="Roy Huang" userId="aefd1161-1674-4377-9dd7-2041ded362a5" providerId="ADAL" clId="{0B1B3401-AFA8-4DBE-BC75-8825239A30CE}" dt="2024-07-01T23:53:15.632" v="2948" actId="478"/>
          <ac:spMkLst>
            <pc:docMk/>
            <pc:sldMk cId="1482115484" sldId="303"/>
            <ac:spMk id="3" creationId="{59740C2A-55BA-883B-DE9C-C9A4722A5DFB}"/>
          </ac:spMkLst>
        </pc:spChg>
        <pc:spChg chg="mod">
          <ac:chgData name="Roy Huang" userId="aefd1161-1674-4377-9dd7-2041ded362a5" providerId="ADAL" clId="{0B1B3401-AFA8-4DBE-BC75-8825239A30CE}" dt="2024-07-04T04:03:29.894" v="24660" actId="20577"/>
          <ac:spMkLst>
            <pc:docMk/>
            <pc:sldMk cId="1482115484" sldId="303"/>
            <ac:spMk id="5" creationId="{49BB3DC7-BA8E-2A0E-E02F-396529E65015}"/>
          </ac:spMkLst>
        </pc:spChg>
        <pc:picChg chg="add del mod">
          <ac:chgData name="Roy Huang" userId="aefd1161-1674-4377-9dd7-2041ded362a5" providerId="ADAL" clId="{0B1B3401-AFA8-4DBE-BC75-8825239A30CE}" dt="2024-07-04T04:04:20.612" v="24662"/>
          <ac:picMkLst>
            <pc:docMk/>
            <pc:sldMk cId="1482115484" sldId="303"/>
            <ac:picMk id="7" creationId="{1940BB20-E2A0-87DA-C3F5-A7C117714BF3}"/>
          </ac:picMkLst>
        </pc:picChg>
        <pc:picChg chg="add del mod">
          <ac:chgData name="Roy Huang" userId="aefd1161-1674-4377-9dd7-2041ded362a5" providerId="ADAL" clId="{0B1B3401-AFA8-4DBE-BC75-8825239A30CE}" dt="2024-07-03T05:57:16.409" v="16864"/>
          <ac:picMkLst>
            <pc:docMk/>
            <pc:sldMk cId="1482115484" sldId="303"/>
            <ac:picMk id="10" creationId="{69D1BB9C-187B-2C50-03DB-824121C04556}"/>
          </ac:picMkLst>
        </pc:picChg>
        <pc:picChg chg="add mod">
          <ac:chgData name="Roy Huang" userId="aefd1161-1674-4377-9dd7-2041ded362a5" providerId="ADAL" clId="{0B1B3401-AFA8-4DBE-BC75-8825239A30CE}" dt="2024-07-04T04:05:21.382" v="24663"/>
          <ac:picMkLst>
            <pc:docMk/>
            <pc:sldMk cId="1482115484" sldId="303"/>
            <ac:picMk id="11" creationId="{E392D262-00E9-5459-6829-959D1411D8C1}"/>
          </ac:picMkLst>
        </pc:picChg>
        <pc:picChg chg="add del mod">
          <ac:chgData name="Roy Huang" userId="aefd1161-1674-4377-9dd7-2041ded362a5" providerId="ADAL" clId="{0B1B3401-AFA8-4DBE-BC75-8825239A30CE}" dt="2024-07-03T05:58:31.694" v="16866"/>
          <ac:picMkLst>
            <pc:docMk/>
            <pc:sldMk cId="1482115484" sldId="303"/>
            <ac:picMk id="14" creationId="{80D32078-6C07-8948-2E00-2BE9C9084408}"/>
          </ac:picMkLst>
        </pc:picChg>
        <pc:picChg chg="add del mod">
          <ac:chgData name="Roy Huang" userId="aefd1161-1674-4377-9dd7-2041ded362a5" providerId="ADAL" clId="{0B1B3401-AFA8-4DBE-BC75-8825239A30CE}" dt="2024-07-03T06:01:11.388" v="16870"/>
          <ac:picMkLst>
            <pc:docMk/>
            <pc:sldMk cId="1482115484" sldId="303"/>
            <ac:picMk id="18" creationId="{A968EF90-47C5-2861-687E-D377AE26215F}"/>
          </ac:picMkLst>
        </pc:picChg>
        <pc:picChg chg="add del mod">
          <ac:chgData name="Roy Huang" userId="aefd1161-1674-4377-9dd7-2041ded362a5" providerId="ADAL" clId="{0B1B3401-AFA8-4DBE-BC75-8825239A30CE}" dt="2024-07-03T19:23:20.611" v="24558"/>
          <ac:picMkLst>
            <pc:docMk/>
            <pc:sldMk cId="1482115484" sldId="303"/>
            <ac:picMk id="22" creationId="{5760B458-B882-D31E-CBF4-8FDF22C82B92}"/>
          </ac:picMkLst>
        </pc:picChg>
      </pc:sldChg>
      <pc:sldChg chg="addSp delSp modSp new del mod modAnim">
        <pc:chgData name="Roy Huang" userId="aefd1161-1674-4377-9dd7-2041ded362a5" providerId="ADAL" clId="{0B1B3401-AFA8-4DBE-BC75-8825239A30CE}" dt="2024-07-01T23:35:14.468" v="2457" actId="47"/>
        <pc:sldMkLst>
          <pc:docMk/>
          <pc:sldMk cId="1672078605" sldId="303"/>
        </pc:sldMkLst>
        <pc:spChg chg="add del mod">
          <ac:chgData name="Roy Huang" userId="aefd1161-1674-4377-9dd7-2041ded362a5" providerId="ADAL" clId="{0B1B3401-AFA8-4DBE-BC75-8825239A30CE}" dt="2024-07-01T23:34:06.783" v="2430" actId="5793"/>
          <ac:spMkLst>
            <pc:docMk/>
            <pc:sldMk cId="1672078605" sldId="303"/>
            <ac:spMk id="2" creationId="{D006A8D7-6556-C6D9-6BAC-246578CA286D}"/>
          </ac:spMkLst>
        </pc:spChg>
        <pc:spChg chg="del">
          <ac:chgData name="Roy Huang" userId="aefd1161-1674-4377-9dd7-2041ded362a5" providerId="ADAL" clId="{0B1B3401-AFA8-4DBE-BC75-8825239A30CE}" dt="2024-07-01T23:29:55.682" v="2368" actId="478"/>
          <ac:spMkLst>
            <pc:docMk/>
            <pc:sldMk cId="1672078605" sldId="303"/>
            <ac:spMk id="3" creationId="{CC412E7D-9FEE-B380-18C5-01F6352C912D}"/>
          </ac:spMkLst>
        </pc:spChg>
        <pc:spChg chg="mod">
          <ac:chgData name="Roy Huang" userId="aefd1161-1674-4377-9dd7-2041ded362a5" providerId="ADAL" clId="{0B1B3401-AFA8-4DBE-BC75-8825239A30CE}" dt="2024-07-01T23:33:21.610" v="2424" actId="20577"/>
          <ac:spMkLst>
            <pc:docMk/>
            <pc:sldMk cId="1672078605" sldId="303"/>
            <ac:spMk id="4" creationId="{89649D30-A14F-4197-88DE-D3E6E3A6670A}"/>
          </ac:spMkLst>
        </pc:spChg>
        <pc:spChg chg="mod">
          <ac:chgData name="Roy Huang" userId="aefd1161-1674-4377-9dd7-2041ded362a5" providerId="ADAL" clId="{0B1B3401-AFA8-4DBE-BC75-8825239A30CE}" dt="2024-07-01T23:33:33.682" v="2426"/>
          <ac:spMkLst>
            <pc:docMk/>
            <pc:sldMk cId="1672078605" sldId="303"/>
            <ac:spMk id="9" creationId="{181CD3D1-598A-C0AB-176B-047B0B26D1F2}"/>
          </ac:spMkLst>
        </pc:spChg>
        <pc:grpChg chg="add mod">
          <ac:chgData name="Roy Huang" userId="aefd1161-1674-4377-9dd7-2041ded362a5" providerId="ADAL" clId="{0B1B3401-AFA8-4DBE-BC75-8825239A30CE}" dt="2024-07-01T23:33:33.682" v="2426"/>
          <ac:grpSpMkLst>
            <pc:docMk/>
            <pc:sldMk cId="1672078605" sldId="303"/>
            <ac:grpSpMk id="15" creationId="{8A417AF4-385F-6BBF-6FEF-AA4680D68CF2}"/>
          </ac:grpSpMkLst>
        </pc:grpChg>
        <pc:picChg chg="mod">
          <ac:chgData name="Roy Huang" userId="aefd1161-1674-4377-9dd7-2041ded362a5" providerId="ADAL" clId="{0B1B3401-AFA8-4DBE-BC75-8825239A30CE}" dt="2024-07-01T23:33:33.682" v="2426"/>
          <ac:picMkLst>
            <pc:docMk/>
            <pc:sldMk cId="1672078605" sldId="303"/>
            <ac:picMk id="7" creationId="{E6A53C85-7EDC-732B-33EB-9B99E8548553}"/>
          </ac:picMkLst>
        </pc:picChg>
      </pc:sldChg>
      <pc:sldChg chg="addSp delSp modSp new mod ord modTransition modAnim modNotesTx">
        <pc:chgData name="Roy Huang" userId="aefd1161-1674-4377-9dd7-2041ded362a5" providerId="ADAL" clId="{0B1B3401-AFA8-4DBE-BC75-8825239A30CE}" dt="2024-07-03T07:49:52.232" v="21287"/>
        <pc:sldMkLst>
          <pc:docMk/>
          <pc:sldMk cId="423988572" sldId="304"/>
        </pc:sldMkLst>
        <pc:spChg chg="mod">
          <ac:chgData name="Roy Huang" userId="aefd1161-1674-4377-9dd7-2041ded362a5" providerId="ADAL" clId="{0B1B3401-AFA8-4DBE-BC75-8825239A30CE}" dt="2024-07-03T07:06:32.196" v="19089" actId="20577"/>
          <ac:spMkLst>
            <pc:docMk/>
            <pc:sldMk cId="423988572" sldId="304"/>
            <ac:spMk id="2" creationId="{0BF1F908-9F8F-934B-4531-106303C52393}"/>
          </ac:spMkLst>
        </pc:spChg>
        <pc:spChg chg="del">
          <ac:chgData name="Roy Huang" userId="aefd1161-1674-4377-9dd7-2041ded362a5" providerId="ADAL" clId="{0B1B3401-AFA8-4DBE-BC75-8825239A30CE}" dt="2024-07-02T05:44:48.182" v="3551" actId="478"/>
          <ac:spMkLst>
            <pc:docMk/>
            <pc:sldMk cId="423988572" sldId="304"/>
            <ac:spMk id="3" creationId="{0D3CE160-9FBE-B9AA-7381-BB3FEED01481}"/>
          </ac:spMkLst>
        </pc:spChg>
        <pc:spChg chg="del">
          <ac:chgData name="Roy Huang" userId="aefd1161-1674-4377-9dd7-2041ded362a5" providerId="ADAL" clId="{0B1B3401-AFA8-4DBE-BC75-8825239A30CE}" dt="2024-07-03T06:54:57.872" v="18472"/>
          <ac:spMkLst>
            <pc:docMk/>
            <pc:sldMk cId="423988572" sldId="304"/>
            <ac:spMk id="5" creationId="{B0965899-472E-BD9E-4BE0-B3E3C7BD178A}"/>
          </ac:spMkLst>
        </pc:spChg>
        <pc:spChg chg="add mod">
          <ac:chgData name="Roy Huang" userId="aefd1161-1674-4377-9dd7-2041ded362a5" providerId="ADAL" clId="{0B1B3401-AFA8-4DBE-BC75-8825239A30CE}" dt="2024-07-03T07:02:12.566" v="18635" actId="1076"/>
          <ac:spMkLst>
            <pc:docMk/>
            <pc:sldMk cId="423988572" sldId="304"/>
            <ac:spMk id="11" creationId="{73006D63-1945-45F6-93A3-A59E71E6CD86}"/>
          </ac:spMkLst>
        </pc:spChg>
        <pc:spChg chg="add mod">
          <ac:chgData name="Roy Huang" userId="aefd1161-1674-4377-9dd7-2041ded362a5" providerId="ADAL" clId="{0B1B3401-AFA8-4DBE-BC75-8825239A30CE}" dt="2024-07-03T07:02:12.566" v="18635" actId="1076"/>
          <ac:spMkLst>
            <pc:docMk/>
            <pc:sldMk cId="423988572" sldId="304"/>
            <ac:spMk id="12" creationId="{2A30E9D3-BB7C-7742-ACA5-2893E16F8770}"/>
          </ac:spMkLst>
        </pc:spChg>
        <pc:spChg chg="add mod">
          <ac:chgData name="Roy Huang" userId="aefd1161-1674-4377-9dd7-2041ded362a5" providerId="ADAL" clId="{0B1B3401-AFA8-4DBE-BC75-8825239A30CE}" dt="2024-07-03T07:02:12.566" v="18635" actId="1076"/>
          <ac:spMkLst>
            <pc:docMk/>
            <pc:sldMk cId="423988572" sldId="304"/>
            <ac:spMk id="13" creationId="{994F940A-4DE9-4D85-5267-30C8E0FB7D46}"/>
          </ac:spMkLst>
        </pc:spChg>
        <pc:spChg chg="add mod">
          <ac:chgData name="Roy Huang" userId="aefd1161-1674-4377-9dd7-2041ded362a5" providerId="ADAL" clId="{0B1B3401-AFA8-4DBE-BC75-8825239A30CE}" dt="2024-07-03T07:02:12.566" v="18635" actId="1076"/>
          <ac:spMkLst>
            <pc:docMk/>
            <pc:sldMk cId="423988572" sldId="304"/>
            <ac:spMk id="14" creationId="{24892E52-3472-8515-86CF-58CD844A5CA0}"/>
          </ac:spMkLst>
        </pc:spChg>
        <pc:spChg chg="add mod">
          <ac:chgData name="Roy Huang" userId="aefd1161-1674-4377-9dd7-2041ded362a5" providerId="ADAL" clId="{0B1B3401-AFA8-4DBE-BC75-8825239A30CE}" dt="2024-07-03T07:02:12.566" v="18635" actId="1076"/>
          <ac:spMkLst>
            <pc:docMk/>
            <pc:sldMk cId="423988572" sldId="304"/>
            <ac:spMk id="15" creationId="{15DF382F-705F-A67A-0F7F-FF949A4842DC}"/>
          </ac:spMkLst>
        </pc:spChg>
        <pc:spChg chg="add mod">
          <ac:chgData name="Roy Huang" userId="aefd1161-1674-4377-9dd7-2041ded362a5" providerId="ADAL" clId="{0B1B3401-AFA8-4DBE-BC75-8825239A30CE}" dt="2024-07-03T07:02:12.566" v="18635" actId="1076"/>
          <ac:spMkLst>
            <pc:docMk/>
            <pc:sldMk cId="423988572" sldId="304"/>
            <ac:spMk id="16" creationId="{97EC8EC1-284F-FD2A-6D65-8304CDEF3E79}"/>
          </ac:spMkLst>
        </pc:spChg>
        <pc:spChg chg="add mod">
          <ac:chgData name="Roy Huang" userId="aefd1161-1674-4377-9dd7-2041ded362a5" providerId="ADAL" clId="{0B1B3401-AFA8-4DBE-BC75-8825239A30CE}" dt="2024-07-03T07:02:12.566" v="18635" actId="1076"/>
          <ac:spMkLst>
            <pc:docMk/>
            <pc:sldMk cId="423988572" sldId="304"/>
            <ac:spMk id="17" creationId="{E52EF315-283D-8FDA-009B-8F0FC9EA6A08}"/>
          </ac:spMkLst>
        </pc:spChg>
        <pc:spChg chg="add mod">
          <ac:chgData name="Roy Huang" userId="aefd1161-1674-4377-9dd7-2041ded362a5" providerId="ADAL" clId="{0B1B3401-AFA8-4DBE-BC75-8825239A30CE}" dt="2024-07-03T07:02:12.566" v="18635" actId="1076"/>
          <ac:spMkLst>
            <pc:docMk/>
            <pc:sldMk cId="423988572" sldId="304"/>
            <ac:spMk id="18" creationId="{0CCCE063-E4D1-F0E9-2BA3-B135A68D9353}"/>
          </ac:spMkLst>
        </pc:spChg>
        <pc:spChg chg="add mod">
          <ac:chgData name="Roy Huang" userId="aefd1161-1674-4377-9dd7-2041ded362a5" providerId="ADAL" clId="{0B1B3401-AFA8-4DBE-BC75-8825239A30CE}" dt="2024-07-03T07:02:12.566" v="18635" actId="1076"/>
          <ac:spMkLst>
            <pc:docMk/>
            <pc:sldMk cId="423988572" sldId="304"/>
            <ac:spMk id="19" creationId="{C99E5620-D50A-71A2-A271-C8AAF2F37C66}"/>
          </ac:spMkLst>
        </pc:spChg>
        <pc:spChg chg="add mod">
          <ac:chgData name="Roy Huang" userId="aefd1161-1674-4377-9dd7-2041ded362a5" providerId="ADAL" clId="{0B1B3401-AFA8-4DBE-BC75-8825239A30CE}" dt="2024-07-03T07:02:12.566" v="18635" actId="1076"/>
          <ac:spMkLst>
            <pc:docMk/>
            <pc:sldMk cId="423988572" sldId="304"/>
            <ac:spMk id="20" creationId="{B7506254-334D-B071-C6C6-E7F5093B7785}"/>
          </ac:spMkLst>
        </pc:spChg>
        <pc:spChg chg="add mod">
          <ac:chgData name="Roy Huang" userId="aefd1161-1674-4377-9dd7-2041ded362a5" providerId="ADAL" clId="{0B1B3401-AFA8-4DBE-BC75-8825239A30CE}" dt="2024-07-03T07:02:12.566" v="18635" actId="1076"/>
          <ac:spMkLst>
            <pc:docMk/>
            <pc:sldMk cId="423988572" sldId="304"/>
            <ac:spMk id="21" creationId="{88A5C0C5-A32F-7D0E-9A33-FCB2992F21B7}"/>
          </ac:spMkLst>
        </pc:spChg>
        <pc:spChg chg="add mod">
          <ac:chgData name="Roy Huang" userId="aefd1161-1674-4377-9dd7-2041ded362a5" providerId="ADAL" clId="{0B1B3401-AFA8-4DBE-BC75-8825239A30CE}" dt="2024-07-03T07:02:12.566" v="18635" actId="1076"/>
          <ac:spMkLst>
            <pc:docMk/>
            <pc:sldMk cId="423988572" sldId="304"/>
            <ac:spMk id="22" creationId="{8B5CFB61-C168-B9DD-0611-7B6AB73CA533}"/>
          </ac:spMkLst>
        </pc:spChg>
        <pc:spChg chg="add mod">
          <ac:chgData name="Roy Huang" userId="aefd1161-1674-4377-9dd7-2041ded362a5" providerId="ADAL" clId="{0B1B3401-AFA8-4DBE-BC75-8825239A30CE}" dt="2024-07-03T07:02:12.566" v="18635" actId="1076"/>
          <ac:spMkLst>
            <pc:docMk/>
            <pc:sldMk cId="423988572" sldId="304"/>
            <ac:spMk id="23" creationId="{06E96858-36D7-AB50-2E97-9D212C82931A}"/>
          </ac:spMkLst>
        </pc:spChg>
        <pc:spChg chg="add mod">
          <ac:chgData name="Roy Huang" userId="aefd1161-1674-4377-9dd7-2041ded362a5" providerId="ADAL" clId="{0B1B3401-AFA8-4DBE-BC75-8825239A30CE}" dt="2024-07-03T07:02:12.566" v="18635" actId="1076"/>
          <ac:spMkLst>
            <pc:docMk/>
            <pc:sldMk cId="423988572" sldId="304"/>
            <ac:spMk id="24" creationId="{AEFCA81D-5397-3F87-0AD1-1B4BA0290DBA}"/>
          </ac:spMkLst>
        </pc:spChg>
        <pc:spChg chg="add mod">
          <ac:chgData name="Roy Huang" userId="aefd1161-1674-4377-9dd7-2041ded362a5" providerId="ADAL" clId="{0B1B3401-AFA8-4DBE-BC75-8825239A30CE}" dt="2024-07-03T07:02:12.566" v="18635" actId="1076"/>
          <ac:spMkLst>
            <pc:docMk/>
            <pc:sldMk cId="423988572" sldId="304"/>
            <ac:spMk id="25" creationId="{3FA6A889-9096-E81D-D5B0-9DED49200570}"/>
          </ac:spMkLst>
        </pc:spChg>
        <pc:spChg chg="add mod">
          <ac:chgData name="Roy Huang" userId="aefd1161-1674-4377-9dd7-2041ded362a5" providerId="ADAL" clId="{0B1B3401-AFA8-4DBE-BC75-8825239A30CE}" dt="2024-07-03T07:02:12.566" v="18635" actId="1076"/>
          <ac:spMkLst>
            <pc:docMk/>
            <pc:sldMk cId="423988572" sldId="304"/>
            <ac:spMk id="26" creationId="{BD78478F-9A08-79D1-5A56-C0B88295BC08}"/>
          </ac:spMkLst>
        </pc:spChg>
        <pc:spChg chg="add mod">
          <ac:chgData name="Roy Huang" userId="aefd1161-1674-4377-9dd7-2041ded362a5" providerId="ADAL" clId="{0B1B3401-AFA8-4DBE-BC75-8825239A30CE}" dt="2024-07-03T07:02:12.566" v="18635" actId="1076"/>
          <ac:spMkLst>
            <pc:docMk/>
            <pc:sldMk cId="423988572" sldId="304"/>
            <ac:spMk id="27" creationId="{B5EDF600-33A9-AF4A-4846-9FBFAEF20D79}"/>
          </ac:spMkLst>
        </pc:spChg>
        <pc:spChg chg="add mod">
          <ac:chgData name="Roy Huang" userId="aefd1161-1674-4377-9dd7-2041ded362a5" providerId="ADAL" clId="{0B1B3401-AFA8-4DBE-BC75-8825239A30CE}" dt="2024-07-03T07:02:12.566" v="18635" actId="1076"/>
          <ac:spMkLst>
            <pc:docMk/>
            <pc:sldMk cId="423988572" sldId="304"/>
            <ac:spMk id="28" creationId="{A83A7055-649E-6FFA-2BE0-AFB639DFB2A2}"/>
          </ac:spMkLst>
        </pc:spChg>
        <pc:spChg chg="add mod">
          <ac:chgData name="Roy Huang" userId="aefd1161-1674-4377-9dd7-2041ded362a5" providerId="ADAL" clId="{0B1B3401-AFA8-4DBE-BC75-8825239A30CE}" dt="2024-07-03T07:02:12.566" v="18635" actId="1076"/>
          <ac:spMkLst>
            <pc:docMk/>
            <pc:sldMk cId="423988572" sldId="304"/>
            <ac:spMk id="29" creationId="{1A8F51BC-4BD3-5724-53C8-38A310072F0A}"/>
          </ac:spMkLst>
        </pc:spChg>
        <pc:spChg chg="add mod">
          <ac:chgData name="Roy Huang" userId="aefd1161-1674-4377-9dd7-2041ded362a5" providerId="ADAL" clId="{0B1B3401-AFA8-4DBE-BC75-8825239A30CE}" dt="2024-07-03T07:02:12.566" v="18635" actId="1076"/>
          <ac:spMkLst>
            <pc:docMk/>
            <pc:sldMk cId="423988572" sldId="304"/>
            <ac:spMk id="31" creationId="{14050BA5-D7AF-E359-4613-E2ED3C2D80DF}"/>
          </ac:spMkLst>
        </pc:spChg>
        <pc:spChg chg="add mod">
          <ac:chgData name="Roy Huang" userId="aefd1161-1674-4377-9dd7-2041ded362a5" providerId="ADAL" clId="{0B1B3401-AFA8-4DBE-BC75-8825239A30CE}" dt="2024-07-03T07:02:12.566" v="18635" actId="1076"/>
          <ac:spMkLst>
            <pc:docMk/>
            <pc:sldMk cId="423988572" sldId="304"/>
            <ac:spMk id="32" creationId="{882DC933-0FCF-98F1-8044-35D5356CF933}"/>
          </ac:spMkLst>
        </pc:spChg>
        <pc:spChg chg="add mod">
          <ac:chgData name="Roy Huang" userId="aefd1161-1674-4377-9dd7-2041ded362a5" providerId="ADAL" clId="{0B1B3401-AFA8-4DBE-BC75-8825239A30CE}" dt="2024-07-03T07:02:12.566" v="18635" actId="1076"/>
          <ac:spMkLst>
            <pc:docMk/>
            <pc:sldMk cId="423988572" sldId="304"/>
            <ac:spMk id="33" creationId="{4001657E-95D7-DE48-6269-9F22AF4409EE}"/>
          </ac:spMkLst>
        </pc:spChg>
        <pc:spChg chg="add mod">
          <ac:chgData name="Roy Huang" userId="aefd1161-1674-4377-9dd7-2041ded362a5" providerId="ADAL" clId="{0B1B3401-AFA8-4DBE-BC75-8825239A30CE}" dt="2024-07-03T07:02:12.566" v="18635" actId="1076"/>
          <ac:spMkLst>
            <pc:docMk/>
            <pc:sldMk cId="423988572" sldId="304"/>
            <ac:spMk id="34" creationId="{CDFF42AE-73E9-00D1-02BE-CE6717927F46}"/>
          </ac:spMkLst>
        </pc:spChg>
        <pc:spChg chg="add mod">
          <ac:chgData name="Roy Huang" userId="aefd1161-1674-4377-9dd7-2041ded362a5" providerId="ADAL" clId="{0B1B3401-AFA8-4DBE-BC75-8825239A30CE}" dt="2024-07-03T07:02:12.566" v="18635" actId="1076"/>
          <ac:spMkLst>
            <pc:docMk/>
            <pc:sldMk cId="423988572" sldId="304"/>
            <ac:spMk id="35" creationId="{B5B7DC17-E847-BECB-C764-5B6202512706}"/>
          </ac:spMkLst>
        </pc:spChg>
        <pc:spChg chg="add mod">
          <ac:chgData name="Roy Huang" userId="aefd1161-1674-4377-9dd7-2041ded362a5" providerId="ADAL" clId="{0B1B3401-AFA8-4DBE-BC75-8825239A30CE}" dt="2024-07-03T07:02:12.566" v="18635" actId="1076"/>
          <ac:spMkLst>
            <pc:docMk/>
            <pc:sldMk cId="423988572" sldId="304"/>
            <ac:spMk id="36" creationId="{83452393-FD87-E8AD-995D-BD8B64612663}"/>
          </ac:spMkLst>
        </pc:spChg>
        <pc:spChg chg="add mod">
          <ac:chgData name="Roy Huang" userId="aefd1161-1674-4377-9dd7-2041ded362a5" providerId="ADAL" clId="{0B1B3401-AFA8-4DBE-BC75-8825239A30CE}" dt="2024-07-03T07:02:12.566" v="18635" actId="1076"/>
          <ac:spMkLst>
            <pc:docMk/>
            <pc:sldMk cId="423988572" sldId="304"/>
            <ac:spMk id="37" creationId="{B8B72889-44DC-1E1B-F014-4CA88C032214}"/>
          </ac:spMkLst>
        </pc:spChg>
        <pc:spChg chg="add mod">
          <ac:chgData name="Roy Huang" userId="aefd1161-1674-4377-9dd7-2041ded362a5" providerId="ADAL" clId="{0B1B3401-AFA8-4DBE-BC75-8825239A30CE}" dt="2024-07-03T07:02:12.566" v="18635" actId="1076"/>
          <ac:spMkLst>
            <pc:docMk/>
            <pc:sldMk cId="423988572" sldId="304"/>
            <ac:spMk id="38" creationId="{58BCC268-90F6-A1BC-2D63-4D04BFCAC4D9}"/>
          </ac:spMkLst>
        </pc:spChg>
        <pc:spChg chg="add mod">
          <ac:chgData name="Roy Huang" userId="aefd1161-1674-4377-9dd7-2041ded362a5" providerId="ADAL" clId="{0B1B3401-AFA8-4DBE-BC75-8825239A30CE}" dt="2024-07-03T07:02:12.566" v="18635" actId="1076"/>
          <ac:spMkLst>
            <pc:docMk/>
            <pc:sldMk cId="423988572" sldId="304"/>
            <ac:spMk id="39" creationId="{BDB7C7C1-5614-8BCC-DCDB-59B616D87D30}"/>
          </ac:spMkLst>
        </pc:spChg>
        <pc:spChg chg="add mod">
          <ac:chgData name="Roy Huang" userId="aefd1161-1674-4377-9dd7-2041ded362a5" providerId="ADAL" clId="{0B1B3401-AFA8-4DBE-BC75-8825239A30CE}" dt="2024-07-03T07:02:12.566" v="18635" actId="1076"/>
          <ac:spMkLst>
            <pc:docMk/>
            <pc:sldMk cId="423988572" sldId="304"/>
            <ac:spMk id="40" creationId="{767DB2E9-3982-FB95-259B-4BDB535C8083}"/>
          </ac:spMkLst>
        </pc:spChg>
        <pc:spChg chg="add mod">
          <ac:chgData name="Roy Huang" userId="aefd1161-1674-4377-9dd7-2041ded362a5" providerId="ADAL" clId="{0B1B3401-AFA8-4DBE-BC75-8825239A30CE}" dt="2024-07-03T07:02:12.566" v="18635" actId="1076"/>
          <ac:spMkLst>
            <pc:docMk/>
            <pc:sldMk cId="423988572" sldId="304"/>
            <ac:spMk id="41" creationId="{E8136B6C-E876-5338-F584-2B58D61EF8EE}"/>
          </ac:spMkLst>
        </pc:spChg>
        <pc:spChg chg="add mod">
          <ac:chgData name="Roy Huang" userId="aefd1161-1674-4377-9dd7-2041ded362a5" providerId="ADAL" clId="{0B1B3401-AFA8-4DBE-BC75-8825239A30CE}" dt="2024-07-03T07:04:05.030" v="18850" actId="20577"/>
          <ac:spMkLst>
            <pc:docMk/>
            <pc:sldMk cId="423988572" sldId="304"/>
            <ac:spMk id="47" creationId="{DBF0C643-4B95-AE16-3440-D084738AFF3E}"/>
          </ac:spMkLst>
        </pc:spChg>
        <pc:spChg chg="add mod">
          <ac:chgData name="Roy Huang" userId="aefd1161-1674-4377-9dd7-2041ded362a5" providerId="ADAL" clId="{0B1B3401-AFA8-4DBE-BC75-8825239A30CE}" dt="2024-07-03T07:04:09.139" v="18858" actId="20577"/>
          <ac:spMkLst>
            <pc:docMk/>
            <pc:sldMk cId="423988572" sldId="304"/>
            <ac:spMk id="48" creationId="{88D9BFF9-4571-4DB2-8E7A-2C9674049A63}"/>
          </ac:spMkLst>
        </pc:spChg>
        <pc:spChg chg="add mod">
          <ac:chgData name="Roy Huang" userId="aefd1161-1674-4377-9dd7-2041ded362a5" providerId="ADAL" clId="{0B1B3401-AFA8-4DBE-BC75-8825239A30CE}" dt="2024-07-03T07:02:17.834" v="18636" actId="1076"/>
          <ac:spMkLst>
            <pc:docMk/>
            <pc:sldMk cId="423988572" sldId="304"/>
            <ac:spMk id="49" creationId="{D2CD6A60-ADD1-7C49-B1C5-57585AC62969}"/>
          </ac:spMkLst>
        </pc:spChg>
        <pc:spChg chg="add mod">
          <ac:chgData name="Roy Huang" userId="aefd1161-1674-4377-9dd7-2041ded362a5" providerId="ADAL" clId="{0B1B3401-AFA8-4DBE-BC75-8825239A30CE}" dt="2024-07-03T07:07:34.150" v="19120" actId="1076"/>
          <ac:spMkLst>
            <pc:docMk/>
            <pc:sldMk cId="423988572" sldId="304"/>
            <ac:spMk id="50" creationId="{27BB0942-7786-A1EA-520C-97E72F9107F5}"/>
          </ac:spMkLst>
        </pc:spChg>
        <pc:spChg chg="add mod">
          <ac:chgData name="Roy Huang" userId="aefd1161-1674-4377-9dd7-2041ded362a5" providerId="ADAL" clId="{0B1B3401-AFA8-4DBE-BC75-8825239A30CE}" dt="2024-07-03T07:07:39.272" v="19121" actId="1076"/>
          <ac:spMkLst>
            <pc:docMk/>
            <pc:sldMk cId="423988572" sldId="304"/>
            <ac:spMk id="51" creationId="{0B54A208-8F8E-5E53-7454-CCA5DF6AFE57}"/>
          </ac:spMkLst>
        </pc:spChg>
        <pc:picChg chg="add mod">
          <ac:chgData name="Roy Huang" userId="aefd1161-1674-4377-9dd7-2041ded362a5" providerId="ADAL" clId="{0B1B3401-AFA8-4DBE-BC75-8825239A30CE}" dt="2024-07-03T07:02:12.566" v="18635" actId="1076"/>
          <ac:picMkLst>
            <pc:docMk/>
            <pc:sldMk cId="423988572" sldId="304"/>
            <ac:picMk id="9" creationId="{7E7064B0-C2F2-B9AA-1E9D-7A0378ED6CBE}"/>
          </ac:picMkLst>
        </pc:picChg>
        <pc:picChg chg="add mod">
          <ac:chgData name="Roy Huang" userId="aefd1161-1674-4377-9dd7-2041ded362a5" providerId="ADAL" clId="{0B1B3401-AFA8-4DBE-BC75-8825239A30CE}" dt="2024-07-03T07:02:12.566" v="18635" actId="1076"/>
          <ac:picMkLst>
            <pc:docMk/>
            <pc:sldMk cId="423988572" sldId="304"/>
            <ac:picMk id="10" creationId="{DE8A07E3-4238-0693-D70A-E67DA3007509}"/>
          </ac:picMkLst>
        </pc:picChg>
        <pc:picChg chg="add mod">
          <ac:chgData name="Roy Huang" userId="aefd1161-1674-4377-9dd7-2041ded362a5" providerId="ADAL" clId="{0B1B3401-AFA8-4DBE-BC75-8825239A30CE}" dt="2024-07-03T07:02:12.566" v="18635" actId="1076"/>
          <ac:picMkLst>
            <pc:docMk/>
            <pc:sldMk cId="423988572" sldId="304"/>
            <ac:picMk id="30" creationId="{741C2044-2031-2EF4-2677-6760218A1672}"/>
          </ac:picMkLst>
        </pc:picChg>
        <pc:picChg chg="add del mod">
          <ac:chgData name="Roy Huang" userId="aefd1161-1674-4377-9dd7-2041ded362a5" providerId="ADAL" clId="{0B1B3401-AFA8-4DBE-BC75-8825239A30CE}" dt="2024-07-03T07:21:56.582" v="19863"/>
          <ac:picMkLst>
            <pc:docMk/>
            <pc:sldMk cId="423988572" sldId="304"/>
            <ac:picMk id="54" creationId="{006692D0-1191-FB85-E44D-638BA2ABF7AD}"/>
          </ac:picMkLst>
        </pc:picChg>
        <pc:picChg chg="add del mod">
          <ac:chgData name="Roy Huang" userId="aefd1161-1674-4377-9dd7-2041ded362a5" providerId="ADAL" clId="{0B1B3401-AFA8-4DBE-BC75-8825239A30CE}" dt="2024-07-03T07:22:47.919" v="19866"/>
          <ac:picMkLst>
            <pc:docMk/>
            <pc:sldMk cId="423988572" sldId="304"/>
            <ac:picMk id="57" creationId="{111F80BF-BD58-8CAB-E0B6-5814A0678398}"/>
          </ac:picMkLst>
        </pc:picChg>
        <pc:picChg chg="add del mod">
          <ac:chgData name="Roy Huang" userId="aefd1161-1674-4377-9dd7-2041ded362a5" providerId="ADAL" clId="{0B1B3401-AFA8-4DBE-BC75-8825239A30CE}" dt="2024-07-03T07:47:47.336" v="21284"/>
          <ac:picMkLst>
            <pc:docMk/>
            <pc:sldMk cId="423988572" sldId="304"/>
            <ac:picMk id="61" creationId="{E69CAED5-8629-4911-9C79-05F191213CF9}"/>
          </ac:picMkLst>
        </pc:picChg>
        <pc:picChg chg="add del mod">
          <ac:chgData name="Roy Huang" userId="aefd1161-1674-4377-9dd7-2041ded362a5" providerId="ADAL" clId="{0B1B3401-AFA8-4DBE-BC75-8825239A30CE}" dt="2024-07-03T07:49:20.636" v="21286"/>
          <ac:picMkLst>
            <pc:docMk/>
            <pc:sldMk cId="423988572" sldId="304"/>
            <ac:picMk id="65" creationId="{67EFD1D9-4CAB-CED6-6BD0-A94D5D2BC552}"/>
          </ac:picMkLst>
        </pc:picChg>
        <pc:picChg chg="add mod">
          <ac:chgData name="Roy Huang" userId="aefd1161-1674-4377-9dd7-2041ded362a5" providerId="ADAL" clId="{0B1B3401-AFA8-4DBE-BC75-8825239A30CE}" dt="2024-07-03T07:49:52.232" v="21287"/>
          <ac:picMkLst>
            <pc:docMk/>
            <pc:sldMk cId="423988572" sldId="304"/>
            <ac:picMk id="71" creationId="{96468687-7C74-3235-2B51-155D0D883BCF}"/>
          </ac:picMkLst>
        </pc:picChg>
        <pc:cxnChg chg="add mod">
          <ac:chgData name="Roy Huang" userId="aefd1161-1674-4377-9dd7-2041ded362a5" providerId="ADAL" clId="{0B1B3401-AFA8-4DBE-BC75-8825239A30CE}" dt="2024-07-03T07:02:12.566" v="18635" actId="1076"/>
          <ac:cxnSpMkLst>
            <pc:docMk/>
            <pc:sldMk cId="423988572" sldId="304"/>
            <ac:cxnSpMk id="43" creationId="{C6D5CE7E-D8E3-45CA-184A-DB032CCBEC0A}"/>
          </ac:cxnSpMkLst>
        </pc:cxnChg>
        <pc:cxnChg chg="add mod">
          <ac:chgData name="Roy Huang" userId="aefd1161-1674-4377-9dd7-2041ded362a5" providerId="ADAL" clId="{0B1B3401-AFA8-4DBE-BC75-8825239A30CE}" dt="2024-07-03T07:02:12.566" v="18635" actId="1076"/>
          <ac:cxnSpMkLst>
            <pc:docMk/>
            <pc:sldMk cId="423988572" sldId="304"/>
            <ac:cxnSpMk id="44" creationId="{6F349AFB-1E15-E9FC-CA8C-AFA36461656C}"/>
          </ac:cxnSpMkLst>
        </pc:cxnChg>
      </pc:sldChg>
      <pc:sldChg chg="addSp delSp modSp new mod ord modTransition delAnim modAnim modNotesTx">
        <pc:chgData name="Roy Huang" userId="aefd1161-1674-4377-9dd7-2041ded362a5" providerId="ADAL" clId="{0B1B3401-AFA8-4DBE-BC75-8825239A30CE}" dt="2024-07-03T05:35:08.607" v="15828"/>
        <pc:sldMkLst>
          <pc:docMk/>
          <pc:sldMk cId="1124207882" sldId="305"/>
        </pc:sldMkLst>
        <pc:spChg chg="mod">
          <ac:chgData name="Roy Huang" userId="aefd1161-1674-4377-9dd7-2041ded362a5" providerId="ADAL" clId="{0B1B3401-AFA8-4DBE-BC75-8825239A30CE}" dt="2024-07-02T07:27:04.894" v="7349" actId="20577"/>
          <ac:spMkLst>
            <pc:docMk/>
            <pc:sldMk cId="1124207882" sldId="305"/>
            <ac:spMk id="2" creationId="{0BEC4283-F752-D655-1789-FD591B80EFC0}"/>
          </ac:spMkLst>
        </pc:spChg>
        <pc:spChg chg="del">
          <ac:chgData name="Roy Huang" userId="aefd1161-1674-4377-9dd7-2041ded362a5" providerId="ADAL" clId="{0B1B3401-AFA8-4DBE-BC75-8825239A30CE}" dt="2024-07-02T05:41:13.298" v="3550" actId="478"/>
          <ac:spMkLst>
            <pc:docMk/>
            <pc:sldMk cId="1124207882" sldId="305"/>
            <ac:spMk id="3" creationId="{DB87953C-288D-48F9-4F20-36B83B5DFA60}"/>
          </ac:spMkLst>
        </pc:spChg>
        <pc:spChg chg="del">
          <ac:chgData name="Roy Huang" userId="aefd1161-1674-4377-9dd7-2041ded362a5" providerId="ADAL" clId="{0B1B3401-AFA8-4DBE-BC75-8825239A30CE}" dt="2024-07-02T00:29:51.007" v="3257" actId="478"/>
          <ac:spMkLst>
            <pc:docMk/>
            <pc:sldMk cId="1124207882" sldId="305"/>
            <ac:spMk id="5" creationId="{43D25437-D4AA-E539-D1C3-927A0FF1015F}"/>
          </ac:spMkLst>
        </pc:spChg>
        <pc:spChg chg="mod">
          <ac:chgData name="Roy Huang" userId="aefd1161-1674-4377-9dd7-2041ded362a5" providerId="ADAL" clId="{0B1B3401-AFA8-4DBE-BC75-8825239A30CE}" dt="2024-07-02T00:28:27.353" v="3223"/>
          <ac:spMkLst>
            <pc:docMk/>
            <pc:sldMk cId="1124207882" sldId="305"/>
            <ac:spMk id="9" creationId="{181CD3D1-598A-C0AB-176B-047B0B26D1F2}"/>
          </ac:spMkLst>
        </pc:spChg>
        <pc:spChg chg="mod">
          <ac:chgData name="Roy Huang" userId="aefd1161-1674-4377-9dd7-2041ded362a5" providerId="ADAL" clId="{0B1B3401-AFA8-4DBE-BC75-8825239A30CE}" dt="2024-07-02T00:28:27.353" v="3223"/>
          <ac:spMkLst>
            <pc:docMk/>
            <pc:sldMk cId="1124207882" sldId="305"/>
            <ac:spMk id="10" creationId="{F48109EA-8E2B-8CAC-C438-38A8047ECCE1}"/>
          </ac:spMkLst>
        </pc:spChg>
        <pc:spChg chg="mod">
          <ac:chgData name="Roy Huang" userId="aefd1161-1674-4377-9dd7-2041ded362a5" providerId="ADAL" clId="{0B1B3401-AFA8-4DBE-BC75-8825239A30CE}" dt="2024-07-02T00:28:27.353" v="3223"/>
          <ac:spMkLst>
            <pc:docMk/>
            <pc:sldMk cId="1124207882" sldId="305"/>
            <ac:spMk id="11" creationId="{C8FF398B-6C5A-0A6A-4741-BF151EA46CC6}"/>
          </ac:spMkLst>
        </pc:spChg>
        <pc:spChg chg="mod">
          <ac:chgData name="Roy Huang" userId="aefd1161-1674-4377-9dd7-2041ded362a5" providerId="ADAL" clId="{0B1B3401-AFA8-4DBE-BC75-8825239A30CE}" dt="2024-07-02T00:28:27.353" v="3223"/>
          <ac:spMkLst>
            <pc:docMk/>
            <pc:sldMk cId="1124207882" sldId="305"/>
            <ac:spMk id="12" creationId="{7B46D8CD-BEB3-A171-A3AE-8C124BF3449F}"/>
          </ac:spMkLst>
        </pc:spChg>
        <pc:spChg chg="add mod">
          <ac:chgData name="Roy Huang" userId="aefd1161-1674-4377-9dd7-2041ded362a5" providerId="ADAL" clId="{0B1B3401-AFA8-4DBE-BC75-8825239A30CE}" dt="2024-07-02T07:27:14.927" v="7350" actId="1076"/>
          <ac:spMkLst>
            <pc:docMk/>
            <pc:sldMk cId="1124207882" sldId="305"/>
            <ac:spMk id="18" creationId="{D6E4DA53-73E7-40B2-1DEE-8816139B0FD9}"/>
          </ac:spMkLst>
        </pc:spChg>
        <pc:spChg chg="add mod">
          <ac:chgData name="Roy Huang" userId="aefd1161-1674-4377-9dd7-2041ded362a5" providerId="ADAL" clId="{0B1B3401-AFA8-4DBE-BC75-8825239A30CE}" dt="2024-07-02T17:26:48.528" v="8744" actId="1076"/>
          <ac:spMkLst>
            <pc:docMk/>
            <pc:sldMk cId="1124207882" sldId="305"/>
            <ac:spMk id="25" creationId="{577A39D8-692B-651A-0BB8-CAE256588CAC}"/>
          </ac:spMkLst>
        </pc:spChg>
        <pc:spChg chg="add mod">
          <ac:chgData name="Roy Huang" userId="aefd1161-1674-4377-9dd7-2041ded362a5" providerId="ADAL" clId="{0B1B3401-AFA8-4DBE-BC75-8825239A30CE}" dt="2024-07-02T17:28:16.772" v="8764" actId="1076"/>
          <ac:spMkLst>
            <pc:docMk/>
            <pc:sldMk cId="1124207882" sldId="305"/>
            <ac:spMk id="26" creationId="{48C7320F-0275-ACFA-1871-3BF334DFC022}"/>
          </ac:spMkLst>
        </pc:spChg>
        <pc:spChg chg="add mod">
          <ac:chgData name="Roy Huang" userId="aefd1161-1674-4377-9dd7-2041ded362a5" providerId="ADAL" clId="{0B1B3401-AFA8-4DBE-BC75-8825239A30CE}" dt="2024-07-02T17:29:16.406" v="8773"/>
          <ac:spMkLst>
            <pc:docMk/>
            <pc:sldMk cId="1124207882" sldId="305"/>
            <ac:spMk id="29" creationId="{91879EF7-7165-0928-C22C-8D261B3383E0}"/>
          </ac:spMkLst>
        </pc:spChg>
        <pc:spChg chg="add mod">
          <ac:chgData name="Roy Huang" userId="aefd1161-1674-4377-9dd7-2041ded362a5" providerId="ADAL" clId="{0B1B3401-AFA8-4DBE-BC75-8825239A30CE}" dt="2024-07-02T17:29:32.533" v="8780" actId="1076"/>
          <ac:spMkLst>
            <pc:docMk/>
            <pc:sldMk cId="1124207882" sldId="305"/>
            <ac:spMk id="30" creationId="{42103501-08A5-6CD0-3462-280B1F3CBB34}"/>
          </ac:spMkLst>
        </pc:spChg>
        <pc:spChg chg="add mod">
          <ac:chgData name="Roy Huang" userId="aefd1161-1674-4377-9dd7-2041ded362a5" providerId="ADAL" clId="{0B1B3401-AFA8-4DBE-BC75-8825239A30CE}" dt="2024-07-02T17:29:50.525" v="8788" actId="1076"/>
          <ac:spMkLst>
            <pc:docMk/>
            <pc:sldMk cId="1124207882" sldId="305"/>
            <ac:spMk id="31" creationId="{CABC988F-6101-CB4B-0D96-70CDD7860493}"/>
          </ac:spMkLst>
        </pc:spChg>
        <pc:spChg chg="del mod topLvl">
          <ac:chgData name="Roy Huang" userId="aefd1161-1674-4377-9dd7-2041ded362a5" providerId="ADAL" clId="{0B1B3401-AFA8-4DBE-BC75-8825239A30CE}" dt="2024-07-02T17:30:15.546" v="8791" actId="478"/>
          <ac:spMkLst>
            <pc:docMk/>
            <pc:sldMk cId="1124207882" sldId="305"/>
            <ac:spMk id="33" creationId="{F09DB3F0-A934-4359-3476-07F45E672FDA}"/>
          </ac:spMkLst>
        </pc:spChg>
        <pc:spChg chg="mod topLvl">
          <ac:chgData name="Roy Huang" userId="aefd1161-1674-4377-9dd7-2041ded362a5" providerId="ADAL" clId="{0B1B3401-AFA8-4DBE-BC75-8825239A30CE}" dt="2024-07-02T17:30:37.092" v="8798" actId="478"/>
          <ac:spMkLst>
            <pc:docMk/>
            <pc:sldMk cId="1124207882" sldId="305"/>
            <ac:spMk id="35" creationId="{8E9B8FA3-75E8-A1FB-948A-E6DAB7B8EF95}"/>
          </ac:spMkLst>
        </pc:spChg>
        <pc:spChg chg="add mod">
          <ac:chgData name="Roy Huang" userId="aefd1161-1674-4377-9dd7-2041ded362a5" providerId="ADAL" clId="{0B1B3401-AFA8-4DBE-BC75-8825239A30CE}" dt="2024-07-02T17:31:17.299" v="8810" actId="14100"/>
          <ac:spMkLst>
            <pc:docMk/>
            <pc:sldMk cId="1124207882" sldId="305"/>
            <ac:spMk id="37" creationId="{35EC127E-471D-A222-E3B5-BEE6F66D1BCE}"/>
          </ac:spMkLst>
        </pc:spChg>
        <pc:grpChg chg="add mod">
          <ac:chgData name="Roy Huang" userId="aefd1161-1674-4377-9dd7-2041ded362a5" providerId="ADAL" clId="{0B1B3401-AFA8-4DBE-BC75-8825239A30CE}" dt="2024-07-02T07:27:14.927" v="7350" actId="1076"/>
          <ac:grpSpMkLst>
            <pc:docMk/>
            <pc:sldMk cId="1124207882" sldId="305"/>
            <ac:grpSpMk id="14" creationId="{158E371D-254F-BA41-C8A1-18DDDD84C44F}"/>
          </ac:grpSpMkLst>
        </pc:grpChg>
        <pc:grpChg chg="add mod">
          <ac:chgData name="Roy Huang" userId="aefd1161-1674-4377-9dd7-2041ded362a5" providerId="ADAL" clId="{0B1B3401-AFA8-4DBE-BC75-8825239A30CE}" dt="2024-07-02T17:29:36.134" v="8783" actId="1076"/>
          <ac:grpSpMkLst>
            <pc:docMk/>
            <pc:sldMk cId="1124207882" sldId="305"/>
            <ac:grpSpMk id="20" creationId="{81DA54F2-9373-8EDC-5E8F-06ADFBAACE23}"/>
          </ac:grpSpMkLst>
        </pc:grpChg>
        <pc:grpChg chg="add mod">
          <ac:chgData name="Roy Huang" userId="aefd1161-1674-4377-9dd7-2041ded362a5" providerId="ADAL" clId="{0B1B3401-AFA8-4DBE-BC75-8825239A30CE}" dt="2024-07-02T17:27:16.208" v="8756" actId="1076"/>
          <ac:grpSpMkLst>
            <pc:docMk/>
            <pc:sldMk cId="1124207882" sldId="305"/>
            <ac:grpSpMk id="27" creationId="{AB6C6F29-6764-9DB5-5F24-B72148DA5FCA}"/>
          </ac:grpSpMkLst>
        </pc:grpChg>
        <pc:grpChg chg="add mod">
          <ac:chgData name="Roy Huang" userId="aefd1161-1674-4377-9dd7-2041ded362a5" providerId="ADAL" clId="{0B1B3401-AFA8-4DBE-BC75-8825239A30CE}" dt="2024-07-02T17:29:01.702" v="8772" actId="1076"/>
          <ac:grpSpMkLst>
            <pc:docMk/>
            <pc:sldMk cId="1124207882" sldId="305"/>
            <ac:grpSpMk id="28" creationId="{32191BCF-A172-4FBC-C378-D94CD046BDA9}"/>
          </ac:grpSpMkLst>
        </pc:grpChg>
        <pc:grpChg chg="add del mod">
          <ac:chgData name="Roy Huang" userId="aefd1161-1674-4377-9dd7-2041ded362a5" providerId="ADAL" clId="{0B1B3401-AFA8-4DBE-BC75-8825239A30CE}" dt="2024-07-02T17:30:15.546" v="8791" actId="478"/>
          <ac:grpSpMkLst>
            <pc:docMk/>
            <pc:sldMk cId="1124207882" sldId="305"/>
            <ac:grpSpMk id="32" creationId="{97E5A804-7DC0-0E50-62C7-5EA2A8C72FE8}"/>
          </ac:grpSpMkLst>
        </pc:grpChg>
        <pc:grpChg chg="del mod topLvl">
          <ac:chgData name="Roy Huang" userId="aefd1161-1674-4377-9dd7-2041ded362a5" providerId="ADAL" clId="{0B1B3401-AFA8-4DBE-BC75-8825239A30CE}" dt="2024-07-02T17:30:37.092" v="8798" actId="478"/>
          <ac:grpSpMkLst>
            <pc:docMk/>
            <pc:sldMk cId="1124207882" sldId="305"/>
            <ac:grpSpMk id="34" creationId="{E2D06334-8C34-FF6A-9796-B4B1197205F5}"/>
          </ac:grpSpMkLst>
        </pc:grpChg>
        <pc:grpChg chg="add">
          <ac:chgData name="Roy Huang" userId="aefd1161-1674-4377-9dd7-2041ded362a5" providerId="ADAL" clId="{0B1B3401-AFA8-4DBE-BC75-8825239A30CE}" dt="2024-07-02T17:31:28.817" v="8811" actId="164"/>
          <ac:grpSpMkLst>
            <pc:docMk/>
            <pc:sldMk cId="1124207882" sldId="305"/>
            <ac:grpSpMk id="40" creationId="{03C7C1D5-C331-42AC-4DFB-C7B3A8ED06B1}"/>
          </ac:grpSpMkLst>
        </pc:grpChg>
        <pc:picChg chg="add del mod">
          <ac:chgData name="Roy Huang" userId="aefd1161-1674-4377-9dd7-2041ded362a5" providerId="ADAL" clId="{0B1B3401-AFA8-4DBE-BC75-8825239A30CE}" dt="2024-07-03T05:11:22.503" v="15640"/>
          <ac:picMkLst>
            <pc:docMk/>
            <pc:sldMk cId="1124207882" sldId="305"/>
            <ac:picMk id="5" creationId="{C9F9AE1F-A513-39CA-D7A3-F60CB940F930}"/>
          </ac:picMkLst>
        </pc:picChg>
        <pc:picChg chg="add del mod">
          <ac:chgData name="Roy Huang" userId="aefd1161-1674-4377-9dd7-2041ded362a5" providerId="ADAL" clId="{0B1B3401-AFA8-4DBE-BC75-8825239A30CE}" dt="2024-07-03T05:31:06.932" v="15651"/>
          <ac:picMkLst>
            <pc:docMk/>
            <pc:sldMk cId="1124207882" sldId="305"/>
            <ac:picMk id="16" creationId="{12DF279B-AF65-7B50-A43F-18E98216FF3F}"/>
          </ac:picMkLst>
        </pc:picChg>
        <pc:picChg chg="mod">
          <ac:chgData name="Roy Huang" userId="aefd1161-1674-4377-9dd7-2041ded362a5" providerId="ADAL" clId="{0B1B3401-AFA8-4DBE-BC75-8825239A30CE}" dt="2024-07-02T00:28:27.353" v="3223"/>
          <ac:picMkLst>
            <pc:docMk/>
            <pc:sldMk cId="1124207882" sldId="305"/>
            <ac:picMk id="19" creationId="{563552EE-CB96-E188-5D4F-402F79EA3C99}"/>
          </ac:picMkLst>
        </pc:picChg>
        <pc:picChg chg="add del mod">
          <ac:chgData name="Roy Huang" userId="aefd1161-1674-4377-9dd7-2041ded362a5" providerId="ADAL" clId="{0B1B3401-AFA8-4DBE-BC75-8825239A30CE}" dt="2024-07-03T05:32:58.204" v="15653"/>
          <ac:picMkLst>
            <pc:docMk/>
            <pc:sldMk cId="1124207882" sldId="305"/>
            <ac:picMk id="23" creationId="{110129D0-205D-1351-75FC-5C0E899EDFF3}"/>
          </ac:picMkLst>
        </pc:picChg>
        <pc:picChg chg="add mod ord">
          <ac:chgData name="Roy Huang" userId="aefd1161-1674-4377-9dd7-2041ded362a5" providerId="ADAL" clId="{0B1B3401-AFA8-4DBE-BC75-8825239A30CE}" dt="2024-07-02T17:28:19.670" v="8765" actId="1076"/>
          <ac:picMkLst>
            <pc:docMk/>
            <pc:sldMk cId="1124207882" sldId="305"/>
            <ac:picMk id="24" creationId="{406B38BA-FA51-3E14-4ABD-E458E076412C}"/>
          </ac:picMkLst>
        </pc:picChg>
        <pc:picChg chg="add mod">
          <ac:chgData name="Roy Huang" userId="aefd1161-1674-4377-9dd7-2041ded362a5" providerId="ADAL" clId="{0B1B3401-AFA8-4DBE-BC75-8825239A30CE}" dt="2024-07-03T05:35:08.607" v="15828"/>
          <ac:picMkLst>
            <pc:docMk/>
            <pc:sldMk cId="1124207882" sldId="305"/>
            <ac:picMk id="36" creationId="{86702AE7-37EF-0597-6457-50371E937F50}"/>
          </ac:picMkLst>
        </pc:picChg>
        <pc:picChg chg="del mod topLvl">
          <ac:chgData name="Roy Huang" userId="aefd1161-1674-4377-9dd7-2041ded362a5" providerId="ADAL" clId="{0B1B3401-AFA8-4DBE-BC75-8825239A30CE}" dt="2024-07-02T17:30:37.092" v="8798" actId="478"/>
          <ac:picMkLst>
            <pc:docMk/>
            <pc:sldMk cId="1124207882" sldId="305"/>
            <ac:picMk id="36" creationId="{D4B13B2A-2FFD-9ACC-9ECA-9F0003296A34}"/>
          </ac:picMkLst>
        </pc:picChg>
        <pc:picChg chg="add mod">
          <ac:chgData name="Roy Huang" userId="aefd1161-1674-4377-9dd7-2041ded362a5" providerId="ADAL" clId="{0B1B3401-AFA8-4DBE-BC75-8825239A30CE}" dt="2024-07-02T17:30:48.374" v="8802" actId="1076"/>
          <ac:picMkLst>
            <pc:docMk/>
            <pc:sldMk cId="1124207882" sldId="305"/>
            <ac:picMk id="38" creationId="{0060BAFE-BFCC-0612-6490-B44BF58B4BB4}"/>
          </ac:picMkLst>
        </pc:picChg>
        <pc:picChg chg="add mod">
          <ac:chgData name="Roy Huang" userId="aefd1161-1674-4377-9dd7-2041ded362a5" providerId="ADAL" clId="{0B1B3401-AFA8-4DBE-BC75-8825239A30CE}" dt="2024-07-02T17:31:11.087" v="8809" actId="1076"/>
          <ac:picMkLst>
            <pc:docMk/>
            <pc:sldMk cId="1124207882" sldId="305"/>
            <ac:picMk id="39" creationId="{94D5344E-220B-8EF6-9AF0-ADB2698398E7}"/>
          </ac:picMkLst>
        </pc:picChg>
      </pc:sldChg>
      <pc:sldChg chg="new del">
        <pc:chgData name="Roy Huang" userId="aefd1161-1674-4377-9dd7-2041ded362a5" providerId="ADAL" clId="{0B1B3401-AFA8-4DBE-BC75-8825239A30CE}" dt="2024-07-02T00:27:59.715" v="3218" actId="47"/>
        <pc:sldMkLst>
          <pc:docMk/>
          <pc:sldMk cId="3799276742" sldId="305"/>
        </pc:sldMkLst>
      </pc:sldChg>
      <pc:sldChg chg="addSp delSp modSp new mod modTransition delAnim modAnim modNotesTx">
        <pc:chgData name="Roy Huang" userId="aefd1161-1674-4377-9dd7-2041ded362a5" providerId="ADAL" clId="{0B1B3401-AFA8-4DBE-BC75-8825239A30CE}" dt="2024-07-04T04:22:26.832" v="24665"/>
        <pc:sldMkLst>
          <pc:docMk/>
          <pc:sldMk cId="423148949" sldId="306"/>
        </pc:sldMkLst>
        <pc:spChg chg="mod">
          <ac:chgData name="Roy Huang" userId="aefd1161-1674-4377-9dd7-2041ded362a5" providerId="ADAL" clId="{0B1B3401-AFA8-4DBE-BC75-8825239A30CE}" dt="2024-07-03T18:28:24.353" v="24491" actId="20577"/>
          <ac:spMkLst>
            <pc:docMk/>
            <pc:sldMk cId="423148949" sldId="306"/>
            <ac:spMk id="2" creationId="{F3CBDCAD-6D9A-ECD8-0893-6C44489D9A4B}"/>
          </ac:spMkLst>
        </pc:spChg>
        <pc:spChg chg="del">
          <ac:chgData name="Roy Huang" userId="aefd1161-1674-4377-9dd7-2041ded362a5" providerId="ADAL" clId="{0B1B3401-AFA8-4DBE-BC75-8825239A30CE}" dt="2024-07-02T06:08:24.113" v="3921" actId="478"/>
          <ac:spMkLst>
            <pc:docMk/>
            <pc:sldMk cId="423148949" sldId="306"/>
            <ac:spMk id="3" creationId="{B5840C74-BA04-393B-4511-946CEA5914CC}"/>
          </ac:spMkLst>
        </pc:spChg>
        <pc:spChg chg="del">
          <ac:chgData name="Roy Huang" userId="aefd1161-1674-4377-9dd7-2041ded362a5" providerId="ADAL" clId="{0B1B3401-AFA8-4DBE-BC75-8825239A30CE}" dt="2024-07-02T06:01:39.708" v="3830" actId="478"/>
          <ac:spMkLst>
            <pc:docMk/>
            <pc:sldMk cId="423148949" sldId="306"/>
            <ac:spMk id="5" creationId="{40BA5818-161D-D43F-F28D-ECFAB26CEF71}"/>
          </ac:spMkLst>
        </pc:spChg>
        <pc:spChg chg="add mod">
          <ac:chgData name="Roy Huang" userId="aefd1161-1674-4377-9dd7-2041ded362a5" providerId="ADAL" clId="{0B1B3401-AFA8-4DBE-BC75-8825239A30CE}" dt="2024-07-02T06:04:46.442" v="3856"/>
          <ac:spMkLst>
            <pc:docMk/>
            <pc:sldMk cId="423148949" sldId="306"/>
            <ac:spMk id="10" creationId="{AA83EE68-3271-CCCD-2D50-B8DF94AA6803}"/>
          </ac:spMkLst>
        </pc:spChg>
        <pc:spChg chg="add mod ord">
          <ac:chgData name="Roy Huang" userId="aefd1161-1674-4377-9dd7-2041ded362a5" providerId="ADAL" clId="{0B1B3401-AFA8-4DBE-BC75-8825239A30CE}" dt="2024-07-02T06:04:38.618" v="3855"/>
          <ac:spMkLst>
            <pc:docMk/>
            <pc:sldMk cId="423148949" sldId="306"/>
            <ac:spMk id="12" creationId="{85A7296B-5B0C-A919-B884-64995E922249}"/>
          </ac:spMkLst>
        </pc:spChg>
        <pc:spChg chg="add mod">
          <ac:chgData name="Roy Huang" userId="aefd1161-1674-4377-9dd7-2041ded362a5" providerId="ADAL" clId="{0B1B3401-AFA8-4DBE-BC75-8825239A30CE}" dt="2024-07-03T18:28:29.181" v="24496" actId="20577"/>
          <ac:spMkLst>
            <pc:docMk/>
            <pc:sldMk cId="423148949" sldId="306"/>
            <ac:spMk id="14" creationId="{6AF99AB2-8FC3-E0F2-0B3E-4EC6653C1975}"/>
          </ac:spMkLst>
        </pc:spChg>
        <pc:spChg chg="add mod">
          <ac:chgData name="Roy Huang" userId="aefd1161-1674-4377-9dd7-2041ded362a5" providerId="ADAL" clId="{0B1B3401-AFA8-4DBE-BC75-8825239A30CE}" dt="2024-07-02T06:11:41.437" v="3928" actId="1582"/>
          <ac:spMkLst>
            <pc:docMk/>
            <pc:sldMk cId="423148949" sldId="306"/>
            <ac:spMk id="16" creationId="{59A617CD-A2E6-D686-A0C7-0524C9614731}"/>
          </ac:spMkLst>
        </pc:spChg>
        <pc:spChg chg="add mod">
          <ac:chgData name="Roy Huang" userId="aefd1161-1674-4377-9dd7-2041ded362a5" providerId="ADAL" clId="{0B1B3401-AFA8-4DBE-BC75-8825239A30CE}" dt="2024-07-02T06:12:34.921" v="4009" actId="20577"/>
          <ac:spMkLst>
            <pc:docMk/>
            <pc:sldMk cId="423148949" sldId="306"/>
            <ac:spMk id="17" creationId="{97762958-97D5-8848-8F2F-733FFA3937C6}"/>
          </ac:spMkLst>
        </pc:spChg>
        <pc:grpChg chg="add mod">
          <ac:chgData name="Roy Huang" userId="aefd1161-1674-4377-9dd7-2041ded362a5" providerId="ADAL" clId="{0B1B3401-AFA8-4DBE-BC75-8825239A30CE}" dt="2024-07-02T06:10:20.730" v="3922" actId="1076"/>
          <ac:grpSpMkLst>
            <pc:docMk/>
            <pc:sldMk cId="423148949" sldId="306"/>
            <ac:grpSpMk id="11" creationId="{8E8E6C48-F46C-78B3-8657-F44381AE2087}"/>
          </ac:grpSpMkLst>
        </pc:grpChg>
        <pc:grpChg chg="add mod">
          <ac:chgData name="Roy Huang" userId="aefd1161-1674-4377-9dd7-2041ded362a5" providerId="ADAL" clId="{0B1B3401-AFA8-4DBE-BC75-8825239A30CE}" dt="2024-07-02T06:10:20.730" v="3922" actId="1076"/>
          <ac:grpSpMkLst>
            <pc:docMk/>
            <pc:sldMk cId="423148949" sldId="306"/>
            <ac:grpSpMk id="13" creationId="{4DF1B060-080B-3B7C-361E-F49958037109}"/>
          </ac:grpSpMkLst>
        </pc:grpChg>
        <pc:grpChg chg="add mod ord">
          <ac:chgData name="Roy Huang" userId="aefd1161-1674-4377-9dd7-2041ded362a5" providerId="ADAL" clId="{0B1B3401-AFA8-4DBE-BC75-8825239A30CE}" dt="2024-07-02T17:30:52.489" v="8803" actId="1076"/>
          <ac:grpSpMkLst>
            <pc:docMk/>
            <pc:sldMk cId="423148949" sldId="306"/>
            <ac:grpSpMk id="15" creationId="{23808BBE-6354-F315-B525-52FA22DA3710}"/>
          </ac:grpSpMkLst>
        </pc:grpChg>
        <pc:grpChg chg="add">
          <ac:chgData name="Roy Huang" userId="aefd1161-1674-4377-9dd7-2041ded362a5" providerId="ADAL" clId="{0B1B3401-AFA8-4DBE-BC75-8825239A30CE}" dt="2024-07-02T06:12:46.555" v="4010" actId="164"/>
          <ac:grpSpMkLst>
            <pc:docMk/>
            <pc:sldMk cId="423148949" sldId="306"/>
            <ac:grpSpMk id="18" creationId="{1D587922-8A71-6239-3281-91F83AC8E7D2}"/>
          </ac:grpSpMkLst>
        </pc:grpChg>
        <pc:picChg chg="add mod modCrop">
          <ac:chgData name="Roy Huang" userId="aefd1161-1674-4377-9dd7-2041ded362a5" providerId="ADAL" clId="{0B1B3401-AFA8-4DBE-BC75-8825239A30CE}" dt="2024-07-02T06:10:20.730" v="3922" actId="1076"/>
          <ac:picMkLst>
            <pc:docMk/>
            <pc:sldMk cId="423148949" sldId="306"/>
            <ac:picMk id="7" creationId="{883A0CA6-ACD1-AC68-2AEA-53529999A772}"/>
          </ac:picMkLst>
        </pc:picChg>
        <pc:picChg chg="add mod ord">
          <ac:chgData name="Roy Huang" userId="aefd1161-1674-4377-9dd7-2041ded362a5" providerId="ADAL" clId="{0B1B3401-AFA8-4DBE-BC75-8825239A30CE}" dt="2024-07-02T06:04:11.405" v="3852" actId="166"/>
          <ac:picMkLst>
            <pc:docMk/>
            <pc:sldMk cId="423148949" sldId="306"/>
            <ac:picMk id="8" creationId="{9E43DB75-F8A5-E24C-BB74-91EA7D5AEB68}"/>
          </ac:picMkLst>
        </pc:picChg>
        <pc:picChg chg="add mod ord">
          <ac:chgData name="Roy Huang" userId="aefd1161-1674-4377-9dd7-2041ded362a5" providerId="ADAL" clId="{0B1B3401-AFA8-4DBE-BC75-8825239A30CE}" dt="2024-07-02T06:02:53.134" v="3842" actId="1076"/>
          <ac:picMkLst>
            <pc:docMk/>
            <pc:sldMk cId="423148949" sldId="306"/>
            <ac:picMk id="9" creationId="{112B8B7D-426F-F206-1E33-3636EB839CA2}"/>
          </ac:picMkLst>
        </pc:picChg>
        <pc:picChg chg="add del mod">
          <ac:chgData name="Roy Huang" userId="aefd1161-1674-4377-9dd7-2041ded362a5" providerId="ADAL" clId="{0B1B3401-AFA8-4DBE-BC75-8825239A30CE}" dt="2024-07-03T05:01:12.492" v="15560"/>
          <ac:picMkLst>
            <pc:docMk/>
            <pc:sldMk cId="423148949" sldId="306"/>
            <ac:picMk id="19" creationId="{ADA6A553-A63F-38A3-3589-3EEF5A22B038}"/>
          </ac:picMkLst>
        </pc:picChg>
        <pc:picChg chg="add mod">
          <ac:chgData name="Roy Huang" userId="aefd1161-1674-4377-9dd7-2041ded362a5" providerId="ADAL" clId="{0B1B3401-AFA8-4DBE-BC75-8825239A30CE}" dt="2024-07-04T04:22:26.832" v="24665"/>
          <ac:picMkLst>
            <pc:docMk/>
            <pc:sldMk cId="423148949" sldId="306"/>
            <ac:picMk id="21" creationId="{43EEB5F3-1336-E478-1E94-1670FB801D35}"/>
          </ac:picMkLst>
        </pc:picChg>
        <pc:picChg chg="add del mod">
          <ac:chgData name="Roy Huang" userId="aefd1161-1674-4377-9dd7-2041ded362a5" providerId="ADAL" clId="{0B1B3401-AFA8-4DBE-BC75-8825239A30CE}" dt="2024-07-03T18:29:10.551" v="24507"/>
          <ac:picMkLst>
            <pc:docMk/>
            <pc:sldMk cId="423148949" sldId="306"/>
            <ac:picMk id="24" creationId="{6DF0325B-D35B-E7DF-211D-DABEF1A1C380}"/>
          </ac:picMkLst>
        </pc:picChg>
        <pc:picChg chg="add del mod">
          <ac:chgData name="Roy Huang" userId="aefd1161-1674-4377-9dd7-2041ded362a5" providerId="ADAL" clId="{0B1B3401-AFA8-4DBE-BC75-8825239A30CE}" dt="2024-07-02T06:27:11.193" v="4885" actId="478"/>
          <ac:picMkLst>
            <pc:docMk/>
            <pc:sldMk cId="423148949" sldId="306"/>
            <ac:picMk id="30" creationId="{EEB053E6-4166-E7CB-A9D1-F42179CD0A3A}"/>
          </ac:picMkLst>
        </pc:picChg>
      </pc:sldChg>
      <pc:sldChg chg="addSp delSp modSp new mod ord modTransition modAnim modNotesTx">
        <pc:chgData name="Roy Huang" userId="aefd1161-1674-4377-9dd7-2041ded362a5" providerId="ADAL" clId="{0B1B3401-AFA8-4DBE-BC75-8825239A30CE}" dt="2024-07-04T04:03:03.088" v="24651"/>
        <pc:sldMkLst>
          <pc:docMk/>
          <pc:sldMk cId="1620620474" sldId="307"/>
        </pc:sldMkLst>
        <pc:spChg chg="mod">
          <ac:chgData name="Roy Huang" userId="aefd1161-1674-4377-9dd7-2041ded362a5" providerId="ADAL" clId="{0B1B3401-AFA8-4DBE-BC75-8825239A30CE}" dt="2024-07-03T06:08:37.250" v="17361" actId="20577"/>
          <ac:spMkLst>
            <pc:docMk/>
            <pc:sldMk cId="1620620474" sldId="307"/>
            <ac:spMk id="2" creationId="{5ED7960E-A598-A777-F4C2-8FF363EC128B}"/>
          </ac:spMkLst>
        </pc:spChg>
        <pc:spChg chg="del">
          <ac:chgData name="Roy Huang" userId="aefd1161-1674-4377-9dd7-2041ded362a5" providerId="ADAL" clId="{0B1B3401-AFA8-4DBE-BC75-8825239A30CE}" dt="2024-07-03T05:19:31.255" v="15649" actId="478"/>
          <ac:spMkLst>
            <pc:docMk/>
            <pc:sldMk cId="1620620474" sldId="307"/>
            <ac:spMk id="3" creationId="{0B647D9C-16D9-F784-5011-9E336BEDB4EC}"/>
          </ac:spMkLst>
        </pc:spChg>
        <pc:spChg chg="del">
          <ac:chgData name="Roy Huang" userId="aefd1161-1674-4377-9dd7-2041ded362a5" providerId="ADAL" clId="{0B1B3401-AFA8-4DBE-BC75-8825239A30CE}" dt="2024-07-02T06:40:10.954" v="5579" actId="478"/>
          <ac:spMkLst>
            <pc:docMk/>
            <pc:sldMk cId="1620620474" sldId="307"/>
            <ac:spMk id="5" creationId="{956142CB-3341-0CBE-E3A6-783F48F27B5D}"/>
          </ac:spMkLst>
        </pc:spChg>
        <pc:spChg chg="add mod">
          <ac:chgData name="Roy Huang" userId="aefd1161-1674-4377-9dd7-2041ded362a5" providerId="ADAL" clId="{0B1B3401-AFA8-4DBE-BC75-8825239A30CE}" dt="2024-07-03T19:25:12.896" v="24572" actId="20577"/>
          <ac:spMkLst>
            <pc:docMk/>
            <pc:sldMk cId="1620620474" sldId="307"/>
            <ac:spMk id="6" creationId="{6CDDD992-B921-51AB-5A38-8A72D3B381B6}"/>
          </ac:spMkLst>
        </pc:spChg>
        <pc:picChg chg="add del mod">
          <ac:chgData name="Roy Huang" userId="aefd1161-1674-4377-9dd7-2041ded362a5" providerId="ADAL" clId="{0B1B3401-AFA8-4DBE-BC75-8825239A30CE}" dt="2024-07-03T05:36:26.563" v="15829"/>
          <ac:picMkLst>
            <pc:docMk/>
            <pc:sldMk cId="1620620474" sldId="307"/>
            <ac:picMk id="7" creationId="{38A0D602-91FD-EE3A-471A-23F5B2ECF13E}"/>
          </ac:picMkLst>
        </pc:picChg>
        <pc:picChg chg="add mod">
          <ac:chgData name="Roy Huang" userId="aefd1161-1674-4377-9dd7-2041ded362a5" providerId="ADAL" clId="{0B1B3401-AFA8-4DBE-BC75-8825239A30CE}" dt="2024-07-04T04:03:03.088" v="24651"/>
          <ac:picMkLst>
            <pc:docMk/>
            <pc:sldMk cId="1620620474" sldId="307"/>
            <ac:picMk id="7" creationId="{60D50D79-F1B0-8E85-DBEC-BCBFE0859BD3}"/>
          </ac:picMkLst>
        </pc:picChg>
        <pc:picChg chg="add del mod">
          <ac:chgData name="Roy Huang" userId="aefd1161-1674-4377-9dd7-2041ded362a5" providerId="ADAL" clId="{0B1B3401-AFA8-4DBE-BC75-8825239A30CE}" dt="2024-07-03T06:09:49.538" v="17546"/>
          <ac:picMkLst>
            <pc:docMk/>
            <pc:sldMk cId="1620620474" sldId="307"/>
            <ac:picMk id="13" creationId="{9FB8F47C-E745-86D8-AD59-9B678F30E450}"/>
          </ac:picMkLst>
        </pc:picChg>
        <pc:picChg chg="add del mod">
          <ac:chgData name="Roy Huang" userId="aefd1161-1674-4377-9dd7-2041ded362a5" providerId="ADAL" clId="{0B1B3401-AFA8-4DBE-BC75-8825239A30CE}" dt="2024-07-03T06:10:43.992" v="17548"/>
          <ac:picMkLst>
            <pc:docMk/>
            <pc:sldMk cId="1620620474" sldId="307"/>
            <ac:picMk id="19" creationId="{8D93F883-5155-595E-E95C-AB7A6C57284C}"/>
          </ac:picMkLst>
        </pc:picChg>
        <pc:picChg chg="add del mod">
          <ac:chgData name="Roy Huang" userId="aefd1161-1674-4377-9dd7-2041ded362a5" providerId="ADAL" clId="{0B1B3401-AFA8-4DBE-BC75-8825239A30CE}" dt="2024-07-03T19:21:52.630" v="24552"/>
          <ac:picMkLst>
            <pc:docMk/>
            <pc:sldMk cId="1620620474" sldId="307"/>
            <ac:picMk id="23" creationId="{76CF1DFB-8020-AA87-EC4A-421606CA3234}"/>
          </ac:picMkLst>
        </pc:picChg>
      </pc:sldChg>
      <pc:sldChg chg="new del">
        <pc:chgData name="Roy Huang" userId="aefd1161-1674-4377-9dd7-2041ded362a5" providerId="ADAL" clId="{0B1B3401-AFA8-4DBE-BC75-8825239A30CE}" dt="2024-07-02T07:16:48.608" v="7046" actId="47"/>
        <pc:sldMkLst>
          <pc:docMk/>
          <pc:sldMk cId="1292453388" sldId="308"/>
        </pc:sldMkLst>
      </pc:sldChg>
      <pc:sldChg chg="new del">
        <pc:chgData name="Roy Huang" userId="aefd1161-1674-4377-9dd7-2041ded362a5" providerId="ADAL" clId="{0B1B3401-AFA8-4DBE-BC75-8825239A30CE}" dt="2024-07-02T06:38:19.556" v="5470" actId="47"/>
        <pc:sldMkLst>
          <pc:docMk/>
          <pc:sldMk cId="2726496406" sldId="308"/>
        </pc:sldMkLst>
      </pc:sldChg>
      <pc:sldChg chg="addSp delSp modSp add mod modTransition delAnim modAnim modNotesTx">
        <pc:chgData name="Roy Huang" userId="aefd1161-1674-4377-9dd7-2041ded362a5" providerId="ADAL" clId="{0B1B3401-AFA8-4DBE-BC75-8825239A30CE}" dt="2024-07-03T05:32:46.405" v="15652"/>
        <pc:sldMkLst>
          <pc:docMk/>
          <pc:sldMk cId="2026876812" sldId="309"/>
        </pc:sldMkLst>
        <pc:spChg chg="mod">
          <ac:chgData name="Roy Huang" userId="aefd1161-1674-4377-9dd7-2041ded362a5" providerId="ADAL" clId="{0B1B3401-AFA8-4DBE-BC75-8825239A30CE}" dt="2024-07-02T17:25:29.620" v="8733" actId="1076"/>
          <ac:spMkLst>
            <pc:docMk/>
            <pc:sldMk cId="2026876812" sldId="309"/>
            <ac:spMk id="22" creationId="{9DBBC7E8-B83C-6B15-4251-5971F41B5A3F}"/>
          </ac:spMkLst>
        </pc:spChg>
        <pc:spChg chg="del mod">
          <ac:chgData name="Roy Huang" userId="aefd1161-1674-4377-9dd7-2041ded362a5" providerId="ADAL" clId="{0B1B3401-AFA8-4DBE-BC75-8825239A30CE}" dt="2024-07-02T07:25:48.015" v="7316" actId="478"/>
          <ac:spMkLst>
            <pc:docMk/>
            <pc:sldMk cId="2026876812" sldId="309"/>
            <ac:spMk id="47" creationId="{5BDDAD73-009C-0FFC-7996-95ABDBFB2CAA}"/>
          </ac:spMkLst>
        </pc:spChg>
        <pc:picChg chg="add del mod">
          <ac:chgData name="Roy Huang" userId="aefd1161-1674-4377-9dd7-2041ded362a5" providerId="ADAL" clId="{0B1B3401-AFA8-4DBE-BC75-8825239A30CE}" dt="2024-07-03T05:10:43.226" v="15638"/>
          <ac:picMkLst>
            <pc:docMk/>
            <pc:sldMk cId="2026876812" sldId="309"/>
            <ac:picMk id="5" creationId="{B7312F24-A40E-4BD7-EC21-5F21307BFB9E}"/>
          </ac:picMkLst>
        </pc:picChg>
        <pc:picChg chg="add del mod">
          <ac:chgData name="Roy Huang" userId="aefd1161-1674-4377-9dd7-2041ded362a5" providerId="ADAL" clId="{0B1B3401-AFA8-4DBE-BC75-8825239A30CE}" dt="2024-07-03T05:30:59.782" v="15650"/>
          <ac:picMkLst>
            <pc:docMk/>
            <pc:sldMk cId="2026876812" sldId="309"/>
            <ac:picMk id="12" creationId="{988124DF-DA17-7D0B-FD65-F2A9B1ED2E2E}"/>
          </ac:picMkLst>
        </pc:picChg>
        <pc:picChg chg="add mod">
          <ac:chgData name="Roy Huang" userId="aefd1161-1674-4377-9dd7-2041ded362a5" providerId="ADAL" clId="{0B1B3401-AFA8-4DBE-BC75-8825239A30CE}" dt="2024-07-03T05:32:46.405" v="15652"/>
          <ac:picMkLst>
            <pc:docMk/>
            <pc:sldMk cId="2026876812" sldId="309"/>
            <ac:picMk id="17" creationId="{351A840D-E807-6823-4724-5713AC72813D}"/>
          </ac:picMkLst>
        </pc:picChg>
      </pc:sldChg>
      <pc:sldChg chg="addSp delSp modSp new mod modTransition modAnim">
        <pc:chgData name="Roy Huang" userId="aefd1161-1674-4377-9dd7-2041ded362a5" providerId="ADAL" clId="{0B1B3401-AFA8-4DBE-BC75-8825239A30CE}" dt="2024-07-03T06:38:03.452" v="18468" actId="115"/>
        <pc:sldMkLst>
          <pc:docMk/>
          <pc:sldMk cId="123982207" sldId="310"/>
        </pc:sldMkLst>
        <pc:spChg chg="mod">
          <ac:chgData name="Roy Huang" userId="aefd1161-1674-4377-9dd7-2041ded362a5" providerId="ADAL" clId="{0B1B3401-AFA8-4DBE-BC75-8825239A30CE}" dt="2024-07-03T06:23:15.240" v="18130" actId="20577"/>
          <ac:spMkLst>
            <pc:docMk/>
            <pc:sldMk cId="123982207" sldId="310"/>
            <ac:spMk id="2" creationId="{0BBC1F20-0AA5-10A7-0224-C232763F2BC4}"/>
          </ac:spMkLst>
        </pc:spChg>
        <pc:spChg chg="del">
          <ac:chgData name="Roy Huang" userId="aefd1161-1674-4377-9dd7-2041ded362a5" providerId="ADAL" clId="{0B1B3401-AFA8-4DBE-BC75-8825239A30CE}" dt="2024-07-03T06:20:21.680" v="18119" actId="478"/>
          <ac:spMkLst>
            <pc:docMk/>
            <pc:sldMk cId="123982207" sldId="310"/>
            <ac:spMk id="3" creationId="{959CD18D-64A9-96BA-FE3C-5B991B150C8C}"/>
          </ac:spMkLst>
        </pc:spChg>
        <pc:spChg chg="mod">
          <ac:chgData name="Roy Huang" userId="aefd1161-1674-4377-9dd7-2041ded362a5" providerId="ADAL" clId="{0B1B3401-AFA8-4DBE-BC75-8825239A30CE}" dt="2024-07-03T06:38:03.452" v="18468" actId="115"/>
          <ac:spMkLst>
            <pc:docMk/>
            <pc:sldMk cId="123982207" sldId="310"/>
            <ac:spMk id="5" creationId="{69AAE512-91D9-D9A3-9719-CC538BA172EA}"/>
          </ac:spMkLst>
        </pc:spChg>
        <pc:picChg chg="add del mod">
          <ac:chgData name="Roy Huang" userId="aefd1161-1674-4377-9dd7-2041ded362a5" providerId="ADAL" clId="{0B1B3401-AFA8-4DBE-BC75-8825239A30CE}" dt="2024-07-03T06:28:31.097" v="18438"/>
          <ac:picMkLst>
            <pc:docMk/>
            <pc:sldMk cId="123982207" sldId="310"/>
            <ac:picMk id="8" creationId="{5116119B-9EE8-B6A6-38B6-9CDFF3547AEF}"/>
          </ac:picMkLst>
        </pc:picChg>
        <pc:picChg chg="add del mod">
          <ac:chgData name="Roy Huang" userId="aefd1161-1674-4377-9dd7-2041ded362a5" providerId="ADAL" clId="{0B1B3401-AFA8-4DBE-BC75-8825239A30CE}" dt="2024-07-03T06:29:18.608" v="18453"/>
          <ac:picMkLst>
            <pc:docMk/>
            <pc:sldMk cId="123982207" sldId="310"/>
            <ac:picMk id="13" creationId="{DCF337B6-290C-FA3B-527A-7F2A7EF3A1EC}"/>
          </ac:picMkLst>
        </pc:picChg>
        <pc:picChg chg="add mod">
          <ac:chgData name="Roy Huang" userId="aefd1161-1674-4377-9dd7-2041ded362a5" providerId="ADAL" clId="{0B1B3401-AFA8-4DBE-BC75-8825239A30CE}" dt="2024-07-03T06:30:04.573" v="18454"/>
          <ac:picMkLst>
            <pc:docMk/>
            <pc:sldMk cId="123982207" sldId="310"/>
            <ac:picMk id="17" creationId="{292E5A7F-7EEF-EA19-A8D2-9A416E7A3844}"/>
          </ac:picMkLst>
        </pc:picChg>
      </pc:sldChg>
      <pc:sldChg chg="addSp delSp modSp new mod modTransition modAnim modNotesTx">
        <pc:chgData name="Roy Huang" userId="aefd1161-1674-4377-9dd7-2041ded362a5" providerId="ADAL" clId="{0B1B3401-AFA8-4DBE-BC75-8825239A30CE}" dt="2024-07-03T07:50:44.694" v="21289"/>
        <pc:sldMkLst>
          <pc:docMk/>
          <pc:sldMk cId="2055395092" sldId="311"/>
        </pc:sldMkLst>
        <pc:spChg chg="mod">
          <ac:chgData name="Roy Huang" userId="aefd1161-1674-4377-9dd7-2041ded362a5" providerId="ADAL" clId="{0B1B3401-AFA8-4DBE-BC75-8825239A30CE}" dt="2024-07-03T07:09:54.144" v="19189" actId="114"/>
          <ac:spMkLst>
            <pc:docMk/>
            <pc:sldMk cId="2055395092" sldId="311"/>
            <ac:spMk id="2" creationId="{FD460794-CAFE-6903-FD65-8A38211CDF68}"/>
          </ac:spMkLst>
        </pc:spChg>
        <pc:spChg chg="del">
          <ac:chgData name="Roy Huang" userId="aefd1161-1674-4377-9dd7-2041ded362a5" providerId="ADAL" clId="{0B1B3401-AFA8-4DBE-BC75-8825239A30CE}" dt="2024-07-03T07:09:57.671" v="19190" actId="478"/>
          <ac:spMkLst>
            <pc:docMk/>
            <pc:sldMk cId="2055395092" sldId="311"/>
            <ac:spMk id="3" creationId="{B86612E1-410C-B0BA-7064-4D9A143860FC}"/>
          </ac:spMkLst>
        </pc:spChg>
        <pc:spChg chg="del">
          <ac:chgData name="Roy Huang" userId="aefd1161-1674-4377-9dd7-2041ded362a5" providerId="ADAL" clId="{0B1B3401-AFA8-4DBE-BC75-8825239A30CE}" dt="2024-07-03T07:10:16.457" v="19193" actId="478"/>
          <ac:spMkLst>
            <pc:docMk/>
            <pc:sldMk cId="2055395092" sldId="311"/>
            <ac:spMk id="5" creationId="{25C83123-DBDB-2F57-CBCA-08E43ADC5A9E}"/>
          </ac:spMkLst>
        </pc:spChg>
        <pc:spChg chg="add mod">
          <ac:chgData name="Roy Huang" userId="aefd1161-1674-4377-9dd7-2041ded362a5" providerId="ADAL" clId="{0B1B3401-AFA8-4DBE-BC75-8825239A30CE}" dt="2024-07-03T07:10:12.105" v="19192" actId="1076"/>
          <ac:spMkLst>
            <pc:docMk/>
            <pc:sldMk cId="2055395092" sldId="311"/>
            <ac:spMk id="7" creationId="{01F4AB88-7D97-690C-A83F-D3754AD366BC}"/>
          </ac:spMkLst>
        </pc:spChg>
        <pc:spChg chg="add mod">
          <ac:chgData name="Roy Huang" userId="aefd1161-1674-4377-9dd7-2041ded362a5" providerId="ADAL" clId="{0B1B3401-AFA8-4DBE-BC75-8825239A30CE}" dt="2024-07-03T07:10:12.105" v="19192" actId="1076"/>
          <ac:spMkLst>
            <pc:docMk/>
            <pc:sldMk cId="2055395092" sldId="311"/>
            <ac:spMk id="8" creationId="{1CA70927-5474-0148-756A-DEB66873C89F}"/>
          </ac:spMkLst>
        </pc:spChg>
        <pc:spChg chg="add mod">
          <ac:chgData name="Roy Huang" userId="aefd1161-1674-4377-9dd7-2041ded362a5" providerId="ADAL" clId="{0B1B3401-AFA8-4DBE-BC75-8825239A30CE}" dt="2024-07-03T07:10:12.105" v="19192" actId="1076"/>
          <ac:spMkLst>
            <pc:docMk/>
            <pc:sldMk cId="2055395092" sldId="311"/>
            <ac:spMk id="9" creationId="{37F4DD4E-90B3-229D-0691-0E46C786491C}"/>
          </ac:spMkLst>
        </pc:spChg>
        <pc:spChg chg="add mod">
          <ac:chgData name="Roy Huang" userId="aefd1161-1674-4377-9dd7-2041ded362a5" providerId="ADAL" clId="{0B1B3401-AFA8-4DBE-BC75-8825239A30CE}" dt="2024-07-03T07:10:12.105" v="19192" actId="1076"/>
          <ac:spMkLst>
            <pc:docMk/>
            <pc:sldMk cId="2055395092" sldId="311"/>
            <ac:spMk id="10" creationId="{5E1629B7-8778-55F5-0DF2-2194537F6875}"/>
          </ac:spMkLst>
        </pc:spChg>
        <pc:spChg chg="add mod">
          <ac:chgData name="Roy Huang" userId="aefd1161-1674-4377-9dd7-2041ded362a5" providerId="ADAL" clId="{0B1B3401-AFA8-4DBE-BC75-8825239A30CE}" dt="2024-07-03T07:10:24.594" v="19194" actId="1076"/>
          <ac:spMkLst>
            <pc:docMk/>
            <pc:sldMk cId="2055395092" sldId="311"/>
            <ac:spMk id="12" creationId="{33CAC741-249A-CF6D-BE39-48691FBA69FD}"/>
          </ac:spMkLst>
        </pc:spChg>
        <pc:spChg chg="add mod">
          <ac:chgData name="Roy Huang" userId="aefd1161-1674-4377-9dd7-2041ded362a5" providerId="ADAL" clId="{0B1B3401-AFA8-4DBE-BC75-8825239A30CE}" dt="2024-07-03T07:10:24.594" v="19194" actId="1076"/>
          <ac:spMkLst>
            <pc:docMk/>
            <pc:sldMk cId="2055395092" sldId="311"/>
            <ac:spMk id="13" creationId="{5C973CE7-7F3E-1D12-4BD1-1727D843A839}"/>
          </ac:spMkLst>
        </pc:spChg>
        <pc:spChg chg="add mod">
          <ac:chgData name="Roy Huang" userId="aefd1161-1674-4377-9dd7-2041ded362a5" providerId="ADAL" clId="{0B1B3401-AFA8-4DBE-BC75-8825239A30CE}" dt="2024-07-03T07:10:24.594" v="19194" actId="1076"/>
          <ac:spMkLst>
            <pc:docMk/>
            <pc:sldMk cId="2055395092" sldId="311"/>
            <ac:spMk id="14" creationId="{F25318E6-8E12-5E81-5941-28F049B51B33}"/>
          </ac:spMkLst>
        </pc:spChg>
        <pc:spChg chg="add mod">
          <ac:chgData name="Roy Huang" userId="aefd1161-1674-4377-9dd7-2041ded362a5" providerId="ADAL" clId="{0B1B3401-AFA8-4DBE-BC75-8825239A30CE}" dt="2024-07-03T07:10:24.594" v="19194" actId="1076"/>
          <ac:spMkLst>
            <pc:docMk/>
            <pc:sldMk cId="2055395092" sldId="311"/>
            <ac:spMk id="15" creationId="{024839E8-3AE4-E8DA-49A9-2D3E8182ED08}"/>
          </ac:spMkLst>
        </pc:spChg>
        <pc:spChg chg="add mod">
          <ac:chgData name="Roy Huang" userId="aefd1161-1674-4377-9dd7-2041ded362a5" providerId="ADAL" clId="{0B1B3401-AFA8-4DBE-BC75-8825239A30CE}" dt="2024-07-03T07:10:24.594" v="19194" actId="1076"/>
          <ac:spMkLst>
            <pc:docMk/>
            <pc:sldMk cId="2055395092" sldId="311"/>
            <ac:spMk id="16" creationId="{4A1EFD1C-39A0-89F8-EA90-B0FA7911BAB0}"/>
          </ac:spMkLst>
        </pc:spChg>
        <pc:spChg chg="add mod">
          <ac:chgData name="Roy Huang" userId="aefd1161-1674-4377-9dd7-2041ded362a5" providerId="ADAL" clId="{0B1B3401-AFA8-4DBE-BC75-8825239A30CE}" dt="2024-07-03T07:10:24.594" v="19194" actId="1076"/>
          <ac:spMkLst>
            <pc:docMk/>
            <pc:sldMk cId="2055395092" sldId="311"/>
            <ac:spMk id="17" creationId="{486C8A28-E6AE-F7D2-0513-18B88CDC94BA}"/>
          </ac:spMkLst>
        </pc:spChg>
        <pc:spChg chg="add mod">
          <ac:chgData name="Roy Huang" userId="aefd1161-1674-4377-9dd7-2041ded362a5" providerId="ADAL" clId="{0B1B3401-AFA8-4DBE-BC75-8825239A30CE}" dt="2024-07-03T07:10:24.594" v="19194" actId="1076"/>
          <ac:spMkLst>
            <pc:docMk/>
            <pc:sldMk cId="2055395092" sldId="311"/>
            <ac:spMk id="18" creationId="{83ECE361-2DEB-E8FF-5007-69C792C30D6C}"/>
          </ac:spMkLst>
        </pc:spChg>
        <pc:spChg chg="add mod">
          <ac:chgData name="Roy Huang" userId="aefd1161-1674-4377-9dd7-2041ded362a5" providerId="ADAL" clId="{0B1B3401-AFA8-4DBE-BC75-8825239A30CE}" dt="2024-07-03T07:10:24.594" v="19194" actId="1076"/>
          <ac:spMkLst>
            <pc:docMk/>
            <pc:sldMk cId="2055395092" sldId="311"/>
            <ac:spMk id="19" creationId="{A055B239-4786-28C2-DA51-699BABDD6C33}"/>
          </ac:spMkLst>
        </pc:spChg>
        <pc:spChg chg="add mod">
          <ac:chgData name="Roy Huang" userId="aefd1161-1674-4377-9dd7-2041ded362a5" providerId="ADAL" clId="{0B1B3401-AFA8-4DBE-BC75-8825239A30CE}" dt="2024-07-03T07:10:24.594" v="19194" actId="1076"/>
          <ac:spMkLst>
            <pc:docMk/>
            <pc:sldMk cId="2055395092" sldId="311"/>
            <ac:spMk id="20" creationId="{EA1031C7-E100-2CCD-4BD6-4EE9D29DDDB3}"/>
          </ac:spMkLst>
        </pc:spChg>
        <pc:spChg chg="add mod">
          <ac:chgData name="Roy Huang" userId="aefd1161-1674-4377-9dd7-2041ded362a5" providerId="ADAL" clId="{0B1B3401-AFA8-4DBE-BC75-8825239A30CE}" dt="2024-07-03T07:10:12.105" v="19192" actId="1076"/>
          <ac:spMkLst>
            <pc:docMk/>
            <pc:sldMk cId="2055395092" sldId="311"/>
            <ac:spMk id="21" creationId="{F470361B-8371-29FA-0AF2-3BBAAC57F571}"/>
          </ac:spMkLst>
        </pc:spChg>
        <pc:spChg chg="add mod">
          <ac:chgData name="Roy Huang" userId="aefd1161-1674-4377-9dd7-2041ded362a5" providerId="ADAL" clId="{0B1B3401-AFA8-4DBE-BC75-8825239A30CE}" dt="2024-07-03T07:10:33.021" v="19196" actId="1076"/>
          <ac:spMkLst>
            <pc:docMk/>
            <pc:sldMk cId="2055395092" sldId="311"/>
            <ac:spMk id="22" creationId="{088FD86F-D770-B4AB-B325-8524B3E9C9E8}"/>
          </ac:spMkLst>
        </pc:spChg>
        <pc:spChg chg="add mod">
          <ac:chgData name="Roy Huang" userId="aefd1161-1674-4377-9dd7-2041ded362a5" providerId="ADAL" clId="{0B1B3401-AFA8-4DBE-BC75-8825239A30CE}" dt="2024-07-03T07:10:46.682" v="19199" actId="1076"/>
          <ac:spMkLst>
            <pc:docMk/>
            <pc:sldMk cId="2055395092" sldId="311"/>
            <ac:spMk id="23" creationId="{D4B9523F-873B-B122-F800-1067B0B27466}"/>
          </ac:spMkLst>
        </pc:spChg>
        <pc:spChg chg="add mod">
          <ac:chgData name="Roy Huang" userId="aefd1161-1674-4377-9dd7-2041ded362a5" providerId="ADAL" clId="{0B1B3401-AFA8-4DBE-BC75-8825239A30CE}" dt="2024-07-03T07:11:02.188" v="19214" actId="14100"/>
          <ac:spMkLst>
            <pc:docMk/>
            <pc:sldMk cId="2055395092" sldId="311"/>
            <ac:spMk id="24" creationId="{E53B8665-0349-2048-5970-E7F1E25AE859}"/>
          </ac:spMkLst>
        </pc:spChg>
        <pc:spChg chg="add del mod">
          <ac:chgData name="Roy Huang" userId="aefd1161-1674-4377-9dd7-2041ded362a5" providerId="ADAL" clId="{0B1B3401-AFA8-4DBE-BC75-8825239A30CE}" dt="2024-07-03T07:12:17.895" v="19217"/>
          <ac:spMkLst>
            <pc:docMk/>
            <pc:sldMk cId="2055395092" sldId="311"/>
            <ac:spMk id="25" creationId="{04C53D76-E3CF-86A6-FDC7-9C348BA62950}"/>
          </ac:spMkLst>
        </pc:spChg>
        <pc:spChg chg="add mod">
          <ac:chgData name="Roy Huang" userId="aefd1161-1674-4377-9dd7-2041ded362a5" providerId="ADAL" clId="{0B1B3401-AFA8-4DBE-BC75-8825239A30CE}" dt="2024-07-03T07:17:55.108" v="19629" actId="1076"/>
          <ac:spMkLst>
            <pc:docMk/>
            <pc:sldMk cId="2055395092" sldId="311"/>
            <ac:spMk id="26" creationId="{1188E31E-3D84-35BD-A2A8-96CBC4DD4597}"/>
          </ac:spMkLst>
        </pc:spChg>
        <pc:spChg chg="add del mod">
          <ac:chgData name="Roy Huang" userId="aefd1161-1674-4377-9dd7-2041ded362a5" providerId="ADAL" clId="{0B1B3401-AFA8-4DBE-BC75-8825239A30CE}" dt="2024-07-03T07:13:15.452" v="19266" actId="478"/>
          <ac:spMkLst>
            <pc:docMk/>
            <pc:sldMk cId="2055395092" sldId="311"/>
            <ac:spMk id="27" creationId="{29269C62-7AED-BA19-4926-03E746FFDE91}"/>
          </ac:spMkLst>
        </pc:spChg>
        <pc:spChg chg="add mod">
          <ac:chgData name="Roy Huang" userId="aefd1161-1674-4377-9dd7-2041ded362a5" providerId="ADAL" clId="{0B1B3401-AFA8-4DBE-BC75-8825239A30CE}" dt="2024-07-03T07:17:55.108" v="19629" actId="1076"/>
          <ac:spMkLst>
            <pc:docMk/>
            <pc:sldMk cId="2055395092" sldId="311"/>
            <ac:spMk id="28" creationId="{0C6E7D81-353C-FD94-AACE-115F572DACDD}"/>
          </ac:spMkLst>
        </pc:spChg>
        <pc:spChg chg="add mod">
          <ac:chgData name="Roy Huang" userId="aefd1161-1674-4377-9dd7-2041ded362a5" providerId="ADAL" clId="{0B1B3401-AFA8-4DBE-BC75-8825239A30CE}" dt="2024-07-03T07:17:55.108" v="19629" actId="1076"/>
          <ac:spMkLst>
            <pc:docMk/>
            <pc:sldMk cId="2055395092" sldId="311"/>
            <ac:spMk id="29" creationId="{B8E69982-F400-FBEC-8199-C896074C3201}"/>
          </ac:spMkLst>
        </pc:spChg>
        <pc:spChg chg="add mod">
          <ac:chgData name="Roy Huang" userId="aefd1161-1674-4377-9dd7-2041ded362a5" providerId="ADAL" clId="{0B1B3401-AFA8-4DBE-BC75-8825239A30CE}" dt="2024-07-03T07:17:55.108" v="19629" actId="1076"/>
          <ac:spMkLst>
            <pc:docMk/>
            <pc:sldMk cId="2055395092" sldId="311"/>
            <ac:spMk id="30" creationId="{6D7FB28F-C4FC-E7F7-DD66-117BD5D8E963}"/>
          </ac:spMkLst>
        </pc:spChg>
        <pc:spChg chg="add mod">
          <ac:chgData name="Roy Huang" userId="aefd1161-1674-4377-9dd7-2041ded362a5" providerId="ADAL" clId="{0B1B3401-AFA8-4DBE-BC75-8825239A30CE}" dt="2024-07-03T07:18:00.657" v="19631" actId="113"/>
          <ac:spMkLst>
            <pc:docMk/>
            <pc:sldMk cId="2055395092" sldId="311"/>
            <ac:spMk id="31" creationId="{13E1D2DD-753B-841B-0059-F7E811E719AB}"/>
          </ac:spMkLst>
        </pc:spChg>
        <pc:picChg chg="add mod">
          <ac:chgData name="Roy Huang" userId="aefd1161-1674-4377-9dd7-2041ded362a5" providerId="ADAL" clId="{0B1B3401-AFA8-4DBE-BC75-8825239A30CE}" dt="2024-07-03T07:10:12.105" v="19192" actId="1076"/>
          <ac:picMkLst>
            <pc:docMk/>
            <pc:sldMk cId="2055395092" sldId="311"/>
            <ac:picMk id="6" creationId="{DB53DD82-7F3E-405A-B8F6-AA1821ECBDA7}"/>
          </ac:picMkLst>
        </pc:picChg>
        <pc:picChg chg="add mod">
          <ac:chgData name="Roy Huang" userId="aefd1161-1674-4377-9dd7-2041ded362a5" providerId="ADAL" clId="{0B1B3401-AFA8-4DBE-BC75-8825239A30CE}" dt="2024-07-03T07:10:24.594" v="19194" actId="1076"/>
          <ac:picMkLst>
            <pc:docMk/>
            <pc:sldMk cId="2055395092" sldId="311"/>
            <ac:picMk id="11" creationId="{2E6E4A89-E787-8EC7-8538-34481367A324}"/>
          </ac:picMkLst>
        </pc:picChg>
        <pc:picChg chg="add del mod">
          <ac:chgData name="Roy Huang" userId="aefd1161-1674-4377-9dd7-2041ded362a5" providerId="ADAL" clId="{0B1B3401-AFA8-4DBE-BC75-8825239A30CE}" dt="2024-07-03T07:21:59.909" v="19864"/>
          <ac:picMkLst>
            <pc:docMk/>
            <pc:sldMk cId="2055395092" sldId="311"/>
            <ac:picMk id="34" creationId="{ED289E54-3A03-D015-5947-C1099364D0E6}"/>
          </ac:picMkLst>
        </pc:picChg>
        <pc:picChg chg="add del mod">
          <ac:chgData name="Roy Huang" userId="aefd1161-1674-4377-9dd7-2041ded362a5" providerId="ADAL" clId="{0B1B3401-AFA8-4DBE-BC75-8825239A30CE}" dt="2024-07-03T07:50:14.803" v="21288"/>
          <ac:picMkLst>
            <pc:docMk/>
            <pc:sldMk cId="2055395092" sldId="311"/>
            <ac:picMk id="38" creationId="{4C84ECDB-9BF0-FB28-8B43-7AE44526B924}"/>
          </ac:picMkLst>
        </pc:picChg>
        <pc:picChg chg="add mod">
          <ac:chgData name="Roy Huang" userId="aefd1161-1674-4377-9dd7-2041ded362a5" providerId="ADAL" clId="{0B1B3401-AFA8-4DBE-BC75-8825239A30CE}" dt="2024-07-03T07:50:44.694" v="21289"/>
          <ac:picMkLst>
            <pc:docMk/>
            <pc:sldMk cId="2055395092" sldId="311"/>
            <ac:picMk id="46" creationId="{91E6B5C5-814B-EA55-AACA-9340F9B6237A}"/>
          </ac:picMkLst>
        </pc:picChg>
      </pc:sldChg>
      <pc:sldChg chg="addSp delSp modSp new mod modTransition modAnim modNotesTx">
        <pc:chgData name="Roy Huang" userId="aefd1161-1674-4377-9dd7-2041ded362a5" providerId="ADAL" clId="{0B1B3401-AFA8-4DBE-BC75-8825239A30CE}" dt="2024-07-03T07:42:56.542" v="21248"/>
        <pc:sldMkLst>
          <pc:docMk/>
          <pc:sldMk cId="939068405" sldId="312"/>
        </pc:sldMkLst>
        <pc:spChg chg="del mod">
          <ac:chgData name="Roy Huang" userId="aefd1161-1674-4377-9dd7-2041ded362a5" providerId="ADAL" clId="{0B1B3401-AFA8-4DBE-BC75-8825239A30CE}" dt="2024-07-03T07:28:04.753" v="19883" actId="478"/>
          <ac:spMkLst>
            <pc:docMk/>
            <pc:sldMk cId="939068405" sldId="312"/>
            <ac:spMk id="2" creationId="{E3D8E35D-5015-4CD4-7A2D-0630760C3163}"/>
          </ac:spMkLst>
        </pc:spChg>
        <pc:spChg chg="del">
          <ac:chgData name="Roy Huang" userId="aefd1161-1674-4377-9dd7-2041ded362a5" providerId="ADAL" clId="{0B1B3401-AFA8-4DBE-BC75-8825239A30CE}" dt="2024-07-03T07:40:49.471" v="21164" actId="478"/>
          <ac:spMkLst>
            <pc:docMk/>
            <pc:sldMk cId="939068405" sldId="312"/>
            <ac:spMk id="3" creationId="{ED34AA97-567A-9E6B-80E7-88B0DFBC9A49}"/>
          </ac:spMkLst>
        </pc:spChg>
        <pc:spChg chg="del">
          <ac:chgData name="Roy Huang" userId="aefd1161-1674-4377-9dd7-2041ded362a5" providerId="ADAL" clId="{0B1B3401-AFA8-4DBE-BC75-8825239A30CE}" dt="2024-07-03T07:27:50.286" v="19869" actId="478"/>
          <ac:spMkLst>
            <pc:docMk/>
            <pc:sldMk cId="939068405" sldId="312"/>
            <ac:spMk id="5" creationId="{CE782FCC-0CD8-6080-7C2E-FFF9F121FD0C}"/>
          </ac:spMkLst>
        </pc:spChg>
        <pc:spChg chg="add mod">
          <ac:chgData name="Roy Huang" userId="aefd1161-1674-4377-9dd7-2041ded362a5" providerId="ADAL" clId="{0B1B3401-AFA8-4DBE-BC75-8825239A30CE}" dt="2024-07-03T07:28:11.064" v="19897" actId="20577"/>
          <ac:spMkLst>
            <pc:docMk/>
            <pc:sldMk cId="939068405" sldId="312"/>
            <ac:spMk id="7" creationId="{E6CF82D4-5DAA-33F1-53CF-2B4B2FB0FDC0}"/>
          </ac:spMkLst>
        </pc:spChg>
        <pc:spChg chg="add mod">
          <ac:chgData name="Roy Huang" userId="aefd1161-1674-4377-9dd7-2041ded362a5" providerId="ADAL" clId="{0B1B3401-AFA8-4DBE-BC75-8825239A30CE}" dt="2024-07-03T07:32:05.780" v="20352" actId="207"/>
          <ac:spMkLst>
            <pc:docMk/>
            <pc:sldMk cId="939068405" sldId="312"/>
            <ac:spMk id="8" creationId="{230C4034-997A-758F-2E1B-B287028A2BF8}"/>
          </ac:spMkLst>
        </pc:spChg>
        <pc:picChg chg="add del mod">
          <ac:chgData name="Roy Huang" userId="aefd1161-1674-4377-9dd7-2041ded362a5" providerId="ADAL" clId="{0B1B3401-AFA8-4DBE-BC75-8825239A30CE}" dt="2024-07-03T07:33:20.119" v="20354"/>
          <ac:picMkLst>
            <pc:docMk/>
            <pc:sldMk cId="939068405" sldId="312"/>
            <ac:picMk id="11" creationId="{47C7E4BB-D37D-1A85-2B09-442C2C81F134}"/>
          </ac:picMkLst>
        </pc:picChg>
        <pc:picChg chg="add del mod">
          <ac:chgData name="Roy Huang" userId="aefd1161-1674-4377-9dd7-2041ded362a5" providerId="ADAL" clId="{0B1B3401-AFA8-4DBE-BC75-8825239A30CE}" dt="2024-07-03T07:34:24.059" v="20356"/>
          <ac:picMkLst>
            <pc:docMk/>
            <pc:sldMk cId="939068405" sldId="312"/>
            <ac:picMk id="15" creationId="{765151B5-9914-A976-9C09-2A1C0A9908D7}"/>
          </ac:picMkLst>
        </pc:picChg>
        <pc:picChg chg="add del mod">
          <ac:chgData name="Roy Huang" userId="aefd1161-1674-4377-9dd7-2041ded362a5" providerId="ADAL" clId="{0B1B3401-AFA8-4DBE-BC75-8825239A30CE}" dt="2024-07-03T07:39:29.888" v="21162"/>
          <ac:picMkLst>
            <pc:docMk/>
            <pc:sldMk cId="939068405" sldId="312"/>
            <ac:picMk id="20" creationId="{75A74D35-37C7-C67F-1F72-7DA95AFB7215}"/>
          </ac:picMkLst>
        </pc:picChg>
        <pc:picChg chg="add del mod">
          <ac:chgData name="Roy Huang" userId="aefd1161-1674-4377-9dd7-2041ded362a5" providerId="ADAL" clId="{0B1B3401-AFA8-4DBE-BC75-8825239A30CE}" dt="2024-07-03T07:41:50.021" v="21247"/>
          <ac:picMkLst>
            <pc:docMk/>
            <pc:sldMk cId="939068405" sldId="312"/>
            <ac:picMk id="24" creationId="{CF3F4781-3BFE-C86C-7CB7-842A4E99C262}"/>
          </ac:picMkLst>
        </pc:picChg>
        <pc:picChg chg="add mod">
          <ac:chgData name="Roy Huang" userId="aefd1161-1674-4377-9dd7-2041ded362a5" providerId="ADAL" clId="{0B1B3401-AFA8-4DBE-BC75-8825239A30CE}" dt="2024-07-03T07:42:56.542" v="21248"/>
          <ac:picMkLst>
            <pc:docMk/>
            <pc:sldMk cId="939068405" sldId="312"/>
            <ac:picMk id="29" creationId="{4DA263AB-3B4B-F4B0-ED0F-AF2DA944BE02}"/>
          </ac:picMkLst>
        </pc:picChg>
      </pc:sldChg>
    </pc:docChg>
  </pc:docChgLst>
  <pc:docChgLst>
    <pc:chgData name="Roy Huang" userId="aefd1161-1674-4377-9dd7-2041ded362a5" providerId="ADAL" clId="{B2061AF2-2A66-40D0-B93F-BE5D9BF82527}"/>
    <pc:docChg chg="modSld">
      <pc:chgData name="Roy Huang" userId="aefd1161-1674-4377-9dd7-2041ded362a5" providerId="ADAL" clId="{B2061AF2-2A66-40D0-B93F-BE5D9BF82527}" dt="2024-08-16T17:45:04.573" v="0"/>
      <pc:docMkLst>
        <pc:docMk/>
      </pc:docMkLst>
      <pc:sldChg chg="delSp modTransition modAnim">
        <pc:chgData name="Roy Huang" userId="aefd1161-1674-4377-9dd7-2041ded362a5" providerId="ADAL" clId="{B2061AF2-2A66-40D0-B93F-BE5D9BF82527}" dt="2024-08-16T17:45:04.573" v="0"/>
        <pc:sldMkLst>
          <pc:docMk/>
          <pc:sldMk cId="1532325105" sldId="290"/>
        </pc:sldMkLst>
        <pc:picChg chg="del">
          <ac:chgData name="Roy Huang" userId="aefd1161-1674-4377-9dd7-2041ded362a5" providerId="ADAL" clId="{B2061AF2-2A66-40D0-B93F-BE5D9BF82527}" dt="2024-08-16T17:45:04.573" v="0"/>
          <ac:picMkLst>
            <pc:docMk/>
            <pc:sldMk cId="1532325105" sldId="290"/>
            <ac:picMk id="8" creationId="{8334DE3C-8C2B-1A52-05FC-19E703487B09}"/>
          </ac:picMkLst>
        </pc:picChg>
      </pc:sldChg>
      <pc:sldChg chg="delSp modTransition modAnim">
        <pc:chgData name="Roy Huang" userId="aefd1161-1674-4377-9dd7-2041ded362a5" providerId="ADAL" clId="{B2061AF2-2A66-40D0-B93F-BE5D9BF82527}" dt="2024-08-16T17:45:04.573" v="0"/>
        <pc:sldMkLst>
          <pc:docMk/>
          <pc:sldMk cId="2034413044" sldId="291"/>
        </pc:sldMkLst>
        <pc:picChg chg="del">
          <ac:chgData name="Roy Huang" userId="aefd1161-1674-4377-9dd7-2041ded362a5" providerId="ADAL" clId="{B2061AF2-2A66-40D0-B93F-BE5D9BF82527}" dt="2024-08-16T17:45:04.573" v="0"/>
          <ac:picMkLst>
            <pc:docMk/>
            <pc:sldMk cId="2034413044" sldId="291"/>
            <ac:picMk id="21" creationId="{F43D0A46-4656-CE41-0D10-DA9EB407D961}"/>
          </ac:picMkLst>
        </pc:picChg>
      </pc:sldChg>
      <pc:sldChg chg="delSp modTransition modAnim">
        <pc:chgData name="Roy Huang" userId="aefd1161-1674-4377-9dd7-2041ded362a5" providerId="ADAL" clId="{B2061AF2-2A66-40D0-B93F-BE5D9BF82527}" dt="2024-08-16T17:45:04.573" v="0"/>
        <pc:sldMkLst>
          <pc:docMk/>
          <pc:sldMk cId="2640698737" sldId="292"/>
        </pc:sldMkLst>
        <pc:picChg chg="del">
          <ac:chgData name="Roy Huang" userId="aefd1161-1674-4377-9dd7-2041ded362a5" providerId="ADAL" clId="{B2061AF2-2A66-40D0-B93F-BE5D9BF82527}" dt="2024-08-16T17:45:04.573" v="0"/>
          <ac:picMkLst>
            <pc:docMk/>
            <pc:sldMk cId="2640698737" sldId="292"/>
            <ac:picMk id="7" creationId="{44343A71-5660-E239-9A07-3C4FC8232ED8}"/>
          </ac:picMkLst>
        </pc:picChg>
      </pc:sldChg>
      <pc:sldChg chg="delSp modTransition modAnim">
        <pc:chgData name="Roy Huang" userId="aefd1161-1674-4377-9dd7-2041ded362a5" providerId="ADAL" clId="{B2061AF2-2A66-40D0-B93F-BE5D9BF82527}" dt="2024-08-16T17:45:04.573" v="0"/>
        <pc:sldMkLst>
          <pc:docMk/>
          <pc:sldMk cId="539164652" sldId="293"/>
        </pc:sldMkLst>
        <pc:picChg chg="del">
          <ac:chgData name="Roy Huang" userId="aefd1161-1674-4377-9dd7-2041ded362a5" providerId="ADAL" clId="{B2061AF2-2A66-40D0-B93F-BE5D9BF82527}" dt="2024-08-16T17:45:04.573" v="0"/>
          <ac:picMkLst>
            <pc:docMk/>
            <pc:sldMk cId="539164652" sldId="293"/>
            <ac:picMk id="21" creationId="{FBFCDA97-2CFE-1BE3-1FA0-2DF31D8C99A0}"/>
          </ac:picMkLst>
        </pc:picChg>
      </pc:sldChg>
      <pc:sldChg chg="delSp modTransition modAnim">
        <pc:chgData name="Roy Huang" userId="aefd1161-1674-4377-9dd7-2041ded362a5" providerId="ADAL" clId="{B2061AF2-2A66-40D0-B93F-BE5D9BF82527}" dt="2024-08-16T17:45:04.573" v="0"/>
        <pc:sldMkLst>
          <pc:docMk/>
          <pc:sldMk cId="4149630628" sldId="294"/>
        </pc:sldMkLst>
        <pc:picChg chg="del">
          <ac:chgData name="Roy Huang" userId="aefd1161-1674-4377-9dd7-2041ded362a5" providerId="ADAL" clId="{B2061AF2-2A66-40D0-B93F-BE5D9BF82527}" dt="2024-08-16T17:45:04.573" v="0"/>
          <ac:picMkLst>
            <pc:docMk/>
            <pc:sldMk cId="4149630628" sldId="294"/>
            <ac:picMk id="13" creationId="{0DD0D319-4181-688C-861E-92C7729F74F7}"/>
          </ac:picMkLst>
        </pc:picChg>
      </pc:sldChg>
      <pc:sldChg chg="delSp modTransition modAnim">
        <pc:chgData name="Roy Huang" userId="aefd1161-1674-4377-9dd7-2041ded362a5" providerId="ADAL" clId="{B2061AF2-2A66-40D0-B93F-BE5D9BF82527}" dt="2024-08-16T17:45:04.573" v="0"/>
        <pc:sldMkLst>
          <pc:docMk/>
          <pc:sldMk cId="1713407008" sldId="295"/>
        </pc:sldMkLst>
        <pc:picChg chg="del">
          <ac:chgData name="Roy Huang" userId="aefd1161-1674-4377-9dd7-2041ded362a5" providerId="ADAL" clId="{B2061AF2-2A66-40D0-B93F-BE5D9BF82527}" dt="2024-08-16T17:45:04.573" v="0"/>
          <ac:picMkLst>
            <pc:docMk/>
            <pc:sldMk cId="1713407008" sldId="295"/>
            <ac:picMk id="9" creationId="{CAB0B634-5A51-F20C-A895-BE6069F42863}"/>
          </ac:picMkLst>
        </pc:picChg>
      </pc:sldChg>
      <pc:sldChg chg="delSp modTransition modAnim">
        <pc:chgData name="Roy Huang" userId="aefd1161-1674-4377-9dd7-2041ded362a5" providerId="ADAL" clId="{B2061AF2-2A66-40D0-B93F-BE5D9BF82527}" dt="2024-08-16T17:45:04.573" v="0"/>
        <pc:sldMkLst>
          <pc:docMk/>
          <pc:sldMk cId="2677763212" sldId="297"/>
        </pc:sldMkLst>
        <pc:picChg chg="del">
          <ac:chgData name="Roy Huang" userId="aefd1161-1674-4377-9dd7-2041ded362a5" providerId="ADAL" clId="{B2061AF2-2A66-40D0-B93F-BE5D9BF82527}" dt="2024-08-16T17:45:04.573" v="0"/>
          <ac:picMkLst>
            <pc:docMk/>
            <pc:sldMk cId="2677763212" sldId="297"/>
            <ac:picMk id="26" creationId="{E31340BA-A6C9-BD25-5B7D-C0AB0331545B}"/>
          </ac:picMkLst>
        </pc:picChg>
      </pc:sldChg>
      <pc:sldChg chg="delSp modTransition modAnim">
        <pc:chgData name="Roy Huang" userId="aefd1161-1674-4377-9dd7-2041ded362a5" providerId="ADAL" clId="{B2061AF2-2A66-40D0-B93F-BE5D9BF82527}" dt="2024-08-16T17:45:04.573" v="0"/>
        <pc:sldMkLst>
          <pc:docMk/>
          <pc:sldMk cId="3801274051" sldId="298"/>
        </pc:sldMkLst>
        <pc:picChg chg="del">
          <ac:chgData name="Roy Huang" userId="aefd1161-1674-4377-9dd7-2041ded362a5" providerId="ADAL" clId="{B2061AF2-2A66-40D0-B93F-BE5D9BF82527}" dt="2024-08-16T17:45:04.573" v="0"/>
          <ac:picMkLst>
            <pc:docMk/>
            <pc:sldMk cId="3801274051" sldId="298"/>
            <ac:picMk id="18" creationId="{425A9860-5F67-4529-0BA2-AA6C185CF29B}"/>
          </ac:picMkLst>
        </pc:picChg>
      </pc:sldChg>
      <pc:sldChg chg="delSp modTransition modAnim">
        <pc:chgData name="Roy Huang" userId="aefd1161-1674-4377-9dd7-2041ded362a5" providerId="ADAL" clId="{B2061AF2-2A66-40D0-B93F-BE5D9BF82527}" dt="2024-08-16T17:45:04.573" v="0"/>
        <pc:sldMkLst>
          <pc:docMk/>
          <pc:sldMk cId="748025066" sldId="299"/>
        </pc:sldMkLst>
        <pc:picChg chg="del">
          <ac:chgData name="Roy Huang" userId="aefd1161-1674-4377-9dd7-2041ded362a5" providerId="ADAL" clId="{B2061AF2-2A66-40D0-B93F-BE5D9BF82527}" dt="2024-08-16T17:45:04.573" v="0"/>
          <ac:picMkLst>
            <pc:docMk/>
            <pc:sldMk cId="748025066" sldId="299"/>
            <ac:picMk id="33" creationId="{B66C34F1-41A3-9ED6-C0EC-03D6FFB3DA2D}"/>
          </ac:picMkLst>
        </pc:picChg>
      </pc:sldChg>
      <pc:sldChg chg="delSp modTransition modAnim">
        <pc:chgData name="Roy Huang" userId="aefd1161-1674-4377-9dd7-2041ded362a5" providerId="ADAL" clId="{B2061AF2-2A66-40D0-B93F-BE5D9BF82527}" dt="2024-08-16T17:45:04.573" v="0"/>
        <pc:sldMkLst>
          <pc:docMk/>
          <pc:sldMk cId="1225906430" sldId="300"/>
        </pc:sldMkLst>
        <pc:picChg chg="del">
          <ac:chgData name="Roy Huang" userId="aefd1161-1674-4377-9dd7-2041ded362a5" providerId="ADAL" clId="{B2061AF2-2A66-40D0-B93F-BE5D9BF82527}" dt="2024-08-16T17:45:04.573" v="0"/>
          <ac:picMkLst>
            <pc:docMk/>
            <pc:sldMk cId="1225906430" sldId="300"/>
            <ac:picMk id="8" creationId="{E2746BFD-DA1D-321E-8D51-6D5AFB055FE3}"/>
          </ac:picMkLst>
        </pc:picChg>
      </pc:sldChg>
      <pc:sldChg chg="delSp modTransition modAnim">
        <pc:chgData name="Roy Huang" userId="aefd1161-1674-4377-9dd7-2041ded362a5" providerId="ADAL" clId="{B2061AF2-2A66-40D0-B93F-BE5D9BF82527}" dt="2024-08-16T17:45:04.573" v="0"/>
        <pc:sldMkLst>
          <pc:docMk/>
          <pc:sldMk cId="21360710" sldId="301"/>
        </pc:sldMkLst>
        <pc:picChg chg="del">
          <ac:chgData name="Roy Huang" userId="aefd1161-1674-4377-9dd7-2041ded362a5" providerId="ADAL" clId="{B2061AF2-2A66-40D0-B93F-BE5D9BF82527}" dt="2024-08-16T17:45:04.573" v="0"/>
          <ac:picMkLst>
            <pc:docMk/>
            <pc:sldMk cId="21360710" sldId="301"/>
            <ac:picMk id="24" creationId="{85121FCD-A769-0DDE-C140-8819B0F47973}"/>
          </ac:picMkLst>
        </pc:picChg>
      </pc:sldChg>
      <pc:sldChg chg="delSp modTransition modAnim">
        <pc:chgData name="Roy Huang" userId="aefd1161-1674-4377-9dd7-2041ded362a5" providerId="ADAL" clId="{B2061AF2-2A66-40D0-B93F-BE5D9BF82527}" dt="2024-08-16T17:45:04.573" v="0"/>
        <pc:sldMkLst>
          <pc:docMk/>
          <pc:sldMk cId="2179957252" sldId="302"/>
        </pc:sldMkLst>
        <pc:picChg chg="del">
          <ac:chgData name="Roy Huang" userId="aefd1161-1674-4377-9dd7-2041ded362a5" providerId="ADAL" clId="{B2061AF2-2A66-40D0-B93F-BE5D9BF82527}" dt="2024-08-16T17:45:04.573" v="0"/>
          <ac:picMkLst>
            <pc:docMk/>
            <pc:sldMk cId="2179957252" sldId="302"/>
            <ac:picMk id="32" creationId="{D1B179B0-3910-59E1-CA29-6CCB4C452F74}"/>
          </ac:picMkLst>
        </pc:picChg>
      </pc:sldChg>
      <pc:sldChg chg="delSp modTransition modAnim">
        <pc:chgData name="Roy Huang" userId="aefd1161-1674-4377-9dd7-2041ded362a5" providerId="ADAL" clId="{B2061AF2-2A66-40D0-B93F-BE5D9BF82527}" dt="2024-08-16T17:45:04.573" v="0"/>
        <pc:sldMkLst>
          <pc:docMk/>
          <pc:sldMk cId="1482115484" sldId="303"/>
        </pc:sldMkLst>
        <pc:picChg chg="del">
          <ac:chgData name="Roy Huang" userId="aefd1161-1674-4377-9dd7-2041ded362a5" providerId="ADAL" clId="{B2061AF2-2A66-40D0-B93F-BE5D9BF82527}" dt="2024-08-16T17:45:04.573" v="0"/>
          <ac:picMkLst>
            <pc:docMk/>
            <pc:sldMk cId="1482115484" sldId="303"/>
            <ac:picMk id="11" creationId="{E392D262-00E9-5459-6829-959D1411D8C1}"/>
          </ac:picMkLst>
        </pc:picChg>
      </pc:sldChg>
      <pc:sldChg chg="delSp modTransition modAnim">
        <pc:chgData name="Roy Huang" userId="aefd1161-1674-4377-9dd7-2041ded362a5" providerId="ADAL" clId="{B2061AF2-2A66-40D0-B93F-BE5D9BF82527}" dt="2024-08-16T17:45:04.573" v="0"/>
        <pc:sldMkLst>
          <pc:docMk/>
          <pc:sldMk cId="423988572" sldId="304"/>
        </pc:sldMkLst>
        <pc:picChg chg="del">
          <ac:chgData name="Roy Huang" userId="aefd1161-1674-4377-9dd7-2041ded362a5" providerId="ADAL" clId="{B2061AF2-2A66-40D0-B93F-BE5D9BF82527}" dt="2024-08-16T17:45:04.573" v="0"/>
          <ac:picMkLst>
            <pc:docMk/>
            <pc:sldMk cId="423988572" sldId="304"/>
            <ac:picMk id="71" creationId="{96468687-7C74-3235-2B51-155D0D883BCF}"/>
          </ac:picMkLst>
        </pc:picChg>
      </pc:sldChg>
      <pc:sldChg chg="delSp modTransition modAnim">
        <pc:chgData name="Roy Huang" userId="aefd1161-1674-4377-9dd7-2041ded362a5" providerId="ADAL" clId="{B2061AF2-2A66-40D0-B93F-BE5D9BF82527}" dt="2024-08-16T17:45:04.573" v="0"/>
        <pc:sldMkLst>
          <pc:docMk/>
          <pc:sldMk cId="1124207882" sldId="305"/>
        </pc:sldMkLst>
        <pc:picChg chg="del">
          <ac:chgData name="Roy Huang" userId="aefd1161-1674-4377-9dd7-2041ded362a5" providerId="ADAL" clId="{B2061AF2-2A66-40D0-B93F-BE5D9BF82527}" dt="2024-08-16T17:45:04.573" v="0"/>
          <ac:picMkLst>
            <pc:docMk/>
            <pc:sldMk cId="1124207882" sldId="305"/>
            <ac:picMk id="36" creationId="{86702AE7-37EF-0597-6457-50371E937F50}"/>
          </ac:picMkLst>
        </pc:picChg>
      </pc:sldChg>
      <pc:sldChg chg="delSp modTransition modAnim">
        <pc:chgData name="Roy Huang" userId="aefd1161-1674-4377-9dd7-2041ded362a5" providerId="ADAL" clId="{B2061AF2-2A66-40D0-B93F-BE5D9BF82527}" dt="2024-08-16T17:45:04.573" v="0"/>
        <pc:sldMkLst>
          <pc:docMk/>
          <pc:sldMk cId="423148949" sldId="306"/>
        </pc:sldMkLst>
        <pc:picChg chg="del">
          <ac:chgData name="Roy Huang" userId="aefd1161-1674-4377-9dd7-2041ded362a5" providerId="ADAL" clId="{B2061AF2-2A66-40D0-B93F-BE5D9BF82527}" dt="2024-08-16T17:45:04.573" v="0"/>
          <ac:picMkLst>
            <pc:docMk/>
            <pc:sldMk cId="423148949" sldId="306"/>
            <ac:picMk id="21" creationId="{43EEB5F3-1336-E478-1E94-1670FB801D35}"/>
          </ac:picMkLst>
        </pc:picChg>
      </pc:sldChg>
      <pc:sldChg chg="delSp modTransition modAnim">
        <pc:chgData name="Roy Huang" userId="aefd1161-1674-4377-9dd7-2041ded362a5" providerId="ADAL" clId="{B2061AF2-2A66-40D0-B93F-BE5D9BF82527}" dt="2024-08-16T17:45:04.573" v="0"/>
        <pc:sldMkLst>
          <pc:docMk/>
          <pc:sldMk cId="1620620474" sldId="307"/>
        </pc:sldMkLst>
        <pc:picChg chg="del">
          <ac:chgData name="Roy Huang" userId="aefd1161-1674-4377-9dd7-2041ded362a5" providerId="ADAL" clId="{B2061AF2-2A66-40D0-B93F-BE5D9BF82527}" dt="2024-08-16T17:45:04.573" v="0"/>
          <ac:picMkLst>
            <pc:docMk/>
            <pc:sldMk cId="1620620474" sldId="307"/>
            <ac:picMk id="7" creationId="{60D50D79-F1B0-8E85-DBEC-BCBFE0859BD3}"/>
          </ac:picMkLst>
        </pc:picChg>
      </pc:sldChg>
      <pc:sldChg chg="delSp modTransition modAnim">
        <pc:chgData name="Roy Huang" userId="aefd1161-1674-4377-9dd7-2041ded362a5" providerId="ADAL" clId="{B2061AF2-2A66-40D0-B93F-BE5D9BF82527}" dt="2024-08-16T17:45:04.573" v="0"/>
        <pc:sldMkLst>
          <pc:docMk/>
          <pc:sldMk cId="2026876812" sldId="309"/>
        </pc:sldMkLst>
        <pc:picChg chg="del">
          <ac:chgData name="Roy Huang" userId="aefd1161-1674-4377-9dd7-2041ded362a5" providerId="ADAL" clId="{B2061AF2-2A66-40D0-B93F-BE5D9BF82527}" dt="2024-08-16T17:45:04.573" v="0"/>
          <ac:picMkLst>
            <pc:docMk/>
            <pc:sldMk cId="2026876812" sldId="309"/>
            <ac:picMk id="17" creationId="{351A840D-E807-6823-4724-5713AC72813D}"/>
          </ac:picMkLst>
        </pc:picChg>
      </pc:sldChg>
      <pc:sldChg chg="delSp modTransition modAnim">
        <pc:chgData name="Roy Huang" userId="aefd1161-1674-4377-9dd7-2041ded362a5" providerId="ADAL" clId="{B2061AF2-2A66-40D0-B93F-BE5D9BF82527}" dt="2024-08-16T17:45:04.573" v="0"/>
        <pc:sldMkLst>
          <pc:docMk/>
          <pc:sldMk cId="123982207" sldId="310"/>
        </pc:sldMkLst>
        <pc:picChg chg="del">
          <ac:chgData name="Roy Huang" userId="aefd1161-1674-4377-9dd7-2041ded362a5" providerId="ADAL" clId="{B2061AF2-2A66-40D0-B93F-BE5D9BF82527}" dt="2024-08-16T17:45:04.573" v="0"/>
          <ac:picMkLst>
            <pc:docMk/>
            <pc:sldMk cId="123982207" sldId="310"/>
            <ac:picMk id="17" creationId="{292E5A7F-7EEF-EA19-A8D2-9A416E7A3844}"/>
          </ac:picMkLst>
        </pc:picChg>
      </pc:sldChg>
      <pc:sldChg chg="delSp modTransition modAnim">
        <pc:chgData name="Roy Huang" userId="aefd1161-1674-4377-9dd7-2041ded362a5" providerId="ADAL" clId="{B2061AF2-2A66-40D0-B93F-BE5D9BF82527}" dt="2024-08-16T17:45:04.573" v="0"/>
        <pc:sldMkLst>
          <pc:docMk/>
          <pc:sldMk cId="2055395092" sldId="311"/>
        </pc:sldMkLst>
        <pc:picChg chg="del">
          <ac:chgData name="Roy Huang" userId="aefd1161-1674-4377-9dd7-2041ded362a5" providerId="ADAL" clId="{B2061AF2-2A66-40D0-B93F-BE5D9BF82527}" dt="2024-08-16T17:45:04.573" v="0"/>
          <ac:picMkLst>
            <pc:docMk/>
            <pc:sldMk cId="2055395092" sldId="311"/>
            <ac:picMk id="46" creationId="{91E6B5C5-814B-EA55-AACA-9340F9B6237A}"/>
          </ac:picMkLst>
        </pc:picChg>
      </pc:sldChg>
      <pc:sldChg chg="delSp modTransition modAnim">
        <pc:chgData name="Roy Huang" userId="aefd1161-1674-4377-9dd7-2041ded362a5" providerId="ADAL" clId="{B2061AF2-2A66-40D0-B93F-BE5D9BF82527}" dt="2024-08-16T17:45:04.573" v="0"/>
        <pc:sldMkLst>
          <pc:docMk/>
          <pc:sldMk cId="939068405" sldId="312"/>
        </pc:sldMkLst>
        <pc:picChg chg="del">
          <ac:chgData name="Roy Huang" userId="aefd1161-1674-4377-9dd7-2041ded362a5" providerId="ADAL" clId="{B2061AF2-2A66-40D0-B93F-BE5D9BF82527}" dt="2024-08-16T17:45:04.573" v="0"/>
          <ac:picMkLst>
            <pc:docMk/>
            <pc:sldMk cId="939068405" sldId="312"/>
            <ac:picMk id="29" creationId="{4DA263AB-3B4B-F4B0-ED0F-AF2DA944BE0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D056C4-132D-C044-83DA-36C771DBAF7F}" type="datetimeFigureOut">
              <a:rPr lang="en-US" smtClean="0"/>
              <a:t>8/16/2024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E73C46-BCD4-C841-8A7D-7E7696BA485E}" type="slidenum">
              <a:rPr lang="en-US" smtClean="0"/>
              <a:t>‹#›</a:t>
            </a:fld>
            <a:endParaRPr lang="en-US"/>
          </a:p>
        </p:txBody>
      </p:sp>
    </p:spTree>
    <p:extLst>
      <p:ext uri="{BB962C8B-B14F-4D97-AF65-F5344CB8AC3E}">
        <p14:creationId xmlns:p14="http://schemas.microsoft.com/office/powerpoint/2010/main" val="25485979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1C84F0-E1B3-A84D-B080-A5EC3A2F89D8}" type="datetimeFigureOut">
              <a:rPr lang="en-US" smtClean="0"/>
              <a:t>8/16/2024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885528-96B8-1144-A84C-245ACA11C1E0}" type="slidenum">
              <a:rPr lang="en-US" smtClean="0"/>
              <a:t>‹#›</a:t>
            </a:fld>
            <a:endParaRPr lang="en-US"/>
          </a:p>
        </p:txBody>
      </p:sp>
    </p:spTree>
    <p:extLst>
      <p:ext uri="{BB962C8B-B14F-4D97-AF65-F5344CB8AC3E}">
        <p14:creationId xmlns:p14="http://schemas.microsoft.com/office/powerpoint/2010/main" val="10193094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1</a:t>
            </a:fld>
            <a:endParaRPr lang="en-US"/>
          </a:p>
        </p:txBody>
      </p:sp>
    </p:spTree>
    <p:extLst>
      <p:ext uri="{BB962C8B-B14F-4D97-AF65-F5344CB8AC3E}">
        <p14:creationId xmlns:p14="http://schemas.microsoft.com/office/powerpoint/2010/main" val="335404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&lt;CLICK&gt;a strawman design would be simply periodically measuring the AccSen of all the managed VA applications and move the bandwidth allocation from the VA application with lowest AccSen to the highest one so that the total accuracy among all the managed VA applications is increasing</a:t>
            </a:r>
          </a:p>
          <a:p>
            <a:r>
              <a:rPr lang="en-US" dirty="0"/>
              <a:t>&lt;CLICK&gt;</a:t>
            </a:r>
          </a:p>
          <a:p>
            <a:r>
              <a:rPr lang="en-US" dirty="0"/>
              <a:t>For example, during t1, we can move some bandwidth from city traffic video to highway traffic video, and vice versa during t2.</a:t>
            </a:r>
          </a:p>
        </p:txBody>
      </p:sp>
      <p:sp>
        <p:nvSpPr>
          <p:cNvPr id="4" name="Slide Number Placeholder 3"/>
          <p:cNvSpPr>
            <a:spLocks noGrp="1"/>
          </p:cNvSpPr>
          <p:nvPr>
            <p:ph type="sldNum" sz="quarter" idx="5"/>
          </p:nvPr>
        </p:nvSpPr>
        <p:spPr/>
        <p:txBody>
          <a:bodyPr/>
          <a:lstStyle/>
          <a:p>
            <a:fld id="{C0885528-96B8-1144-A84C-245ACA11C1E0}" type="slidenum">
              <a:rPr lang="en-US" smtClean="0"/>
              <a:t>10</a:t>
            </a:fld>
            <a:endParaRPr lang="en-US"/>
          </a:p>
        </p:txBody>
      </p:sp>
    </p:spTree>
    <p:extLst>
      <p:ext uri="{BB962C8B-B14F-4D97-AF65-F5344CB8AC3E}">
        <p14:creationId xmlns:p14="http://schemas.microsoft.com/office/powerpoint/2010/main" val="3723125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could lead to significantly overhead during runtime</a:t>
            </a:r>
          </a:p>
          <a:p>
            <a:r>
              <a:rPr lang="en-US" dirty="0"/>
              <a:t>Because if we are going to profile the AccSen at runtime, &lt;CLICK&gt; we first need to streaming and inferring a short segment with bandwidth A and &lt;CLICK&gt; another time at bandwidth A + delta</a:t>
            </a:r>
          </a:p>
          <a:p>
            <a:r>
              <a:rPr lang="en-US" dirty="0"/>
              <a:t>Furthermore, we also need to obtain a ground truth to measure the accuracies at these two different bandwidth limit. Following the convention on how to obtain the ground truth at runtime, &lt;CLICK&gt; we need to stream the lossless version of the same video segment to the server and switch to a much more expensive model for inferencing</a:t>
            </a:r>
          </a:p>
          <a:p>
            <a:r>
              <a:rPr lang="en-US" dirty="0"/>
              <a:t>&lt;CLICK&gt;</a:t>
            </a:r>
          </a:p>
          <a:p>
            <a:r>
              <a:rPr lang="en-US" dirty="0"/>
              <a:t>This process can eventually introduce 10x to 100x latency overhead</a:t>
            </a:r>
          </a:p>
          <a:p>
            <a:r>
              <a:rPr lang="en-US" dirty="0"/>
              <a:t>&lt;CLICK&gt;</a:t>
            </a:r>
          </a:p>
          <a:p>
            <a:r>
              <a:rPr lang="en-US" dirty="0"/>
              <a:t>Hence telling us that periodically profiling for AccSen could be prohibitively costly</a:t>
            </a:r>
          </a:p>
        </p:txBody>
      </p:sp>
      <p:sp>
        <p:nvSpPr>
          <p:cNvPr id="4" name="Slide Number Placeholder 3"/>
          <p:cNvSpPr>
            <a:spLocks noGrp="1"/>
          </p:cNvSpPr>
          <p:nvPr>
            <p:ph type="sldNum" sz="quarter" idx="5"/>
          </p:nvPr>
        </p:nvSpPr>
        <p:spPr/>
        <p:txBody>
          <a:bodyPr/>
          <a:lstStyle/>
          <a:p>
            <a:fld id="{C0885528-96B8-1144-A84C-245ACA11C1E0}" type="slidenum">
              <a:rPr lang="en-US" smtClean="0"/>
              <a:t>11</a:t>
            </a:fld>
            <a:endParaRPr lang="en-US"/>
          </a:p>
        </p:txBody>
      </p:sp>
    </p:spTree>
    <p:extLst>
      <p:ext uri="{BB962C8B-B14F-4D97-AF65-F5344CB8AC3E}">
        <p14:creationId xmlns:p14="http://schemas.microsoft.com/office/powerpoint/2010/main" val="1999993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one step back. Since in the end, we will not have the human labeled ground truth during runtime, the accuracies we are calculating and comparing is merely a &lt;CLICK&gt;“similarities” metrics to quantify the difference between the inference outputs at smaller bandwidth and the one at much larger bandwidth</a:t>
            </a:r>
          </a:p>
        </p:txBody>
      </p:sp>
      <p:sp>
        <p:nvSpPr>
          <p:cNvPr id="4" name="Slide Number Placeholder 3"/>
          <p:cNvSpPr>
            <a:spLocks noGrp="1"/>
          </p:cNvSpPr>
          <p:nvPr>
            <p:ph type="sldNum" sz="quarter" idx="5"/>
          </p:nvPr>
        </p:nvSpPr>
        <p:spPr/>
        <p:txBody>
          <a:bodyPr/>
          <a:lstStyle/>
          <a:p>
            <a:fld id="{C0885528-96B8-1144-A84C-245ACA11C1E0}" type="slidenum">
              <a:rPr lang="en-US" smtClean="0"/>
              <a:t>12</a:t>
            </a:fld>
            <a:endParaRPr lang="en-US"/>
          </a:p>
        </p:txBody>
      </p:sp>
    </p:spTree>
    <p:extLst>
      <p:ext uri="{BB962C8B-B14F-4D97-AF65-F5344CB8AC3E}">
        <p14:creationId xmlns:p14="http://schemas.microsoft.com/office/powerpoint/2010/main" val="3521954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that’s the case, instead of consulting to the so-called ground truth, why couldn’t we compare and quantify the difference in the inference output directly between output at bandwidth A and output and bandwidth A + delta, or namely the </a:t>
            </a:r>
            <a:r>
              <a:rPr lang="en-US" dirty="0" err="1"/>
              <a:t>inferdiff</a:t>
            </a:r>
            <a:r>
              <a:rPr lang="en-US" dirty="0"/>
              <a:t> between them</a:t>
            </a:r>
          </a:p>
        </p:txBody>
      </p:sp>
      <p:sp>
        <p:nvSpPr>
          <p:cNvPr id="4" name="Slide Number Placeholder 3"/>
          <p:cNvSpPr>
            <a:spLocks noGrp="1"/>
          </p:cNvSpPr>
          <p:nvPr>
            <p:ph type="sldNum" sz="quarter" idx="5"/>
          </p:nvPr>
        </p:nvSpPr>
        <p:spPr/>
        <p:txBody>
          <a:bodyPr/>
          <a:lstStyle/>
          <a:p>
            <a:fld id="{C0885528-96B8-1144-A84C-245ACA11C1E0}" type="slidenum">
              <a:rPr lang="en-US" smtClean="0"/>
              <a:t>13</a:t>
            </a:fld>
            <a:endParaRPr lang="en-US"/>
          </a:p>
        </p:txBody>
      </p:sp>
    </p:spTree>
    <p:extLst>
      <p:ext uri="{BB962C8B-B14F-4D97-AF65-F5344CB8AC3E}">
        <p14:creationId xmlns:p14="http://schemas.microsoft.com/office/powerpoint/2010/main" val="4249171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sanity check this intuitive idea, we compare the AccSen and InferDiff on various bandwidth limit and multiple video segments. &lt;CLICK&gt;As shown in the figure where we have AccSen on the y axis and InferDiff on the x axis, the InferDiff shows positive linear correlation with AccSen verifying our insight.</a:t>
            </a:r>
          </a:p>
        </p:txBody>
      </p:sp>
      <p:sp>
        <p:nvSpPr>
          <p:cNvPr id="4" name="Slide Number Placeholder 3"/>
          <p:cNvSpPr>
            <a:spLocks noGrp="1"/>
          </p:cNvSpPr>
          <p:nvPr>
            <p:ph type="sldNum" sz="quarter" idx="5"/>
          </p:nvPr>
        </p:nvSpPr>
        <p:spPr/>
        <p:txBody>
          <a:bodyPr/>
          <a:lstStyle/>
          <a:p>
            <a:fld id="{C0885528-96B8-1144-A84C-245ACA11C1E0}" type="slidenum">
              <a:rPr lang="en-US" smtClean="0"/>
              <a:t>14</a:t>
            </a:fld>
            <a:endParaRPr lang="en-US"/>
          </a:p>
        </p:txBody>
      </p:sp>
    </p:spTree>
    <p:extLst>
      <p:ext uri="{BB962C8B-B14F-4D97-AF65-F5344CB8AC3E}">
        <p14:creationId xmlns:p14="http://schemas.microsoft.com/office/powerpoint/2010/main" val="702632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tells us that instead of producing the ground truth and measure the </a:t>
            </a:r>
            <a:r>
              <a:rPr lang="en-US" dirty="0" err="1"/>
              <a:t>accsen</a:t>
            </a:r>
            <a:r>
              <a:rPr lang="en-US" dirty="0"/>
              <a:t> at runtime, we may use </a:t>
            </a:r>
            <a:r>
              <a:rPr lang="en-US" dirty="0" err="1"/>
              <a:t>inferdiff</a:t>
            </a:r>
            <a:r>
              <a:rPr lang="en-US" dirty="0"/>
              <a:t> as the estimation. And at runtime we simply only need to stream and infer at bandwidth A and one extra time at </a:t>
            </a:r>
            <a:r>
              <a:rPr lang="en-US" dirty="0" err="1"/>
              <a:t>A+delta</a:t>
            </a:r>
            <a:r>
              <a:rPr lang="en-US" dirty="0"/>
              <a:t>. This procedure to obtain would only introduce minimal overhead hence enables concierge </a:t>
            </a:r>
          </a:p>
        </p:txBody>
      </p:sp>
      <p:sp>
        <p:nvSpPr>
          <p:cNvPr id="4" name="Slide Number Placeholder 3"/>
          <p:cNvSpPr>
            <a:spLocks noGrp="1"/>
          </p:cNvSpPr>
          <p:nvPr>
            <p:ph type="sldNum" sz="quarter" idx="5"/>
          </p:nvPr>
        </p:nvSpPr>
        <p:spPr/>
        <p:txBody>
          <a:bodyPr/>
          <a:lstStyle/>
          <a:p>
            <a:fld id="{C0885528-96B8-1144-A84C-245ACA11C1E0}" type="slidenum">
              <a:rPr lang="en-US" smtClean="0"/>
              <a:t>15</a:t>
            </a:fld>
            <a:endParaRPr lang="en-US"/>
          </a:p>
        </p:txBody>
      </p:sp>
    </p:spTree>
    <p:extLst>
      <p:ext uri="{BB962C8B-B14F-4D97-AF65-F5344CB8AC3E}">
        <p14:creationId xmlns:p14="http://schemas.microsoft.com/office/powerpoint/2010/main" val="3005186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16</a:t>
            </a:fld>
            <a:endParaRPr lang="en-US"/>
          </a:p>
        </p:txBody>
      </p:sp>
    </p:spTree>
    <p:extLst>
      <p:ext uri="{BB962C8B-B14F-4D97-AF65-F5344CB8AC3E}">
        <p14:creationId xmlns:p14="http://schemas.microsoft.com/office/powerpoint/2010/main" val="26272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17</a:t>
            </a:fld>
            <a:endParaRPr lang="en-US"/>
          </a:p>
        </p:txBody>
      </p:sp>
    </p:spTree>
    <p:extLst>
      <p:ext uri="{BB962C8B-B14F-4D97-AF65-F5344CB8AC3E}">
        <p14:creationId xmlns:p14="http://schemas.microsoft.com/office/powerpoint/2010/main" val="1132861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plausibility of Concierge, we deployed three instances of DDS running on object detection task, with the servers and clients on two separates nodes</a:t>
            </a:r>
          </a:p>
          <a:p>
            <a:r>
              <a:rPr lang="en-US" dirty="0"/>
              <a:t>Three DDS server instance will share NVIDIA RTX 6000 GPU, but we make sure the computation power is sufficient so that the connection rate is the only bottleneck</a:t>
            </a:r>
          </a:p>
          <a:p>
            <a:r>
              <a:rPr lang="en-US" i="1" dirty="0"/>
              <a:t>We use Linux tc</a:t>
            </a:r>
            <a:r>
              <a:rPr lang="en-US" dirty="0"/>
              <a:t> command to control the traffic for the transmission rate between each server and client &lt;CLICK&gt;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We collect videos randomly on YouTube with keywords like “traffic cam”, “security cam”, “drone” to form our evaluation dataset &lt;CLICK&gt;</a:t>
            </a:r>
          </a:p>
          <a:p>
            <a:r>
              <a:rPr lang="en-US" dirty="0"/>
              <a:t>At runtime, concierge will reallocate bandwidth every 5s by default &lt;CLICK&gt;</a:t>
            </a:r>
          </a:p>
          <a:p>
            <a:r>
              <a:rPr lang="en-US" dirty="0"/>
              <a:t>We compare Concierge with fair allocation and VideoStorm, a state of art resource manager that allocate bandwidth based on a static profile on the VA applications&lt;CLICK&gt;</a:t>
            </a:r>
          </a:p>
          <a:p>
            <a:r>
              <a:rPr lang="en-US" dirty="0"/>
              <a:t>We use F1 score to evaluate the inference accuracy which is a common evaluation metrics for object detection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18</a:t>
            </a:fld>
            <a:endParaRPr lang="en-US"/>
          </a:p>
        </p:txBody>
      </p:sp>
    </p:spTree>
    <p:extLst>
      <p:ext uri="{BB962C8B-B14F-4D97-AF65-F5344CB8AC3E}">
        <p14:creationId xmlns:p14="http://schemas.microsoft.com/office/powerpoint/2010/main" val="2070113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figure shown, where the y axis is the F1 score average overall three DDS instances, and the x axis shows the total available bandwidth for all three DDS together.</a:t>
            </a:r>
          </a:p>
          <a:p>
            <a:r>
              <a:rPr lang="en-US" dirty="0"/>
              <a:t>On the collected video dataset, &lt;CLICK&gt; we observe that DDSs under the Concierge’s management, in cyan color, can achieve up to 7.5% improvement in F1 score when compared with DDS with fair allocation or 5.4% improvement when compared with DDS’s with VideoStorm</a:t>
            </a:r>
          </a:p>
        </p:txBody>
      </p:sp>
      <p:sp>
        <p:nvSpPr>
          <p:cNvPr id="4" name="Slide Number Placeholder 3"/>
          <p:cNvSpPr>
            <a:spLocks noGrp="1"/>
          </p:cNvSpPr>
          <p:nvPr>
            <p:ph type="sldNum" sz="quarter" idx="5"/>
          </p:nvPr>
        </p:nvSpPr>
        <p:spPr/>
        <p:txBody>
          <a:bodyPr/>
          <a:lstStyle/>
          <a:p>
            <a:fld id="{C0885528-96B8-1144-A84C-245ACA11C1E0}" type="slidenum">
              <a:rPr lang="en-US" smtClean="0"/>
              <a:t>19</a:t>
            </a:fld>
            <a:endParaRPr lang="en-US"/>
          </a:p>
        </p:txBody>
      </p:sp>
    </p:spTree>
    <p:extLst>
      <p:ext uri="{BB962C8B-B14F-4D97-AF65-F5344CB8AC3E}">
        <p14:creationId xmlns:p14="http://schemas.microsoft.com/office/powerpoint/2010/main" val="148031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typical live video analytic application will deploy a cheap camera remotely in the edge network</a:t>
            </a:r>
          </a:p>
          <a:p>
            <a:r>
              <a:rPr lang="en-US" dirty="0"/>
              <a:t>&lt;CLICK&gt;</a:t>
            </a:r>
          </a:p>
          <a:p>
            <a:r>
              <a:rPr lang="en-US" dirty="0"/>
              <a:t>It will first capture the videos using its sensor, and then with certain video codec, compress the large raw video to a encoded video with smaller size</a:t>
            </a:r>
          </a:p>
          <a:p>
            <a:r>
              <a:rPr lang="en-US" dirty="0"/>
              <a:t>&lt;CLICK&gt;</a:t>
            </a:r>
          </a:p>
          <a:p>
            <a:r>
              <a:rPr lang="en-US" dirty="0"/>
              <a:t>But due to limited computation power on the camera, to achieve live and accurate analytics, the video must be live stream to a GPU-equipped server for further analytics task like object detection or segmentation</a:t>
            </a:r>
          </a:p>
        </p:txBody>
      </p:sp>
      <p:sp>
        <p:nvSpPr>
          <p:cNvPr id="4" name="Slide Number Placeholder 3"/>
          <p:cNvSpPr>
            <a:spLocks noGrp="1"/>
          </p:cNvSpPr>
          <p:nvPr>
            <p:ph type="sldNum" sz="quarter" idx="5"/>
          </p:nvPr>
        </p:nvSpPr>
        <p:spPr/>
        <p:txBody>
          <a:bodyPr/>
          <a:lstStyle/>
          <a:p>
            <a:fld id="{C0885528-96B8-1144-A84C-245ACA11C1E0}" type="slidenum">
              <a:rPr lang="en-US" smtClean="0"/>
              <a:t>2</a:t>
            </a:fld>
            <a:endParaRPr lang="en-US"/>
          </a:p>
        </p:txBody>
      </p:sp>
    </p:spTree>
    <p:extLst>
      <p:ext uri="{BB962C8B-B14F-4D97-AF65-F5344CB8AC3E}">
        <p14:creationId xmlns:p14="http://schemas.microsoft.com/office/powerpoint/2010/main" val="602816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evaluate the effectiveness of InferDiff when compared to directly using AccSen. Note here, to produce the similar overhead when using AccSen, we calculate the ground truth beforehand and ready to be used during the runtime so that the VA applications do not need to stream the lossless videos. And we add a sleep time during profiling stage to mimic the latency overhead produced by the extra inference &lt;CLICK&gt;</a:t>
            </a:r>
          </a:p>
          <a:p>
            <a:r>
              <a:rPr lang="en-US" dirty="0"/>
              <a:t>Results shows InferDiff can achieve similar or slightly worse accuracy when compared with AccSen across various bandwidth</a:t>
            </a:r>
          </a:p>
        </p:txBody>
      </p:sp>
      <p:sp>
        <p:nvSpPr>
          <p:cNvPr id="4" name="Slide Number Placeholder 3"/>
          <p:cNvSpPr>
            <a:spLocks noGrp="1"/>
          </p:cNvSpPr>
          <p:nvPr>
            <p:ph type="sldNum" sz="quarter" idx="5"/>
          </p:nvPr>
        </p:nvSpPr>
        <p:spPr/>
        <p:txBody>
          <a:bodyPr/>
          <a:lstStyle/>
          <a:p>
            <a:fld id="{C0885528-96B8-1144-A84C-245ACA11C1E0}" type="slidenum">
              <a:rPr lang="en-US" smtClean="0"/>
              <a:t>20</a:t>
            </a:fld>
            <a:endParaRPr lang="en-US"/>
          </a:p>
        </p:txBody>
      </p:sp>
    </p:spTree>
    <p:extLst>
      <p:ext uri="{BB962C8B-B14F-4D97-AF65-F5344CB8AC3E}">
        <p14:creationId xmlns:p14="http://schemas.microsoft.com/office/powerpoint/2010/main" val="4258197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this presentation, we summarize the following contributions from our papers.</a:t>
            </a:r>
          </a:p>
          <a:p>
            <a:r>
              <a:rPr lang="en-US" dirty="0"/>
              <a:t>&lt;CLICKS&gt; First we introduce a metric called Accuracy Sensitivity that formerly capture the temporal variability for the VA applications</a:t>
            </a:r>
          </a:p>
          <a:p>
            <a:r>
              <a:rPr lang="en-US" dirty="0"/>
              <a:t>&lt;CLICKS&gt; Second, we introduce </a:t>
            </a:r>
            <a:r>
              <a:rPr lang="en-US" dirty="0" err="1"/>
              <a:t>inferdiff</a:t>
            </a:r>
            <a:r>
              <a:rPr lang="en-US" dirty="0"/>
              <a:t> and reveal its positive linear correlation with AccSen hence enabling us to estimate AccSen with low cost</a:t>
            </a:r>
          </a:p>
          <a:p>
            <a:r>
              <a:rPr lang="en-US" dirty="0"/>
              <a:t>&lt;CLICKS&gt; Third, by leveraging the </a:t>
            </a:r>
            <a:r>
              <a:rPr lang="en-US" dirty="0" err="1"/>
              <a:t>inferdiff</a:t>
            </a:r>
            <a:r>
              <a:rPr lang="en-US" dirty="0"/>
              <a:t>, we propose the first accuracy driven dynamic bandwidth allocator – Concierge</a:t>
            </a:r>
          </a:p>
          <a:p>
            <a:r>
              <a:rPr lang="en-US" dirty="0"/>
              <a:t>&lt;Clicks&gt; Finally, we show Concierge constantly outperform </a:t>
            </a:r>
            <a:r>
              <a:rPr lang="en-US" dirty="0" err="1"/>
              <a:t>fiar</a:t>
            </a:r>
            <a:r>
              <a:rPr lang="en-US" dirty="0"/>
              <a:t> allocation or VideoStorm under various settings</a:t>
            </a:r>
          </a:p>
          <a:p>
            <a:endParaRPr lang="en-US" dirty="0"/>
          </a:p>
          <a:p>
            <a:r>
              <a:rPr lang="en-US" dirty="0"/>
              <a:t>We encourage you to find more details in our paper. Thank you!</a:t>
            </a:r>
          </a:p>
        </p:txBody>
      </p:sp>
      <p:sp>
        <p:nvSpPr>
          <p:cNvPr id="4" name="Slide Number Placeholder 3"/>
          <p:cNvSpPr>
            <a:spLocks noGrp="1"/>
          </p:cNvSpPr>
          <p:nvPr>
            <p:ph type="sldNum" sz="quarter" idx="5"/>
          </p:nvPr>
        </p:nvSpPr>
        <p:spPr/>
        <p:txBody>
          <a:bodyPr/>
          <a:lstStyle/>
          <a:p>
            <a:fld id="{C0885528-96B8-1144-A84C-245ACA11C1E0}" type="slidenum">
              <a:rPr lang="en-US" smtClean="0"/>
              <a:t>21</a:t>
            </a:fld>
            <a:endParaRPr lang="en-US"/>
          </a:p>
        </p:txBody>
      </p:sp>
    </p:spTree>
    <p:extLst>
      <p:ext uri="{BB962C8B-B14F-4D97-AF65-F5344CB8AC3E}">
        <p14:creationId xmlns:p14="http://schemas.microsoft.com/office/powerpoint/2010/main" val="1425105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the nature of videos, the input to the VA application can change over time. &lt;CLICK&gt;</a:t>
            </a:r>
          </a:p>
          <a:p>
            <a:r>
              <a:rPr lang="en-US" dirty="0"/>
              <a:t>Here using a video recorded by city traffic camera as example. In the first 35 seconds, because of the traffic light is red, a large number of vehicles are waiting in the center of the scene. &lt;CLICK&gt; </a:t>
            </a:r>
          </a:p>
          <a:p>
            <a:r>
              <a:rPr lang="en-US" dirty="0"/>
              <a:t>However, after the traffic light turns to green, there is virtually no objects at the center of the scene.</a:t>
            </a:r>
          </a:p>
        </p:txBody>
      </p:sp>
      <p:sp>
        <p:nvSpPr>
          <p:cNvPr id="4" name="Slide Number Placeholder 3"/>
          <p:cNvSpPr>
            <a:spLocks noGrp="1"/>
          </p:cNvSpPr>
          <p:nvPr>
            <p:ph type="sldNum" sz="quarter" idx="5"/>
          </p:nvPr>
        </p:nvSpPr>
        <p:spPr/>
        <p:txBody>
          <a:bodyPr/>
          <a:lstStyle/>
          <a:p>
            <a:fld id="{C0885528-96B8-1144-A84C-245ACA11C1E0}" type="slidenum">
              <a:rPr lang="en-US" smtClean="0"/>
              <a:t>3</a:t>
            </a:fld>
            <a:endParaRPr lang="en-US"/>
          </a:p>
        </p:txBody>
      </p:sp>
    </p:spTree>
    <p:extLst>
      <p:ext uri="{BB962C8B-B14F-4D97-AF65-F5344CB8AC3E}">
        <p14:creationId xmlns:p14="http://schemas.microsoft.com/office/powerpoint/2010/main" val="539322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dynamic nature of the input motivates researchers to develop a self-adaptation mechanism to dynamically change VA applications configuration like resolution or frame rate to reduce the unnecessary network bandwidth usage without hurting the inference accuracy</a:t>
            </a:r>
          </a:p>
          <a:p>
            <a:r>
              <a:rPr lang="en-US" dirty="0"/>
              <a:t>&lt;CLICK&gt;</a:t>
            </a:r>
          </a:p>
          <a:p>
            <a:r>
              <a:rPr lang="en-US" dirty="0"/>
              <a:t>For example, DDS, a state of art VA applications that first transmit all videos in low quality and based on the server-side’s region proposal network, it can choose to retransmit some of the medium confident regions (shown in orange color) with high quality to further improve the inference accuracy.</a:t>
            </a:r>
          </a:p>
          <a:p>
            <a:r>
              <a:rPr lang="en-US" dirty="0"/>
              <a:t>&lt;CLICK&gt;</a:t>
            </a:r>
          </a:p>
          <a:p>
            <a:r>
              <a:rPr lang="en-US" dirty="0"/>
              <a:t>Furthermore, based on the available network bandwidth, it can choose to tune the thresholds for considering which regions are considered as medium confident so that more or less regions will be retransmit. </a:t>
            </a:r>
          </a:p>
          <a:p>
            <a:r>
              <a:rPr lang="en-US" dirty="0"/>
              <a:t>For example, here, &lt;CLICK&gt; if the available bandwidth is reduce, it can narrow down the interval of the confidence score such that less regions are consider as medium confident and &lt;CLICK&gt; less regions to be retransmit in high quality to save bandwidth usage</a:t>
            </a:r>
          </a:p>
        </p:txBody>
      </p:sp>
      <p:sp>
        <p:nvSpPr>
          <p:cNvPr id="4" name="Slide Number Placeholder 3"/>
          <p:cNvSpPr>
            <a:spLocks noGrp="1"/>
          </p:cNvSpPr>
          <p:nvPr>
            <p:ph type="sldNum" sz="quarter" idx="5"/>
          </p:nvPr>
        </p:nvSpPr>
        <p:spPr/>
        <p:txBody>
          <a:bodyPr/>
          <a:lstStyle/>
          <a:p>
            <a:fld id="{C0885528-96B8-1144-A84C-245ACA11C1E0}" type="slidenum">
              <a:rPr lang="en-US" smtClean="0"/>
              <a:t>4</a:t>
            </a:fld>
            <a:endParaRPr lang="en-US"/>
          </a:p>
        </p:txBody>
      </p:sp>
    </p:spTree>
    <p:extLst>
      <p:ext uri="{BB962C8B-B14F-4D97-AF65-F5344CB8AC3E}">
        <p14:creationId xmlns:p14="http://schemas.microsoft.com/office/powerpoint/2010/main" val="309575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not only the input content could change, but the bandwidth usage can vary with the input as well, due to the self-adaptation nature of the VA applications.</a:t>
            </a:r>
          </a:p>
          <a:p>
            <a:r>
              <a:rPr lang="en-US" dirty="0"/>
              <a:t>Here, with the same video shown in the previous slides, we measure DDS’s bandwidth usage to produce the highest possible inference accuracy across time. As shown in the figure, we observe that the second half of the videos requires roughly 50% less bandwidth when producing the highest possible inference accuracy.&lt;CLICK&gt;</a:t>
            </a:r>
          </a:p>
          <a:p>
            <a:r>
              <a:rPr lang="en-US" dirty="0"/>
              <a:t>This is because DDS can stream much less regions in high quality compared to the first 35 second due to the decrement of number of objects in scene. Hence, eventually, resulting in a much less bandwidth requirement for the second half of the video. &lt;CLICK&gt;</a:t>
            </a:r>
          </a:p>
          <a:p>
            <a:r>
              <a:rPr lang="en-US" dirty="0"/>
              <a:t>This tells us the bandwidth requirements for a VA applications can also vary across time due to the change in the input content.</a:t>
            </a:r>
          </a:p>
        </p:txBody>
      </p:sp>
      <p:sp>
        <p:nvSpPr>
          <p:cNvPr id="4" name="Slide Number Placeholder 3"/>
          <p:cNvSpPr>
            <a:spLocks noGrp="1"/>
          </p:cNvSpPr>
          <p:nvPr>
            <p:ph type="sldNum" sz="quarter" idx="5"/>
          </p:nvPr>
        </p:nvSpPr>
        <p:spPr/>
        <p:txBody>
          <a:bodyPr/>
          <a:lstStyle/>
          <a:p>
            <a:fld id="{C0885528-96B8-1144-A84C-245ACA11C1E0}" type="slidenum">
              <a:rPr lang="en-US" smtClean="0"/>
              <a:t>5</a:t>
            </a:fld>
            <a:endParaRPr lang="en-US"/>
          </a:p>
        </p:txBody>
      </p:sp>
    </p:spTree>
    <p:extLst>
      <p:ext uri="{BB962C8B-B14F-4D97-AF65-F5344CB8AC3E}">
        <p14:creationId xmlns:p14="http://schemas.microsoft.com/office/powerpoint/2010/main" val="4277373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Furthermore, consider the following two scenes.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For the one on the left, which is a scene cut from a highway traffic video,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since there is virtually no object to be detected. &lt;CLICK&gt;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Regardless of how much more bandwidth we allocate to it, there will be no change in its inference accuracy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However, for the right one, if we allocate more bandwidth to it, the VA applications may be able to send more regions in high quality and eventually improve its inference accuracy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&lt;CLICK&gt;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These two examples tells us that VA applications’ sensitivities in accuracy would also vary with their input content</a:t>
            </a:r>
          </a:p>
        </p:txBody>
      </p:sp>
      <p:sp>
        <p:nvSpPr>
          <p:cNvPr id="4" name="Slide Number Placeholder 3"/>
          <p:cNvSpPr>
            <a:spLocks noGrp="1"/>
          </p:cNvSpPr>
          <p:nvPr>
            <p:ph type="sldNum" sz="quarter" idx="5"/>
          </p:nvPr>
        </p:nvSpPr>
        <p:spPr/>
        <p:txBody>
          <a:bodyPr/>
          <a:lstStyle/>
          <a:p>
            <a:fld id="{C0885528-96B8-1144-A84C-245ACA11C1E0}" type="slidenum">
              <a:rPr lang="en-US" smtClean="0"/>
              <a:t>6</a:t>
            </a:fld>
            <a:endParaRPr lang="en-US"/>
          </a:p>
        </p:txBody>
      </p:sp>
    </p:spTree>
    <p:extLst>
      <p:ext uri="{BB962C8B-B14F-4D97-AF65-F5344CB8AC3E}">
        <p14:creationId xmlns:p14="http://schemas.microsoft.com/office/powerpoint/2010/main" val="2191551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To formerly capture such variability shown previously, we introduce a metric named Accuracy Sensitivity, or AccSen.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spc="30" baseline="0" dirty="0">
              <a:solidFill>
                <a:srgbClr val="00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spc="30" baseline="0" dirty="0">
                <a:solidFill>
                  <a:srgbClr val="000000"/>
                </a:solidFill>
              </a:rPr>
              <a:t>It tells us, at specific video time, t, how VA application’s inference accuracy will change when we change its bandwidth allocation by delta</a:t>
            </a:r>
          </a:p>
        </p:txBody>
      </p:sp>
      <p:sp>
        <p:nvSpPr>
          <p:cNvPr id="4" name="Slide Number Placeholder 3"/>
          <p:cNvSpPr>
            <a:spLocks noGrp="1"/>
          </p:cNvSpPr>
          <p:nvPr>
            <p:ph type="sldNum" sz="quarter" idx="5"/>
          </p:nvPr>
        </p:nvSpPr>
        <p:spPr/>
        <p:txBody>
          <a:bodyPr/>
          <a:lstStyle/>
          <a:p>
            <a:fld id="{C0885528-96B8-1144-A84C-245ACA11C1E0}" type="slidenum">
              <a:rPr lang="en-US" smtClean="0"/>
              <a:t>7</a:t>
            </a:fld>
            <a:endParaRPr lang="en-US"/>
          </a:p>
        </p:txBody>
      </p:sp>
    </p:spTree>
    <p:extLst>
      <p:ext uri="{BB962C8B-B14F-4D97-AF65-F5344CB8AC3E}">
        <p14:creationId xmlns:p14="http://schemas.microsoft.com/office/powerpoint/2010/main" val="1910560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use the two videos shown earlier to see how AccSen works in realities</a:t>
            </a:r>
          </a:p>
          <a:p>
            <a:r>
              <a:rPr lang="en-US" dirty="0"/>
              <a:t>Here, we measure the AccSen of the two videos with DDS at 50Kbps with bandwidth delta to be 10Kbps across time</a:t>
            </a:r>
          </a:p>
          <a:p>
            <a:r>
              <a:rPr lang="en-US" dirty="0"/>
              <a:t>The blue line shows the AccSen of the highway traffic videos and the red one shows the AccSen of the city traffic video</a:t>
            </a:r>
          </a:p>
          <a:p>
            <a:r>
              <a:rPr lang="en-US" dirty="0"/>
              <a:t>&lt;CLICK&gt;</a:t>
            </a:r>
          </a:p>
          <a:p>
            <a:r>
              <a:rPr lang="en-US" dirty="0"/>
              <a:t>For the highway traffic video from 30s to 40s, since there is no car shown in the scene, the AccSen correctly indicating the video’s accuracy is not sensitive to the bandwidth with AccSen equals to 0</a:t>
            </a:r>
          </a:p>
          <a:p>
            <a:r>
              <a:rPr lang="en-US" dirty="0"/>
              <a:t>&lt;CLICK&gt;</a:t>
            </a:r>
          </a:p>
          <a:p>
            <a:r>
              <a:rPr lang="en-US" dirty="0"/>
              <a:t>And for the city traffic video, we measure the AccSen is higher in the first half of the video compared to the second half due to there are more cars in the scene and DDS can benefit more from sending more regions in high quality to improve its accuracy</a:t>
            </a:r>
          </a:p>
          <a:p>
            <a:r>
              <a:rPr lang="en-US" dirty="0"/>
              <a:t>&lt;CLICK&gt;</a:t>
            </a:r>
          </a:p>
          <a:p>
            <a:r>
              <a:rPr lang="en-US" dirty="0"/>
              <a:t>And when compared between the two videos, high way traffic video’s </a:t>
            </a:r>
            <a:r>
              <a:rPr lang="en-US" dirty="0" err="1"/>
              <a:t>accsen</a:t>
            </a:r>
            <a:r>
              <a:rPr lang="en-US" dirty="0"/>
              <a:t> dominates during t1, t4, t6, and vice versa during other time</a:t>
            </a:r>
          </a:p>
        </p:txBody>
      </p:sp>
      <p:sp>
        <p:nvSpPr>
          <p:cNvPr id="4" name="Slide Number Placeholder 3"/>
          <p:cNvSpPr>
            <a:spLocks noGrp="1"/>
          </p:cNvSpPr>
          <p:nvPr>
            <p:ph type="sldNum" sz="quarter" idx="5"/>
          </p:nvPr>
        </p:nvSpPr>
        <p:spPr/>
        <p:txBody>
          <a:bodyPr/>
          <a:lstStyle/>
          <a:p>
            <a:fld id="{C0885528-96B8-1144-A84C-245ACA11C1E0}" type="slidenum">
              <a:rPr lang="en-US" smtClean="0"/>
              <a:t>8</a:t>
            </a:fld>
            <a:endParaRPr lang="en-US"/>
          </a:p>
        </p:txBody>
      </p:sp>
    </p:spTree>
    <p:extLst>
      <p:ext uri="{BB962C8B-B14F-4D97-AF65-F5344CB8AC3E}">
        <p14:creationId xmlns:p14="http://schemas.microsoft.com/office/powerpoint/2010/main" val="385354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now is: with a fixed limited total bandwidth, how we can come up with a dynamical bandwidth allocator that can take such temporal variability in AccSen into account,</a:t>
            </a:r>
            <a:r>
              <a:rPr lang="zh-CN" altLang="en-US" dirty="0"/>
              <a:t> </a:t>
            </a:r>
            <a:r>
              <a:rPr lang="en-US" altLang="zh-CN" dirty="0"/>
              <a:t>either</a:t>
            </a:r>
            <a:r>
              <a:rPr lang="zh-CN" altLang="en-US" dirty="0"/>
              <a:t> </a:t>
            </a:r>
            <a:r>
              <a:rPr lang="en-US" altLang="zh-CN" dirty="0"/>
              <a:t>it</a:t>
            </a:r>
            <a:r>
              <a:rPr lang="zh-CN" altLang="en-US" dirty="0"/>
              <a:t> </a:t>
            </a:r>
            <a:r>
              <a:rPr lang="en-US" altLang="zh-CN" dirty="0"/>
              <a:t>is</a:t>
            </a:r>
            <a:r>
              <a:rPr lang="zh-CN" altLang="en-US" dirty="0"/>
              <a:t> </a:t>
            </a:r>
            <a:r>
              <a:rPr lang="en-US" altLang="zh-CN" dirty="0"/>
              <a:t>within</a:t>
            </a:r>
            <a:r>
              <a:rPr lang="zh-CN" altLang="en-US" dirty="0"/>
              <a:t> </a:t>
            </a:r>
            <a:r>
              <a:rPr lang="en-US" altLang="zh-CN" dirty="0"/>
              <a:t>a</a:t>
            </a:r>
            <a:r>
              <a:rPr lang="zh-CN" altLang="en-US" dirty="0"/>
              <a:t> </a:t>
            </a:r>
            <a:r>
              <a:rPr lang="en-US" altLang="zh-CN" dirty="0"/>
              <a:t>video</a:t>
            </a:r>
            <a:r>
              <a:rPr lang="zh-CN" altLang="en-US" dirty="0"/>
              <a:t> </a:t>
            </a:r>
            <a:r>
              <a:rPr lang="en-US" altLang="zh-CN" dirty="0"/>
              <a:t>or</a:t>
            </a:r>
            <a:r>
              <a:rPr lang="zh-CN" altLang="en-US" dirty="0"/>
              <a:t> </a:t>
            </a:r>
            <a:r>
              <a:rPr lang="en-US" altLang="zh-CN" dirty="0"/>
              <a:t>across</a:t>
            </a:r>
            <a:r>
              <a:rPr lang="zh-CN" altLang="en-US" dirty="0"/>
              <a:t> </a:t>
            </a:r>
            <a:r>
              <a:rPr lang="en-US" altLang="zh-CN" dirty="0"/>
              <a:t>multiple</a:t>
            </a:r>
            <a:r>
              <a:rPr lang="zh-CN" altLang="en-US" dirty="0"/>
              <a:t> </a:t>
            </a:r>
            <a:r>
              <a:rPr lang="en-US" altLang="zh-CN" dirty="0"/>
              <a:t>videos</a:t>
            </a:r>
            <a:endParaRPr lang="en-US" dirty="0"/>
          </a:p>
          <a:p>
            <a:r>
              <a:rPr lang="en-US" dirty="0"/>
              <a:t>&lt;CLICK&gt;</a:t>
            </a:r>
          </a:p>
          <a:p>
            <a:r>
              <a:rPr lang="en-US" dirty="0"/>
              <a:t>Such tat we can maximize the inference accuracies averaged over all the managed VA applications </a:t>
            </a:r>
          </a:p>
          <a:p>
            <a:r>
              <a:rPr lang="en-US" dirty="0"/>
              <a:t>&lt;CLICK&gt;</a:t>
            </a:r>
          </a:p>
          <a:p>
            <a:r>
              <a:rPr lang="en-US" dirty="0"/>
              <a:t>In the next few slides, I am going to briefly introduce how Concierge, the first accuracy driven bandwidth allocator for VA applications tackle this problem</a:t>
            </a:r>
          </a:p>
        </p:txBody>
      </p:sp>
      <p:sp>
        <p:nvSpPr>
          <p:cNvPr id="4" name="Slide Number Placeholder 3"/>
          <p:cNvSpPr>
            <a:spLocks noGrp="1"/>
          </p:cNvSpPr>
          <p:nvPr>
            <p:ph type="sldNum" sz="quarter" idx="5"/>
          </p:nvPr>
        </p:nvSpPr>
        <p:spPr/>
        <p:txBody>
          <a:bodyPr/>
          <a:lstStyle/>
          <a:p>
            <a:fld id="{C0885528-96B8-1144-A84C-245ACA11C1E0}" type="slidenum">
              <a:rPr lang="en-US" smtClean="0"/>
              <a:t>9</a:t>
            </a:fld>
            <a:endParaRPr lang="en-US"/>
          </a:p>
        </p:txBody>
      </p:sp>
    </p:spTree>
    <p:extLst>
      <p:ext uri="{BB962C8B-B14F-4D97-AF65-F5344CB8AC3E}">
        <p14:creationId xmlns:p14="http://schemas.microsoft.com/office/powerpoint/2010/main" val="343007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rgbClr val="FFFFFF"/>
                </a:solidFill>
              </a:defRPr>
            </a:lvl1pPr>
          </a:lstStyle>
          <a:p>
            <a:r>
              <a:rPr lang="en-US"/>
              <a:t>5/26/15</a:t>
            </a:r>
          </a:p>
        </p:txBody>
      </p:sp>
      <p:sp>
        <p:nvSpPr>
          <p:cNvPr id="5" name="Footer Placeholder 4"/>
          <p:cNvSpPr>
            <a:spLocks noGrp="1"/>
          </p:cNvSpPr>
          <p:nvPr>
            <p:ph type="ftr" sz="quarter" idx="11"/>
          </p:nvPr>
        </p:nvSpPr>
        <p:spPr>
          <a:xfrm>
            <a:off x="2201823" y="47770"/>
            <a:ext cx="4346436" cy="266092"/>
          </a:xfrm>
          <a:prstGeom prst="rect">
            <a:avLst/>
          </a:prstGeom>
        </p:spPr>
        <p:txBody>
          <a:bodyPr/>
          <a:lstStyle>
            <a:lvl1pPr>
              <a:defRPr>
                <a:solidFill>
                  <a:srgbClr val="FFFFFF"/>
                </a:solidFill>
              </a:defRPr>
            </a:lvl1pPr>
          </a:lstStyle>
          <a:p>
            <a:r>
              <a:rPr lang="en-US"/>
              <a:t>SystemName @ ConfName ’14</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237106-F2ED-405E-BC33-CC3CF426205F}" type="slidenum">
              <a:rPr lang="en-US" smtClean="0"/>
              <a:pPr/>
              <a:t>‹#›</a:t>
            </a:fld>
            <a:endParaRPr lang="en-US"/>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3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Rectangle 6"/>
          <p:cNvSpPr/>
          <p:nvPr userDrawn="1"/>
        </p:nvSpPr>
        <p:spPr>
          <a:xfrm>
            <a:off x="0" y="-9919"/>
            <a:ext cx="12192000" cy="3390539"/>
          </a:xfrm>
          <a:prstGeom prst="rect">
            <a:avLst/>
          </a:prstGeom>
          <a:solidFill>
            <a:srgbClr val="600A18"/>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1693413"/>
            <a:ext cx="10363200" cy="1470025"/>
          </a:xfrm>
        </p:spPr>
        <p:txBody>
          <a:bodyPr/>
          <a:lstStyle>
            <a:lvl1pPr algn="ctr">
              <a:defRPr sz="4800">
                <a:ln w="12700" cmpd="sng">
                  <a:solidFill>
                    <a:schemeClr val="bg1"/>
                  </a:solidFill>
                  <a:prstDash val="solid"/>
                </a:ln>
                <a:solidFill>
                  <a:schemeClr val="tx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2/6/24</a:t>
            </a:r>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2/6/24</a:t>
            </a:r>
          </a:p>
        </p:txBody>
      </p:sp>
      <p:sp>
        <p:nvSpPr>
          <p:cNvPr id="6" name="Slide Number Placeholder 5"/>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70408" y="274638"/>
            <a:ext cx="11495833" cy="1143000"/>
          </a:xfrm>
        </p:spPr>
        <p:txBody>
          <a:bodyPr/>
          <a:lstStyle>
            <a:lvl1pPr>
              <a:defRPr>
                <a:ln w="12700" cmpd="sng">
                  <a:solidFill>
                    <a:schemeClr val="bg1"/>
                  </a:solidFill>
                  <a:prstDash val="solid"/>
                </a:ln>
              </a:defRPr>
            </a:lvl1pPr>
          </a:lstStyle>
          <a:p>
            <a:r>
              <a:rPr lang="en-US"/>
              <a:t>Click to edit Master title style</a:t>
            </a:r>
          </a:p>
        </p:txBody>
      </p:sp>
      <p:sp>
        <p:nvSpPr>
          <p:cNvPr id="4" name="Date Placeholder 3"/>
          <p:cNvSpPr>
            <a:spLocks noGrp="1"/>
          </p:cNvSpPr>
          <p:nvPr>
            <p:ph type="dt" sz="half" idx="10"/>
          </p:nvPr>
        </p:nvSpPr>
        <p:spPr/>
        <p:txBody>
          <a:bodyPr/>
          <a:lstStyle>
            <a:lvl1pPr>
              <a:defRPr>
                <a:solidFill>
                  <a:schemeClr val="tx1">
                    <a:lumMod val="75000"/>
                  </a:schemeClr>
                </a:solidFill>
              </a:defRPr>
            </a:lvl1pPr>
          </a:lstStyle>
          <a:p>
            <a:r>
              <a:rPr lang="en-US" dirty="0"/>
              <a:t>2/6/24</a:t>
            </a:r>
          </a:p>
        </p:txBody>
      </p:sp>
      <p:sp>
        <p:nvSpPr>
          <p:cNvPr id="6" name="Slide Number Placeholder 5"/>
          <p:cNvSpPr>
            <a:spLocks noGrp="1"/>
          </p:cNvSpPr>
          <p:nvPr>
            <p:ph type="sldNum" sz="quarter" idx="12"/>
          </p:nvPr>
        </p:nvSpPr>
        <p:spPr/>
        <p:txBody>
          <a:bodyPr/>
          <a:lstStyle>
            <a:lvl1pPr>
              <a:defRPr>
                <a:solidFill>
                  <a:schemeClr val="tx1">
                    <a:lumMod val="75000"/>
                  </a:schemeClr>
                </a:solidFill>
              </a:defRPr>
            </a:lvl1pPr>
          </a:lstStyle>
          <a:p>
            <a:fld id="{38237106-F2ED-405E-BC33-CC3CF426205F}" type="slidenum">
              <a:rPr lang="en-US" smtClean="0"/>
              <a:pPr/>
              <a:t>‹#›</a:t>
            </a:fld>
            <a:endParaRPr lang="en-US"/>
          </a:p>
        </p:txBody>
      </p:sp>
      <p:sp>
        <p:nvSpPr>
          <p:cNvPr id="8" name="Content Placeholder 7"/>
          <p:cNvSpPr>
            <a:spLocks noGrp="1"/>
          </p:cNvSpPr>
          <p:nvPr>
            <p:ph sz="quarter" idx="13"/>
          </p:nvPr>
        </p:nvSpPr>
        <p:spPr>
          <a:xfrm>
            <a:off x="370408" y="1600200"/>
            <a:ext cx="11495833" cy="5116424"/>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a:t>Click to edit Master title style</a:t>
            </a:r>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2/6/24</a:t>
            </a:r>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224890" y="1600200"/>
            <a:ext cx="5566311" cy="5056897"/>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6400800" y="1600200"/>
            <a:ext cx="5558043" cy="5056896"/>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224890" y="274638"/>
            <a:ext cx="11733953" cy="1143000"/>
          </a:xfrm>
        </p:spPr>
        <p:txBody>
          <a:bodyPr/>
          <a:lstStyle/>
          <a:p>
            <a:r>
              <a:rPr lang="en-US"/>
              <a:t>Click to edit Master title style</a:t>
            </a:r>
          </a:p>
        </p:txBody>
      </p:sp>
      <p:sp>
        <p:nvSpPr>
          <p:cNvPr id="5" name="Date Placeholder 4"/>
          <p:cNvSpPr>
            <a:spLocks noGrp="1"/>
          </p:cNvSpPr>
          <p:nvPr>
            <p:ph type="dt" sz="half" idx="10"/>
          </p:nvPr>
        </p:nvSpPr>
        <p:spPr/>
        <p:txBody>
          <a:bodyPr/>
          <a:lstStyle/>
          <a:p>
            <a:r>
              <a:rPr lang="en-US" dirty="0"/>
              <a:t>2/6/24</a:t>
            </a:r>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12800" y="274638"/>
            <a:ext cx="10566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r>
              <a:rPr lang="en-US" dirty="0"/>
              <a:t>2/6/24</a:t>
            </a:r>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96864" y="274638"/>
            <a:ext cx="11363547"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2/6/24</a:t>
            </a:r>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2/6/24</a:t>
            </a:r>
          </a:p>
        </p:txBody>
      </p:sp>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2/6/24</a:t>
            </a:r>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userDrawn="1"/>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2/6/24</a:t>
            </a:r>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a:xfrm>
            <a:off x="-709" y="0"/>
            <a:ext cx="12192708" cy="418854"/>
          </a:xfrm>
          <a:prstGeom prst="rect">
            <a:avLst/>
          </a:prstGeom>
          <a:solidFill>
            <a:srgbClr val="600A1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rgbClr val="FFFFFF"/>
              </a:solidFill>
              <a:latin typeface="Gill Sans"/>
              <a:cs typeface="Gill Sans"/>
            </a:endParaRPr>
          </a:p>
        </p:txBody>
      </p:sp>
      <p:sp>
        <p:nvSpPr>
          <p:cNvPr id="2" name="Title Placeholder 1"/>
          <p:cNvSpPr>
            <a:spLocks noGrp="1"/>
          </p:cNvSpPr>
          <p:nvPr>
            <p:ph type="title"/>
          </p:nvPr>
        </p:nvSpPr>
        <p:spPr>
          <a:xfrm>
            <a:off x="436551" y="525821"/>
            <a:ext cx="11416461" cy="89181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436551" y="1600199"/>
            <a:ext cx="11416461" cy="51759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r>
              <a:rPr lang="en-US"/>
              <a:t>Test 2</a:t>
            </a:r>
          </a:p>
        </p:txBody>
      </p:sp>
      <p:sp>
        <p:nvSpPr>
          <p:cNvPr id="4" name="Date Placeholder 3"/>
          <p:cNvSpPr>
            <a:spLocks noGrp="1"/>
          </p:cNvSpPr>
          <p:nvPr>
            <p:ph type="dt" sz="half" idx="2"/>
          </p:nvPr>
        </p:nvSpPr>
        <p:spPr>
          <a:xfrm>
            <a:off x="8912819" y="76382"/>
            <a:ext cx="2182547" cy="266091"/>
          </a:xfrm>
          <a:prstGeom prst="rect">
            <a:avLst/>
          </a:prstGeom>
        </p:spPr>
        <p:txBody>
          <a:bodyPr vert="horz" lIns="91440" tIns="45720" rIns="91440" bIns="45720" rtlCol="0" anchor="ctr"/>
          <a:lstStyle>
            <a:lvl1pPr algn="r">
              <a:defRPr sz="1200" strike="noStrike" spc="60" baseline="0">
                <a:solidFill>
                  <a:schemeClr val="tx1">
                    <a:lumMod val="85000"/>
                  </a:schemeClr>
                </a:solidFill>
                <a:latin typeface="Gill Sans"/>
                <a:cs typeface="Gill Sans"/>
              </a:defRPr>
            </a:lvl1pPr>
          </a:lstStyle>
          <a:p>
            <a:r>
              <a:rPr lang="en-US" dirty="0"/>
              <a:t>2/6/24</a:t>
            </a:r>
          </a:p>
        </p:txBody>
      </p:sp>
      <p:sp>
        <p:nvSpPr>
          <p:cNvPr id="6" name="Slide Number Placeholder 5"/>
          <p:cNvSpPr>
            <a:spLocks noGrp="1"/>
          </p:cNvSpPr>
          <p:nvPr>
            <p:ph type="sldNum" sz="quarter" idx="4"/>
          </p:nvPr>
        </p:nvSpPr>
        <p:spPr>
          <a:xfrm>
            <a:off x="11095365" y="26865"/>
            <a:ext cx="1070176" cy="365125"/>
          </a:xfrm>
          <a:prstGeom prst="rect">
            <a:avLst/>
          </a:prstGeom>
        </p:spPr>
        <p:txBody>
          <a:bodyPr vert="horz" lIns="91440" tIns="45720" rIns="91440" bIns="45720" rtlCol="0" anchor="ctr"/>
          <a:lstStyle>
            <a:lvl1pPr algn="r">
              <a:defRPr sz="1400" baseline="0">
                <a:solidFill>
                  <a:schemeClr val="tx1">
                    <a:lumMod val="85000"/>
                  </a:schemeClr>
                </a:solidFill>
                <a:latin typeface="Gill Sans"/>
                <a:cs typeface="Gill Sans"/>
              </a:defRPr>
            </a:lvl1pPr>
          </a:lstStyle>
          <a:p>
            <a:fld id="{38237106-F2ED-405E-BC33-CC3CF426205F}" type="slidenum">
              <a:rPr lang="en-US" smtClean="0"/>
              <a:pPr/>
              <a:t>‹#›</a:t>
            </a:fld>
            <a:endParaRPr lang="en-US" dirty="0"/>
          </a:p>
        </p:txBody>
      </p:sp>
      <p:pic>
        <p:nvPicPr>
          <p:cNvPr id="7" name="Picture 6" descr="uchicago-maroon.png"/>
          <p:cNvPicPr>
            <a:picLocks noChangeAspect="1"/>
          </p:cNvPicPr>
          <p:nvPr userDrawn="1"/>
        </p:nvPicPr>
        <p:blipFill>
          <a:blip r:embed="rId13" cstate="email">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6459" y="26865"/>
            <a:ext cx="1793089" cy="365124"/>
          </a:xfrm>
          <a:prstGeom prst="rect">
            <a:avLst/>
          </a:prstGeom>
        </p:spPr>
      </p:pic>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38" r:id="rId10"/>
    <p:sldLayoutId id="2147484739" r:id="rId11"/>
  </p:sldLayoutIdLst>
  <p:hf hdr="0"/>
  <p:txStyles>
    <p:titleStyle>
      <a:lvl1pPr algn="l" defTabSz="914400" rtl="0" eaLnBrk="1" latinLnBrk="0" hangingPunct="1">
        <a:spcBef>
          <a:spcPct val="0"/>
        </a:spcBef>
        <a:buNone/>
        <a:defRPr sz="45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32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6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22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7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0.xml"/><Relationship Id="rId7" Type="http://schemas.openxmlformats.org/officeDocument/2006/relationships/image" Target="../media/image140.png"/><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image" Target="../media/image13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40.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60.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9.sv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2.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0.png"/><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80.png"/></Relationships>
</file>

<file path=ppt/slides/_rels/slide8.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notesSlide" Target="../notesSlides/notesSlide8.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00.png"/><Relationship Id="rId11" Type="http://schemas.openxmlformats.org/officeDocument/2006/relationships/image" Target="../media/image13.png"/><Relationship Id="rId10" Type="http://schemas.openxmlformats.org/officeDocument/2006/relationships/image" Target="../media/image7.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669143" y="3545153"/>
            <a:ext cx="8512628" cy="1216986"/>
          </a:xfrm>
        </p:spPr>
        <p:txBody>
          <a:bodyPr>
            <a:normAutofit/>
          </a:bodyPr>
          <a:lstStyle/>
          <a:p>
            <a:pPr>
              <a:spcBef>
                <a:spcPts val="500"/>
              </a:spcBef>
            </a:pPr>
            <a:r>
              <a:rPr lang="en-US" b="1" u="sng" dirty="0">
                <a:solidFill>
                  <a:srgbClr val="800000"/>
                </a:solidFill>
              </a:rPr>
              <a:t>Yuyang Huang</a:t>
            </a:r>
            <a:r>
              <a:rPr lang="en-US" b="1" dirty="0">
                <a:solidFill>
                  <a:srgbClr val="800000"/>
                </a:solidFill>
              </a:rPr>
              <a:t>, </a:t>
            </a:r>
            <a:r>
              <a:rPr lang="en-US" b="1" dirty="0" err="1">
                <a:solidFill>
                  <a:srgbClr val="800000"/>
                </a:solidFill>
              </a:rPr>
              <a:t>Faishal</a:t>
            </a:r>
            <a:r>
              <a:rPr lang="en-US" b="1" dirty="0">
                <a:solidFill>
                  <a:srgbClr val="800000"/>
                </a:solidFill>
              </a:rPr>
              <a:t> </a:t>
            </a:r>
            <a:r>
              <a:rPr lang="en-US" b="1" dirty="0" err="1">
                <a:solidFill>
                  <a:srgbClr val="800000"/>
                </a:solidFill>
              </a:rPr>
              <a:t>Zharfan</a:t>
            </a:r>
            <a:r>
              <a:rPr lang="en-US" b="1" dirty="0">
                <a:solidFill>
                  <a:srgbClr val="800000"/>
                </a:solidFill>
              </a:rPr>
              <a:t>, </a:t>
            </a:r>
            <a:r>
              <a:rPr lang="en-US" b="1" dirty="0" err="1">
                <a:solidFill>
                  <a:srgbClr val="800000"/>
                </a:solidFill>
              </a:rPr>
              <a:t>Hendrawan</a:t>
            </a:r>
            <a:r>
              <a:rPr lang="en-US" b="1" dirty="0">
                <a:solidFill>
                  <a:srgbClr val="800000"/>
                </a:solidFill>
              </a:rPr>
              <a:t>, </a:t>
            </a:r>
            <a:r>
              <a:rPr lang="en-US" b="1" dirty="0" err="1">
                <a:solidFill>
                  <a:srgbClr val="800000"/>
                </a:solidFill>
              </a:rPr>
              <a:t>Haryadi</a:t>
            </a:r>
            <a:r>
              <a:rPr lang="en-US" b="1" dirty="0">
                <a:solidFill>
                  <a:srgbClr val="800000"/>
                </a:solidFill>
              </a:rPr>
              <a:t> S. </a:t>
            </a:r>
            <a:r>
              <a:rPr lang="en-US" b="1" dirty="0" err="1">
                <a:solidFill>
                  <a:srgbClr val="800000"/>
                </a:solidFill>
              </a:rPr>
              <a:t>Gunawi</a:t>
            </a:r>
            <a:r>
              <a:rPr lang="en-US" b="1" dirty="0">
                <a:solidFill>
                  <a:srgbClr val="800000"/>
                </a:solidFill>
              </a:rPr>
              <a:t> and </a:t>
            </a:r>
            <a:r>
              <a:rPr lang="en-US" b="1" dirty="0" err="1">
                <a:solidFill>
                  <a:srgbClr val="800000"/>
                </a:solidFill>
              </a:rPr>
              <a:t>Junchen</a:t>
            </a:r>
            <a:r>
              <a:rPr lang="en-US" b="1" dirty="0">
                <a:solidFill>
                  <a:srgbClr val="800000"/>
                </a:solidFill>
              </a:rPr>
              <a:t> Jiang</a:t>
            </a:r>
            <a:endParaRPr lang="en-US" dirty="0"/>
          </a:p>
        </p:txBody>
      </p:sp>
      <p:sp>
        <p:nvSpPr>
          <p:cNvPr id="3" name="Title 2"/>
          <p:cNvSpPr>
            <a:spLocks noGrp="1"/>
          </p:cNvSpPr>
          <p:nvPr>
            <p:ph type="ctrTitle"/>
          </p:nvPr>
        </p:nvSpPr>
        <p:spPr>
          <a:xfrm>
            <a:off x="558127" y="1687199"/>
            <a:ext cx="11075746" cy="1470025"/>
          </a:xfrm>
        </p:spPr>
        <p:txBody>
          <a:bodyPr/>
          <a:lstStyle/>
          <a:p>
            <a:r>
              <a:rPr lang="en-US" dirty="0">
                <a:ln w="12700" cmpd="sng">
                  <a:noFill/>
                  <a:prstDash val="solid"/>
                </a:ln>
              </a:rPr>
              <a:t>Concierge</a:t>
            </a:r>
            <a:r>
              <a:rPr lang="en-US" b="0" dirty="0">
                <a:ln w="12700" cmpd="sng">
                  <a:noFill/>
                  <a:prstDash val="solid"/>
                </a:ln>
              </a:rPr>
              <a:t>: </a:t>
            </a:r>
            <a:r>
              <a:rPr lang="en-US" b="0" dirty="0"/>
              <a:t>Towards Accuracy-Driven Bandwidth Allocation for Video Analytics Applications in Edge Network</a:t>
            </a:r>
            <a:endParaRPr lang="en-US" b="0" dirty="0">
              <a:ln w="12700" cmpd="sng">
                <a:noFill/>
                <a:prstDash val="solid"/>
              </a:ln>
            </a:endParaRPr>
          </a:p>
        </p:txBody>
      </p:sp>
      <p:pic>
        <p:nvPicPr>
          <p:cNvPr id="7" name="Picture 6" descr="text-white.jp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245426" y="5204468"/>
            <a:ext cx="4043549" cy="1427135"/>
          </a:xfrm>
          <a:prstGeom prst="rect">
            <a:avLst/>
          </a:prstGeom>
        </p:spPr>
      </p:pic>
      <p:pic>
        <p:nvPicPr>
          <p:cNvPr id="1026" name="Picture 2" descr="Bandung Institute of Technology - Wikipedia">
            <a:extLst>
              <a:ext uri="{FF2B5EF4-FFF2-40B4-BE49-F238E27FC236}">
                <a16:creationId xmlns:a16="http://schemas.microsoft.com/office/drawing/2014/main" id="{ED00295F-BB9C-40F1-64F2-F3B75CB9B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383" y="5137490"/>
            <a:ext cx="1561090" cy="1561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32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4645CB-187F-622B-34FD-DED9055CCAB4}"/>
              </a:ext>
            </a:extLst>
          </p:cNvPr>
          <p:cNvSpPr>
            <a:spLocks noGrp="1"/>
          </p:cNvSpPr>
          <p:nvPr>
            <p:ph type="title"/>
          </p:nvPr>
        </p:nvSpPr>
        <p:spPr/>
        <p:txBody>
          <a:bodyPr/>
          <a:lstStyle/>
          <a:p>
            <a:r>
              <a:rPr lang="en-US" altLang="zh-CN" dirty="0"/>
              <a:t>Strawman Design</a:t>
            </a:r>
            <a:endParaRPr lang="en-US" dirty="0"/>
          </a:p>
        </p:txBody>
      </p:sp>
      <p:sp>
        <p:nvSpPr>
          <p:cNvPr id="6" name="Slide Number Placeholder 5">
            <a:extLst>
              <a:ext uri="{FF2B5EF4-FFF2-40B4-BE49-F238E27FC236}">
                <a16:creationId xmlns:a16="http://schemas.microsoft.com/office/drawing/2014/main" id="{A1944975-7CD3-E45B-16CC-3F9191685232}"/>
              </a:ext>
            </a:extLst>
          </p:cNvPr>
          <p:cNvSpPr>
            <a:spLocks noGrp="1"/>
          </p:cNvSpPr>
          <p:nvPr>
            <p:ph type="sldNum" sz="quarter" idx="12"/>
          </p:nvPr>
        </p:nvSpPr>
        <p:spPr/>
        <p:txBody>
          <a:bodyPr/>
          <a:lstStyle/>
          <a:p>
            <a:fld id="{38237106-F2ED-405E-BC33-CC3CF426205F}" type="slidenum">
              <a:rPr lang="en-US" smtClean="0"/>
              <a:pPr/>
              <a:t>10</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DD812B3-5E78-BC07-5ACA-4A4E442565EB}"/>
                  </a:ext>
                </a:extLst>
              </p:cNvPr>
              <p:cNvSpPr txBox="1"/>
              <p:nvPr/>
            </p:nvSpPr>
            <p:spPr>
              <a:xfrm rot="10800000">
                <a:off x="783417" y="2968550"/>
                <a:ext cx="582532" cy="1875034"/>
              </a:xfrm>
              <a:prstGeom prst="rect">
                <a:avLst/>
              </a:prstGeom>
              <a:noFill/>
            </p:spPr>
            <p:txBody>
              <a:bodyPr vert="eaVert"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kern="1200" spc="30" baseline="0" smtClean="0">
                              <a:solidFill>
                                <a:srgbClr val="000000"/>
                              </a:solidFill>
                              <a:latin typeface="Cambria Math" panose="02040503050406030204" pitchFamily="18" charset="0"/>
                            </a:rPr>
                          </m:ctrlPr>
                        </m:sSubPr>
                        <m:e>
                          <m:r>
                            <a:rPr lang="en-US" sz="2400" b="0" i="1" kern="1200" spc="30" baseline="0" smtClean="0">
                              <a:solidFill>
                                <a:srgbClr val="000000"/>
                              </a:solidFill>
                              <a:latin typeface="Cambria Math" panose="02040503050406030204" pitchFamily="18" charset="0"/>
                            </a:rPr>
                            <m:t>𝐴𝑐𝑐𝑆𝑒𝑛</m:t>
                          </m:r>
                        </m:e>
                        <m:sub>
                          <m:r>
                            <a:rPr lang="en-US" sz="2400" b="0" i="1" kern="1200" spc="30" baseline="0" smtClean="0">
                              <a:solidFill>
                                <a:srgbClr val="000000"/>
                              </a:solidFill>
                              <a:latin typeface="Cambria Math" panose="02040503050406030204" pitchFamily="18" charset="0"/>
                            </a:rPr>
                            <m:t>50</m:t>
                          </m:r>
                          <m:r>
                            <a:rPr lang="en-US" sz="2400" b="0" i="1" kern="1200" spc="30" baseline="0" smtClean="0">
                              <a:solidFill>
                                <a:srgbClr val="000000"/>
                              </a:solidFill>
                              <a:latin typeface="Cambria Math" panose="02040503050406030204" pitchFamily="18" charset="0"/>
                            </a:rPr>
                            <m:t>𝐾𝑏𝑝𝑠</m:t>
                          </m:r>
                          <m:r>
                            <a:rPr lang="en-US" sz="2400" b="0" i="1" kern="1200" spc="30" baseline="0" smtClean="0">
                              <a:solidFill>
                                <a:srgbClr val="000000"/>
                              </a:solidFill>
                              <a:latin typeface="Cambria Math" panose="02040503050406030204" pitchFamily="18" charset="0"/>
                            </a:rPr>
                            <m:t>,10</m:t>
                          </m:r>
                          <m:r>
                            <a:rPr lang="en-US" sz="2400" b="0" i="1" kern="1200" spc="30" baseline="0" smtClean="0">
                              <a:solidFill>
                                <a:srgbClr val="000000"/>
                              </a:solidFill>
                              <a:latin typeface="Cambria Math" panose="02040503050406030204" pitchFamily="18" charset="0"/>
                            </a:rPr>
                            <m:t>𝐾𝑏𝑝𝑠</m:t>
                          </m:r>
                        </m:sub>
                      </m:sSub>
                    </m:oMath>
                  </m:oMathPara>
                </a14:m>
                <a:endParaRPr lang="en-US" sz="2400" dirty="0" err="1">
                  <a:solidFill>
                    <a:schemeClr val="bg1"/>
                  </a:solidFill>
                </a:endParaRPr>
              </a:p>
            </p:txBody>
          </p:sp>
        </mc:Choice>
        <mc:Fallback xmlns="">
          <p:sp>
            <p:nvSpPr>
              <p:cNvPr id="9" name="TextBox 8">
                <a:extLst>
                  <a:ext uri="{FF2B5EF4-FFF2-40B4-BE49-F238E27FC236}">
                    <a16:creationId xmlns:a16="http://schemas.microsoft.com/office/drawing/2014/main" id="{3DD812B3-5E78-BC07-5ACA-4A4E442565EB}"/>
                  </a:ext>
                </a:extLst>
              </p:cNvPr>
              <p:cNvSpPr txBox="1">
                <a:spLocks noRot="1" noChangeAspect="1" noMove="1" noResize="1" noEditPoints="1" noAdjustHandles="1" noChangeArrowheads="1" noChangeShapeType="1" noTextEdit="1"/>
              </p:cNvSpPr>
              <p:nvPr/>
            </p:nvSpPr>
            <p:spPr>
              <a:xfrm rot="10800000">
                <a:off x="783417" y="2968550"/>
                <a:ext cx="582532" cy="1875034"/>
              </a:xfrm>
              <a:prstGeom prst="rect">
                <a:avLst/>
              </a:prstGeom>
              <a:blipFill>
                <a:blip r:embed="rId6"/>
                <a:stretch>
                  <a:fillRect t="-43831"/>
                </a:stretch>
              </a:blipFill>
            </p:spPr>
            <p:txBody>
              <a:bodyPr/>
              <a:lstStyle/>
              <a:p>
                <a:r>
                  <a:rPr lang="en-US">
                    <a:noFill/>
                  </a:rPr>
                  <a:t> </a:t>
                </a:r>
              </a:p>
            </p:txBody>
          </p:sp>
        </mc:Fallback>
      </mc:AlternateContent>
      <p:sp>
        <p:nvSpPr>
          <p:cNvPr id="10" name="Thought Bubble: Cloud 9">
            <a:extLst>
              <a:ext uri="{FF2B5EF4-FFF2-40B4-BE49-F238E27FC236}">
                <a16:creationId xmlns:a16="http://schemas.microsoft.com/office/drawing/2014/main" id="{5F3EDA87-B320-01C5-8129-A513F85014C7}"/>
              </a:ext>
            </a:extLst>
          </p:cNvPr>
          <p:cNvSpPr/>
          <p:nvPr/>
        </p:nvSpPr>
        <p:spPr>
          <a:xfrm>
            <a:off x="6940051" y="846138"/>
            <a:ext cx="4643194" cy="2455524"/>
          </a:xfrm>
          <a:prstGeom prst="cloudCallout">
            <a:avLst>
              <a:gd name="adj1" fmla="val -65641"/>
              <a:gd name="adj2" fmla="val 466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Can periodically measure the </a:t>
            </a:r>
            <a:r>
              <a:rPr lang="en-US" i="1" dirty="0"/>
              <a:t>AccSen</a:t>
            </a:r>
            <a:r>
              <a:rPr lang="en-US" dirty="0"/>
              <a:t> and move the allocation </a:t>
            </a:r>
            <a:r>
              <a:rPr lang="en-US" b="1" dirty="0"/>
              <a:t>from lower one to the higher one</a:t>
            </a:r>
            <a:r>
              <a:rPr lang="en-US" dirty="0"/>
              <a:t>?</a:t>
            </a:r>
          </a:p>
        </p:txBody>
      </p:sp>
      <mc:AlternateContent xmlns:mc="http://schemas.openxmlformats.org/markup-compatibility/2006" xmlns:a14="http://schemas.microsoft.com/office/drawing/2010/main">
        <mc:Choice Requires="a14">
          <p:sp>
            <p:nvSpPr>
              <p:cNvPr id="11" name="Thought Bubble: Cloud 10">
                <a:extLst>
                  <a:ext uri="{FF2B5EF4-FFF2-40B4-BE49-F238E27FC236}">
                    <a16:creationId xmlns:a16="http://schemas.microsoft.com/office/drawing/2014/main" id="{E984B834-7C5B-972B-C558-20C45E79FA71}"/>
                  </a:ext>
                </a:extLst>
              </p:cNvPr>
              <p:cNvSpPr/>
              <p:nvPr/>
            </p:nvSpPr>
            <p:spPr>
              <a:xfrm>
                <a:off x="6987259" y="3971840"/>
                <a:ext cx="4643194" cy="2455524"/>
              </a:xfrm>
              <a:prstGeom prst="cloudCallout">
                <a:avLst>
                  <a:gd name="adj1" fmla="val -66526"/>
                  <a:gd name="adj2" fmla="val -3310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 example,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a14:m>
                <a:r>
                  <a:rPr lang="en-US" dirty="0"/>
                  <a:t>, we move allocation from city traffic to highway traffic, vice versa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2</m:t>
                        </m:r>
                      </m:sub>
                    </m:sSub>
                  </m:oMath>
                </a14:m>
                <a:endParaRPr lang="en-US" dirty="0"/>
              </a:p>
            </p:txBody>
          </p:sp>
        </mc:Choice>
        <mc:Fallback xmlns="">
          <p:sp>
            <p:nvSpPr>
              <p:cNvPr id="11" name="Thought Bubble: Cloud 10">
                <a:extLst>
                  <a:ext uri="{FF2B5EF4-FFF2-40B4-BE49-F238E27FC236}">
                    <a16:creationId xmlns:a16="http://schemas.microsoft.com/office/drawing/2014/main" id="{E984B834-7C5B-972B-C558-20C45E79FA71}"/>
                  </a:ext>
                </a:extLst>
              </p:cNvPr>
              <p:cNvSpPr>
                <a:spLocks noRot="1" noChangeAspect="1" noMove="1" noResize="1" noEditPoints="1" noAdjustHandles="1" noChangeArrowheads="1" noChangeShapeType="1" noTextEdit="1"/>
              </p:cNvSpPr>
              <p:nvPr/>
            </p:nvSpPr>
            <p:spPr>
              <a:xfrm>
                <a:off x="6987259" y="3971840"/>
                <a:ext cx="4643194" cy="2455524"/>
              </a:xfrm>
              <a:prstGeom prst="cloudCallout">
                <a:avLst>
                  <a:gd name="adj1" fmla="val -66526"/>
                  <a:gd name="adj2" fmla="val -33107"/>
                </a:avLst>
              </a:prstGeom>
              <a:blipFill>
                <a:blip r:embed="rId7"/>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ED37CB24-D43A-B7D2-43C1-60957F1841DE}"/>
              </a:ext>
            </a:extLst>
          </p:cNvPr>
          <p:cNvPicPr>
            <a:picLocks noChangeAspect="1"/>
          </p:cNvPicPr>
          <p:nvPr/>
        </p:nvPicPr>
        <p:blipFill>
          <a:blip r:embed="rId8"/>
          <a:stretch>
            <a:fillRect/>
          </a:stretch>
        </p:blipFill>
        <p:spPr>
          <a:xfrm>
            <a:off x="1365949" y="2067605"/>
            <a:ext cx="4241463" cy="2930772"/>
          </a:xfrm>
          <a:prstGeom prst="rect">
            <a:avLst/>
          </a:prstGeom>
        </p:spPr>
      </p:pic>
    </p:spTree>
    <p:custDataLst>
      <p:tags r:id="rId1"/>
    </p:custDataLst>
    <p:extLst>
      <p:ext uri="{BB962C8B-B14F-4D97-AF65-F5344CB8AC3E}">
        <p14:creationId xmlns:p14="http://schemas.microsoft.com/office/powerpoint/2010/main" val="217995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4303-AB5A-5259-542B-DC99EEF9268E}"/>
              </a:ext>
            </a:extLst>
          </p:cNvPr>
          <p:cNvSpPr>
            <a:spLocks noGrp="1"/>
          </p:cNvSpPr>
          <p:nvPr>
            <p:ph type="title"/>
          </p:nvPr>
        </p:nvSpPr>
        <p:spPr>
          <a:xfrm>
            <a:off x="401231" y="166087"/>
            <a:ext cx="11495833" cy="1143000"/>
          </a:xfrm>
        </p:spPr>
        <p:txBody>
          <a:bodyPr/>
          <a:lstStyle/>
          <a:p>
            <a:r>
              <a:rPr lang="en-US" dirty="0"/>
              <a:t>Heavy overhead at runtime</a:t>
            </a:r>
          </a:p>
        </p:txBody>
      </p:sp>
      <p:sp>
        <p:nvSpPr>
          <p:cNvPr id="4" name="Slide Number Placeholder 3">
            <a:extLst>
              <a:ext uri="{FF2B5EF4-FFF2-40B4-BE49-F238E27FC236}">
                <a16:creationId xmlns:a16="http://schemas.microsoft.com/office/drawing/2014/main" id="{AA7013EF-D548-174C-AFE0-953449B06297}"/>
              </a:ext>
            </a:extLst>
          </p:cNvPr>
          <p:cNvSpPr>
            <a:spLocks noGrp="1"/>
          </p:cNvSpPr>
          <p:nvPr>
            <p:ph type="sldNum" sz="quarter" idx="12"/>
          </p:nvPr>
        </p:nvSpPr>
        <p:spPr/>
        <p:txBody>
          <a:bodyPr/>
          <a:lstStyle/>
          <a:p>
            <a:fld id="{38237106-F2ED-405E-BC33-CC3CF426205F}" type="slidenum">
              <a:rPr lang="en-US" smtClean="0"/>
              <a:pPr/>
              <a:t>11</a:t>
            </a:fld>
            <a:endParaRPr lang="en-US"/>
          </a:p>
        </p:txBody>
      </p:sp>
      <p:sp>
        <p:nvSpPr>
          <p:cNvPr id="15" name="Rectangle 14">
            <a:extLst>
              <a:ext uri="{FF2B5EF4-FFF2-40B4-BE49-F238E27FC236}">
                <a16:creationId xmlns:a16="http://schemas.microsoft.com/office/drawing/2014/main" id="{7D7222C1-D406-E4D1-F921-96D208D2DD1D}"/>
              </a:ext>
            </a:extLst>
          </p:cNvPr>
          <p:cNvSpPr/>
          <p:nvPr/>
        </p:nvSpPr>
        <p:spPr>
          <a:xfrm>
            <a:off x="3910601" y="3635955"/>
            <a:ext cx="4106239" cy="47346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Lossless Video Transmit</a:t>
            </a:r>
          </a:p>
        </p:txBody>
      </p:sp>
      <p:sp>
        <p:nvSpPr>
          <p:cNvPr id="16" name="Rectangle 15">
            <a:extLst>
              <a:ext uri="{FF2B5EF4-FFF2-40B4-BE49-F238E27FC236}">
                <a16:creationId xmlns:a16="http://schemas.microsoft.com/office/drawing/2014/main" id="{396EAB09-F383-06EC-D835-1E00F36C9C13}"/>
              </a:ext>
            </a:extLst>
          </p:cNvPr>
          <p:cNvSpPr/>
          <p:nvPr/>
        </p:nvSpPr>
        <p:spPr>
          <a:xfrm>
            <a:off x="8013843" y="4120847"/>
            <a:ext cx="2958957" cy="47346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Larger Model Inference</a:t>
            </a:r>
          </a:p>
        </p:txBody>
      </p:sp>
      <p:sp>
        <p:nvSpPr>
          <p:cNvPr id="18" name="TextBox 17">
            <a:extLst>
              <a:ext uri="{FF2B5EF4-FFF2-40B4-BE49-F238E27FC236}">
                <a16:creationId xmlns:a16="http://schemas.microsoft.com/office/drawing/2014/main" id="{5CF8185F-89E8-FC2E-338F-231EEE1E54B8}"/>
              </a:ext>
            </a:extLst>
          </p:cNvPr>
          <p:cNvSpPr txBox="1"/>
          <p:nvPr/>
        </p:nvSpPr>
        <p:spPr>
          <a:xfrm>
            <a:off x="11185992" y="4332705"/>
            <a:ext cx="1089471" cy="523220"/>
          </a:xfrm>
          <a:prstGeom prst="rect">
            <a:avLst/>
          </a:prstGeom>
          <a:noFill/>
        </p:spPr>
        <p:txBody>
          <a:bodyPr wrap="square" rtlCol="0">
            <a:spAutoFit/>
          </a:bodyPr>
          <a:lstStyle/>
          <a:p>
            <a:pPr algn="l"/>
            <a:r>
              <a:rPr lang="en-US" sz="2800" dirty="0">
                <a:solidFill>
                  <a:schemeClr val="bg1"/>
                </a:solidFill>
              </a:rPr>
              <a:t>Time</a:t>
            </a:r>
          </a:p>
        </p:txBody>
      </p:sp>
      <p:grpSp>
        <p:nvGrpSpPr>
          <p:cNvPr id="21" name="Group 20">
            <a:extLst>
              <a:ext uri="{FF2B5EF4-FFF2-40B4-BE49-F238E27FC236}">
                <a16:creationId xmlns:a16="http://schemas.microsoft.com/office/drawing/2014/main" id="{6B19B469-06C1-F265-3248-AA9D583B71D0}"/>
              </a:ext>
            </a:extLst>
          </p:cNvPr>
          <p:cNvGrpSpPr/>
          <p:nvPr/>
        </p:nvGrpSpPr>
        <p:grpSpPr>
          <a:xfrm>
            <a:off x="678523" y="1348818"/>
            <a:ext cx="3125056" cy="843981"/>
            <a:chOff x="1851917" y="3801678"/>
            <a:chExt cx="3125056" cy="843981"/>
          </a:xfrm>
        </p:grpSpPr>
        <p:sp>
          <p:nvSpPr>
            <p:cNvPr id="13" name="Rectangle 12">
              <a:extLst>
                <a:ext uri="{FF2B5EF4-FFF2-40B4-BE49-F238E27FC236}">
                  <a16:creationId xmlns:a16="http://schemas.microsoft.com/office/drawing/2014/main" id="{2535D921-6308-56E1-83AD-B9E9A3905B49}"/>
                </a:ext>
              </a:extLst>
            </p:cNvPr>
            <p:cNvSpPr/>
            <p:nvPr/>
          </p:nvSpPr>
          <p:spPr>
            <a:xfrm>
              <a:off x="1967502" y="4172191"/>
              <a:ext cx="595900" cy="473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1D714317-252E-9D8A-D109-CD512610E6DF}"/>
                </a:ext>
              </a:extLst>
            </p:cNvPr>
            <p:cNvSpPr txBox="1"/>
            <p:nvPr/>
          </p:nvSpPr>
          <p:spPr>
            <a:xfrm>
              <a:off x="1851917" y="3801678"/>
              <a:ext cx="3125056" cy="400110"/>
            </a:xfrm>
            <a:prstGeom prst="rect">
              <a:avLst/>
            </a:prstGeom>
            <a:noFill/>
          </p:spPr>
          <p:txBody>
            <a:bodyPr wrap="square" rtlCol="0">
              <a:spAutoFit/>
            </a:bodyPr>
            <a:lstStyle/>
            <a:p>
              <a:pPr algn="l"/>
              <a:r>
                <a:rPr lang="en-US" sz="2000" dirty="0">
                  <a:solidFill>
                    <a:schemeClr val="bg1"/>
                  </a:solidFill>
                </a:rPr>
                <a:t>Encoded Video Transmit</a:t>
              </a:r>
            </a:p>
          </p:txBody>
        </p:sp>
      </p:grpSp>
      <p:grpSp>
        <p:nvGrpSpPr>
          <p:cNvPr id="22" name="Group 21">
            <a:extLst>
              <a:ext uri="{FF2B5EF4-FFF2-40B4-BE49-F238E27FC236}">
                <a16:creationId xmlns:a16="http://schemas.microsoft.com/office/drawing/2014/main" id="{86997BFD-462E-EAFD-34C7-90259E522A81}"/>
              </a:ext>
            </a:extLst>
          </p:cNvPr>
          <p:cNvGrpSpPr/>
          <p:nvPr/>
        </p:nvGrpSpPr>
        <p:grpSpPr>
          <a:xfrm>
            <a:off x="1345487" y="1833208"/>
            <a:ext cx="2851078" cy="833058"/>
            <a:chOff x="2518881" y="4286068"/>
            <a:chExt cx="2851078" cy="833058"/>
          </a:xfrm>
        </p:grpSpPr>
        <p:sp>
          <p:nvSpPr>
            <p:cNvPr id="14" name="Rectangle 13">
              <a:extLst>
                <a:ext uri="{FF2B5EF4-FFF2-40B4-BE49-F238E27FC236}">
                  <a16:creationId xmlns:a16="http://schemas.microsoft.com/office/drawing/2014/main" id="{BA9E0AA4-DAEB-9745-E415-1862EE8E54B9}"/>
                </a:ext>
              </a:extLst>
            </p:cNvPr>
            <p:cNvSpPr/>
            <p:nvPr/>
          </p:nvSpPr>
          <p:spPr>
            <a:xfrm>
              <a:off x="2563402" y="4645658"/>
              <a:ext cx="943510" cy="473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AED1FB4-873D-ED4A-7DDD-F1A90BDDB5B7}"/>
                </a:ext>
              </a:extLst>
            </p:cNvPr>
            <p:cNvSpPr txBox="1"/>
            <p:nvPr/>
          </p:nvSpPr>
          <p:spPr>
            <a:xfrm>
              <a:off x="2518881" y="4286068"/>
              <a:ext cx="2851078" cy="400110"/>
            </a:xfrm>
            <a:prstGeom prst="rect">
              <a:avLst/>
            </a:prstGeom>
            <a:noFill/>
          </p:spPr>
          <p:txBody>
            <a:bodyPr wrap="square" rtlCol="0">
              <a:spAutoFit/>
            </a:bodyPr>
            <a:lstStyle/>
            <a:p>
              <a:pPr algn="l"/>
              <a:r>
                <a:rPr lang="en-US" sz="2000" dirty="0">
                  <a:solidFill>
                    <a:schemeClr val="bg1"/>
                  </a:solidFill>
                </a:rPr>
                <a:t>Small Model Inference</a:t>
              </a:r>
            </a:p>
          </p:txBody>
        </p:sp>
      </p:grpSp>
      <p:cxnSp>
        <p:nvCxnSpPr>
          <p:cNvPr id="27" name="Straight Connector 26">
            <a:extLst>
              <a:ext uri="{FF2B5EF4-FFF2-40B4-BE49-F238E27FC236}">
                <a16:creationId xmlns:a16="http://schemas.microsoft.com/office/drawing/2014/main" id="{188C9BA1-607B-5FF2-32CD-86102E9DBB93}"/>
              </a:ext>
            </a:extLst>
          </p:cNvPr>
          <p:cNvCxnSpPr>
            <a:cxnSpLocks/>
          </p:cNvCxnSpPr>
          <p:nvPr/>
        </p:nvCxnSpPr>
        <p:spPr>
          <a:xfrm>
            <a:off x="794108" y="1719331"/>
            <a:ext cx="0" cy="2874984"/>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229D7C0-3164-1A10-0661-B0BD5B8EB648}"/>
              </a:ext>
            </a:extLst>
          </p:cNvPr>
          <p:cNvCxnSpPr>
            <a:cxnSpLocks/>
          </p:cNvCxnSpPr>
          <p:nvPr/>
        </p:nvCxnSpPr>
        <p:spPr>
          <a:xfrm>
            <a:off x="1390008" y="2192798"/>
            <a:ext cx="0" cy="2353516"/>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61B4AC4-1010-3409-1A48-ABD059076337}"/>
              </a:ext>
            </a:extLst>
          </p:cNvPr>
          <p:cNvCxnSpPr>
            <a:cxnSpLocks/>
          </p:cNvCxnSpPr>
          <p:nvPr/>
        </p:nvCxnSpPr>
        <p:spPr>
          <a:xfrm>
            <a:off x="2319391" y="2677347"/>
            <a:ext cx="0" cy="1916968"/>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C98977EF-026B-3D9D-D5F6-442FB5663801}"/>
              </a:ext>
            </a:extLst>
          </p:cNvPr>
          <p:cNvGrpSpPr/>
          <p:nvPr/>
        </p:nvGrpSpPr>
        <p:grpSpPr>
          <a:xfrm>
            <a:off x="2319390" y="4705908"/>
            <a:ext cx="9413697" cy="853237"/>
            <a:chOff x="3125912" y="4095009"/>
            <a:chExt cx="7697911" cy="853237"/>
          </a:xfrm>
        </p:grpSpPr>
        <p:cxnSp>
          <p:nvCxnSpPr>
            <p:cNvPr id="24" name="Straight Arrow Connector 23">
              <a:extLst>
                <a:ext uri="{FF2B5EF4-FFF2-40B4-BE49-F238E27FC236}">
                  <a16:creationId xmlns:a16="http://schemas.microsoft.com/office/drawing/2014/main" id="{88E8E8DD-1587-C8CC-CCDF-2963F939C40F}"/>
                </a:ext>
              </a:extLst>
            </p:cNvPr>
            <p:cNvCxnSpPr>
              <a:cxnSpLocks/>
            </p:cNvCxnSpPr>
            <p:nvPr/>
          </p:nvCxnSpPr>
          <p:spPr>
            <a:xfrm>
              <a:off x="3125912" y="4344156"/>
              <a:ext cx="7079323" cy="1"/>
            </a:xfrm>
            <a:prstGeom prst="straightConnector1">
              <a:avLst/>
            </a:prstGeom>
            <a:ln w="571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2AD17C5-6061-7DC2-3396-141AA9FE0F86}"/>
                </a:ext>
              </a:extLst>
            </p:cNvPr>
            <p:cNvCxnSpPr>
              <a:cxnSpLocks/>
            </p:cNvCxnSpPr>
            <p:nvPr/>
          </p:nvCxnSpPr>
          <p:spPr>
            <a:xfrm>
              <a:off x="3125912" y="4095009"/>
              <a:ext cx="0" cy="4982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AF3C2DA-10EF-2075-5CC5-ACF60884F560}"/>
                </a:ext>
              </a:extLst>
            </p:cNvPr>
            <p:cNvCxnSpPr>
              <a:cxnSpLocks/>
            </p:cNvCxnSpPr>
            <p:nvPr/>
          </p:nvCxnSpPr>
          <p:spPr>
            <a:xfrm>
              <a:off x="10205235" y="4095009"/>
              <a:ext cx="0" cy="51884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B0F58E4-A204-7722-C7FC-4F336ACC24FC}"/>
                </a:ext>
              </a:extLst>
            </p:cNvPr>
            <p:cNvSpPr txBox="1"/>
            <p:nvPr/>
          </p:nvSpPr>
          <p:spPr>
            <a:xfrm>
              <a:off x="4186718" y="4425026"/>
              <a:ext cx="6637105" cy="523220"/>
            </a:xfrm>
            <a:prstGeom prst="rect">
              <a:avLst/>
            </a:prstGeom>
            <a:noFill/>
          </p:spPr>
          <p:txBody>
            <a:bodyPr wrap="square" rtlCol="0">
              <a:spAutoFit/>
            </a:bodyPr>
            <a:lstStyle/>
            <a:p>
              <a:pPr algn="l"/>
              <a:r>
                <a:rPr lang="en-US" altLang="zh-CN" sz="2800" dirty="0">
                  <a:solidFill>
                    <a:schemeClr val="bg1"/>
                  </a:solidFill>
                </a:rPr>
                <a:t>10x – 100x Latency Overhead</a:t>
              </a:r>
              <a:endParaRPr lang="en-US" sz="2800" dirty="0">
                <a:solidFill>
                  <a:schemeClr val="bg1"/>
                </a:solidFill>
              </a:endParaRPr>
            </a:p>
          </p:txBody>
        </p:sp>
      </p:grpSp>
      <p:sp>
        <p:nvSpPr>
          <p:cNvPr id="47" name="Rectangle 46">
            <a:extLst>
              <a:ext uri="{FF2B5EF4-FFF2-40B4-BE49-F238E27FC236}">
                <a16:creationId xmlns:a16="http://schemas.microsoft.com/office/drawing/2014/main" id="{FCFDFBC3-8421-B230-FF1F-354ADED22C02}"/>
              </a:ext>
            </a:extLst>
          </p:cNvPr>
          <p:cNvSpPr/>
          <p:nvPr/>
        </p:nvSpPr>
        <p:spPr>
          <a:xfrm>
            <a:off x="-19692" y="5819861"/>
            <a:ext cx="12231384" cy="863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Periodical profiling </a:t>
            </a:r>
            <a:r>
              <a:rPr lang="en-US" sz="3200" b="1" i="1" dirty="0"/>
              <a:t>AccSen</a:t>
            </a:r>
            <a:r>
              <a:rPr lang="en-US" sz="3200" b="1" dirty="0"/>
              <a:t> </a:t>
            </a:r>
            <a:r>
              <a:rPr lang="en-US" sz="3200" dirty="0"/>
              <a:t>could be prohibitively </a:t>
            </a:r>
            <a:r>
              <a:rPr lang="en-US" sz="3200" b="1" dirty="0"/>
              <a:t>costly</a:t>
            </a:r>
          </a:p>
        </p:txBody>
      </p:sp>
      <p:grpSp>
        <p:nvGrpSpPr>
          <p:cNvPr id="48" name="Group 47">
            <a:extLst>
              <a:ext uri="{FF2B5EF4-FFF2-40B4-BE49-F238E27FC236}">
                <a16:creationId xmlns:a16="http://schemas.microsoft.com/office/drawing/2014/main" id="{AC8B87A7-9DC9-B5A7-7C2A-9A80A37D8573}"/>
              </a:ext>
            </a:extLst>
          </p:cNvPr>
          <p:cNvGrpSpPr/>
          <p:nvPr/>
        </p:nvGrpSpPr>
        <p:grpSpPr>
          <a:xfrm>
            <a:off x="2296272" y="2291199"/>
            <a:ext cx="3125056" cy="843981"/>
            <a:chOff x="1920838" y="3801678"/>
            <a:chExt cx="3125056" cy="843981"/>
          </a:xfrm>
        </p:grpSpPr>
        <p:sp>
          <p:nvSpPr>
            <p:cNvPr id="49" name="Rectangle 48">
              <a:extLst>
                <a:ext uri="{FF2B5EF4-FFF2-40B4-BE49-F238E27FC236}">
                  <a16:creationId xmlns:a16="http://schemas.microsoft.com/office/drawing/2014/main" id="{E1B536F7-9238-6CF6-2309-A81FD7A0FD03}"/>
                </a:ext>
              </a:extLst>
            </p:cNvPr>
            <p:cNvSpPr/>
            <p:nvPr/>
          </p:nvSpPr>
          <p:spPr>
            <a:xfrm>
              <a:off x="1967502" y="4172191"/>
              <a:ext cx="595900" cy="473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r>
                <a:rPr lang="el-GR" dirty="0"/>
                <a:t>δ</a:t>
              </a:r>
              <a:endParaRPr lang="en-US" dirty="0"/>
            </a:p>
          </p:txBody>
        </p:sp>
        <p:sp>
          <p:nvSpPr>
            <p:cNvPr id="50" name="TextBox 49">
              <a:extLst>
                <a:ext uri="{FF2B5EF4-FFF2-40B4-BE49-F238E27FC236}">
                  <a16:creationId xmlns:a16="http://schemas.microsoft.com/office/drawing/2014/main" id="{7D107780-38F5-18E6-FCE5-FC1C17FE2A29}"/>
                </a:ext>
              </a:extLst>
            </p:cNvPr>
            <p:cNvSpPr txBox="1"/>
            <p:nvPr/>
          </p:nvSpPr>
          <p:spPr>
            <a:xfrm>
              <a:off x="1920838" y="3801678"/>
              <a:ext cx="3125056" cy="400110"/>
            </a:xfrm>
            <a:prstGeom prst="rect">
              <a:avLst/>
            </a:prstGeom>
            <a:noFill/>
          </p:spPr>
          <p:txBody>
            <a:bodyPr wrap="square" rtlCol="0">
              <a:spAutoFit/>
            </a:bodyPr>
            <a:lstStyle/>
            <a:p>
              <a:pPr algn="l"/>
              <a:r>
                <a:rPr lang="en-US" sz="2000" dirty="0">
                  <a:solidFill>
                    <a:schemeClr val="bg1"/>
                  </a:solidFill>
                </a:rPr>
                <a:t>Encoded Video Transmit</a:t>
              </a:r>
            </a:p>
          </p:txBody>
        </p:sp>
      </p:grpSp>
      <p:grpSp>
        <p:nvGrpSpPr>
          <p:cNvPr id="51" name="Group 50">
            <a:extLst>
              <a:ext uri="{FF2B5EF4-FFF2-40B4-BE49-F238E27FC236}">
                <a16:creationId xmlns:a16="http://schemas.microsoft.com/office/drawing/2014/main" id="{DD697511-6E6A-81CB-EA87-13FB267FE3A1}"/>
              </a:ext>
            </a:extLst>
          </p:cNvPr>
          <p:cNvGrpSpPr/>
          <p:nvPr/>
        </p:nvGrpSpPr>
        <p:grpSpPr>
          <a:xfrm>
            <a:off x="2908015" y="2775589"/>
            <a:ext cx="2851078" cy="833058"/>
            <a:chOff x="2518881" y="4286068"/>
            <a:chExt cx="2851078" cy="833058"/>
          </a:xfrm>
        </p:grpSpPr>
        <p:sp>
          <p:nvSpPr>
            <p:cNvPr id="52" name="Rectangle 51">
              <a:extLst>
                <a:ext uri="{FF2B5EF4-FFF2-40B4-BE49-F238E27FC236}">
                  <a16:creationId xmlns:a16="http://schemas.microsoft.com/office/drawing/2014/main" id="{A65B6813-2A09-2A36-B865-5ADBFB50D258}"/>
                </a:ext>
              </a:extLst>
            </p:cNvPr>
            <p:cNvSpPr/>
            <p:nvPr/>
          </p:nvSpPr>
          <p:spPr>
            <a:xfrm>
              <a:off x="2563402" y="4645658"/>
              <a:ext cx="943510" cy="473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EA19BC8B-946A-C618-4A48-67E89D800F09}"/>
                </a:ext>
              </a:extLst>
            </p:cNvPr>
            <p:cNvSpPr txBox="1"/>
            <p:nvPr/>
          </p:nvSpPr>
          <p:spPr>
            <a:xfrm>
              <a:off x="2518881" y="4286068"/>
              <a:ext cx="2851078" cy="400110"/>
            </a:xfrm>
            <a:prstGeom prst="rect">
              <a:avLst/>
            </a:prstGeom>
            <a:noFill/>
          </p:spPr>
          <p:txBody>
            <a:bodyPr wrap="square" rtlCol="0">
              <a:spAutoFit/>
            </a:bodyPr>
            <a:lstStyle/>
            <a:p>
              <a:pPr algn="l"/>
              <a:r>
                <a:rPr lang="en-US" sz="2000" dirty="0">
                  <a:solidFill>
                    <a:schemeClr val="bg1"/>
                  </a:solidFill>
                </a:rPr>
                <a:t>Small Model Inference</a:t>
              </a:r>
            </a:p>
          </p:txBody>
        </p:sp>
      </p:grpSp>
      <p:cxnSp>
        <p:nvCxnSpPr>
          <p:cNvPr id="64" name="Straight Connector 63">
            <a:extLst>
              <a:ext uri="{FF2B5EF4-FFF2-40B4-BE49-F238E27FC236}">
                <a16:creationId xmlns:a16="http://schemas.microsoft.com/office/drawing/2014/main" id="{E2AE5A59-0C25-D766-A505-09545A98D163}"/>
              </a:ext>
            </a:extLst>
          </p:cNvPr>
          <p:cNvCxnSpPr>
            <a:cxnSpLocks/>
          </p:cNvCxnSpPr>
          <p:nvPr/>
        </p:nvCxnSpPr>
        <p:spPr>
          <a:xfrm>
            <a:off x="2938836" y="3150940"/>
            <a:ext cx="0" cy="1443375"/>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6505A5-0927-1AFE-275B-CF45278F7A2A}"/>
              </a:ext>
            </a:extLst>
          </p:cNvPr>
          <p:cNvCxnSpPr>
            <a:cxnSpLocks/>
            <a:endCxn id="18" idx="1"/>
          </p:cNvCxnSpPr>
          <p:nvPr/>
        </p:nvCxnSpPr>
        <p:spPr>
          <a:xfrm>
            <a:off x="726600" y="4594315"/>
            <a:ext cx="10459392"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74802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1"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childTnLst>
                                </p:cTn>
                              </p:par>
                              <p:par>
                                <p:cTn id="10" presetID="22" presetClass="entr" presetSubtype="8"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500"/>
                                        <p:tgtEl>
                                          <p:spTgt spid="48"/>
                                        </p:tgtEl>
                                      </p:cBhvr>
                                    </p:animEffect>
                                  </p:childTnLst>
                                </p:cTn>
                              </p:par>
                              <p:par>
                                <p:cTn id="20" presetID="22" presetClass="entr" presetSubtype="8"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2500"/>
                                        <p:tgtEl>
                                          <p:spTgt spid="15"/>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1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randombar(horizontal)">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7"/>
                                        </p:tgtEl>
                                        <p:attrNameLst>
                                          <p:attrName>style.visibility</p:attrName>
                                        </p:attrNameLst>
                                      </p:cBhvr>
                                      <p:to>
                                        <p:strVal val="visible"/>
                                      </p:to>
                                    </p:set>
                                    <p:anim calcmode="lin" valueType="num">
                                      <p:cBhvr additive="base">
                                        <p:cTn id="44" dur="500" fill="hold"/>
                                        <p:tgtEl>
                                          <p:spTgt spid="47"/>
                                        </p:tgtEl>
                                        <p:attrNameLst>
                                          <p:attrName>ppt_x</p:attrName>
                                        </p:attrNameLst>
                                      </p:cBhvr>
                                      <p:tavLst>
                                        <p:tav tm="0">
                                          <p:val>
                                            <p:strVal val="#ppt_x"/>
                                          </p:val>
                                        </p:tav>
                                        <p:tav tm="100000">
                                          <p:val>
                                            <p:strVal val="#ppt_x"/>
                                          </p:val>
                                        </p:tav>
                                      </p:tavLst>
                                    </p:anim>
                                    <p:anim calcmode="lin" valueType="num">
                                      <p:cBhvr additive="base">
                                        <p:cTn id="45"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F908-9F8F-934B-4531-106303C52393}"/>
              </a:ext>
            </a:extLst>
          </p:cNvPr>
          <p:cNvSpPr>
            <a:spLocks noGrp="1"/>
          </p:cNvSpPr>
          <p:nvPr>
            <p:ph type="title"/>
          </p:nvPr>
        </p:nvSpPr>
        <p:spPr/>
        <p:txBody>
          <a:bodyPr/>
          <a:lstStyle/>
          <a:p>
            <a:r>
              <a:rPr lang="en-US" i="1" dirty="0"/>
              <a:t>Accuracy = Similarity</a:t>
            </a:r>
          </a:p>
        </p:txBody>
      </p:sp>
      <p:sp>
        <p:nvSpPr>
          <p:cNvPr id="4" name="Slide Number Placeholder 3">
            <a:extLst>
              <a:ext uri="{FF2B5EF4-FFF2-40B4-BE49-F238E27FC236}">
                <a16:creationId xmlns:a16="http://schemas.microsoft.com/office/drawing/2014/main" id="{94814AC7-358B-C361-54DE-00613CF687CD}"/>
              </a:ext>
            </a:extLst>
          </p:cNvPr>
          <p:cNvSpPr>
            <a:spLocks noGrp="1"/>
          </p:cNvSpPr>
          <p:nvPr>
            <p:ph type="sldNum" sz="quarter" idx="12"/>
          </p:nvPr>
        </p:nvSpPr>
        <p:spPr/>
        <p:txBody>
          <a:bodyPr/>
          <a:lstStyle/>
          <a:p>
            <a:fld id="{38237106-F2ED-405E-BC33-CC3CF426205F}" type="slidenum">
              <a:rPr lang="en-US" smtClean="0"/>
              <a:pPr/>
              <a:t>12</a:t>
            </a:fld>
            <a:endParaRPr lang="en-US"/>
          </a:p>
        </p:txBody>
      </p:sp>
      <p:pic>
        <p:nvPicPr>
          <p:cNvPr id="9" name="Content Placeholder 8">
            <a:extLst>
              <a:ext uri="{FF2B5EF4-FFF2-40B4-BE49-F238E27FC236}">
                <a16:creationId xmlns:a16="http://schemas.microsoft.com/office/drawing/2014/main" id="{7E7064B0-C2F2-B9AA-1E9D-7A0378ED6CBE}"/>
              </a:ext>
            </a:extLst>
          </p:cNvPr>
          <p:cNvPicPr>
            <a:picLocks noGrp="1" noChangeAspect="1"/>
          </p:cNvPicPr>
          <p:nvPr>
            <p:ph sz="quarter" idx="13"/>
          </p:nvPr>
        </p:nvPicPr>
        <p:blipFill>
          <a:blip r:embed="rId4"/>
          <a:stretch>
            <a:fillRect/>
          </a:stretch>
        </p:blipFill>
        <p:spPr>
          <a:xfrm>
            <a:off x="7058025" y="2716356"/>
            <a:ext cx="3286382" cy="1848590"/>
          </a:xfrm>
          <a:prstGeom prst="rect">
            <a:avLst/>
          </a:prstGeom>
        </p:spPr>
      </p:pic>
      <p:pic>
        <p:nvPicPr>
          <p:cNvPr id="10" name="Content Placeholder 8">
            <a:extLst>
              <a:ext uri="{FF2B5EF4-FFF2-40B4-BE49-F238E27FC236}">
                <a16:creationId xmlns:a16="http://schemas.microsoft.com/office/drawing/2014/main" id="{DE8A07E3-4238-0693-D70A-E67DA3007509}"/>
              </a:ext>
            </a:extLst>
          </p:cNvPr>
          <p:cNvPicPr>
            <a:picLocks noChangeAspect="1"/>
          </p:cNvPicPr>
          <p:nvPr/>
        </p:nvPicPr>
        <p:blipFill>
          <a:blip r:embed="rId4"/>
          <a:stretch>
            <a:fillRect/>
          </a:stretch>
        </p:blipFill>
        <p:spPr>
          <a:xfrm>
            <a:off x="1751734" y="1665411"/>
            <a:ext cx="3286382" cy="1848590"/>
          </a:xfrm>
          <a:prstGeom prst="rect">
            <a:avLst/>
          </a:prstGeom>
        </p:spPr>
      </p:pic>
      <p:sp>
        <p:nvSpPr>
          <p:cNvPr id="11" name="Rectangle 10">
            <a:extLst>
              <a:ext uri="{FF2B5EF4-FFF2-40B4-BE49-F238E27FC236}">
                <a16:creationId xmlns:a16="http://schemas.microsoft.com/office/drawing/2014/main" id="{73006D63-1945-45F6-93A3-A59E71E6CD86}"/>
              </a:ext>
            </a:extLst>
          </p:cNvPr>
          <p:cNvSpPr/>
          <p:nvPr/>
        </p:nvSpPr>
        <p:spPr>
          <a:xfrm>
            <a:off x="2559916" y="2625082"/>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30E9D3-BB7C-7742-ACA5-2893E16F8770}"/>
              </a:ext>
            </a:extLst>
          </p:cNvPr>
          <p:cNvSpPr/>
          <p:nvPr/>
        </p:nvSpPr>
        <p:spPr>
          <a:xfrm>
            <a:off x="2495439" y="3104710"/>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94F940A-4DE9-4D85-5267-30C8E0FB7D46}"/>
              </a:ext>
            </a:extLst>
          </p:cNvPr>
          <p:cNvSpPr/>
          <p:nvPr/>
        </p:nvSpPr>
        <p:spPr>
          <a:xfrm>
            <a:off x="3494304" y="2852663"/>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4892E52-3472-8515-86CF-58CD844A5CA0}"/>
              </a:ext>
            </a:extLst>
          </p:cNvPr>
          <p:cNvSpPr/>
          <p:nvPr/>
        </p:nvSpPr>
        <p:spPr>
          <a:xfrm>
            <a:off x="3418104" y="2411080"/>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DF382F-705F-A67A-0F7F-FF949A4842DC}"/>
              </a:ext>
            </a:extLst>
          </p:cNvPr>
          <p:cNvSpPr/>
          <p:nvPr/>
        </p:nvSpPr>
        <p:spPr>
          <a:xfrm>
            <a:off x="7907522" y="4186336"/>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7EC8EC1-284F-FD2A-6D65-8304CDEF3E79}"/>
              </a:ext>
            </a:extLst>
          </p:cNvPr>
          <p:cNvSpPr/>
          <p:nvPr/>
        </p:nvSpPr>
        <p:spPr>
          <a:xfrm>
            <a:off x="7966137" y="3753817"/>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52EF315-283D-8FDA-009B-8F0FC9EA6A08}"/>
              </a:ext>
            </a:extLst>
          </p:cNvPr>
          <p:cNvSpPr/>
          <p:nvPr/>
        </p:nvSpPr>
        <p:spPr>
          <a:xfrm>
            <a:off x="7966137" y="3537558"/>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CCE063-E4D1-F0E9-2BA3-B135A68D9353}"/>
              </a:ext>
            </a:extLst>
          </p:cNvPr>
          <p:cNvSpPr/>
          <p:nvPr/>
        </p:nvSpPr>
        <p:spPr>
          <a:xfrm>
            <a:off x="8487814" y="3926369"/>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99E5620-D50A-71A2-A271-C8AAF2F37C66}"/>
              </a:ext>
            </a:extLst>
          </p:cNvPr>
          <p:cNvSpPr/>
          <p:nvPr/>
        </p:nvSpPr>
        <p:spPr>
          <a:xfrm>
            <a:off x="8487814" y="3590710"/>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7506254-334D-B071-C6C6-E7F5093B7785}"/>
              </a:ext>
            </a:extLst>
          </p:cNvPr>
          <p:cNvSpPr/>
          <p:nvPr/>
        </p:nvSpPr>
        <p:spPr>
          <a:xfrm>
            <a:off x="8654595" y="3462025"/>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8A5C0C5-A32F-7D0E-9A33-FCB2992F21B7}"/>
              </a:ext>
            </a:extLst>
          </p:cNvPr>
          <p:cNvSpPr/>
          <p:nvPr/>
        </p:nvSpPr>
        <p:spPr>
          <a:xfrm>
            <a:off x="8894433" y="3396671"/>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B5CFB61-C168-B9DD-0611-7B6AB73CA533}"/>
              </a:ext>
            </a:extLst>
          </p:cNvPr>
          <p:cNvSpPr/>
          <p:nvPr/>
        </p:nvSpPr>
        <p:spPr>
          <a:xfrm>
            <a:off x="8932071" y="3584015"/>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6E96858-36D7-AB50-2E97-9D212C82931A}"/>
              </a:ext>
            </a:extLst>
          </p:cNvPr>
          <p:cNvSpPr/>
          <p:nvPr/>
        </p:nvSpPr>
        <p:spPr>
          <a:xfrm>
            <a:off x="8951229" y="3830500"/>
            <a:ext cx="352041" cy="49046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EFCA81D-5397-3F87-0AD1-1B4BA0290DBA}"/>
              </a:ext>
            </a:extLst>
          </p:cNvPr>
          <p:cNvSpPr/>
          <p:nvPr/>
        </p:nvSpPr>
        <p:spPr>
          <a:xfrm>
            <a:off x="9471798" y="3997796"/>
            <a:ext cx="333562" cy="38436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A6A889-9096-E81D-D5B0-9DED49200570}"/>
              </a:ext>
            </a:extLst>
          </p:cNvPr>
          <p:cNvSpPr/>
          <p:nvPr/>
        </p:nvSpPr>
        <p:spPr>
          <a:xfrm>
            <a:off x="9323495" y="3781538"/>
            <a:ext cx="273997" cy="31553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D78478F-9A08-79D1-5A56-C0B88295BC08}"/>
              </a:ext>
            </a:extLst>
          </p:cNvPr>
          <p:cNvSpPr/>
          <p:nvPr/>
        </p:nvSpPr>
        <p:spPr>
          <a:xfrm>
            <a:off x="9330834" y="3482885"/>
            <a:ext cx="273997" cy="31553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5EDF600-33A9-AF4A-4846-9FBFAEF20D79}"/>
              </a:ext>
            </a:extLst>
          </p:cNvPr>
          <p:cNvSpPr/>
          <p:nvPr/>
        </p:nvSpPr>
        <p:spPr>
          <a:xfrm>
            <a:off x="9805360" y="3582575"/>
            <a:ext cx="273997" cy="31553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A83A7055-649E-6FFA-2BE0-AFB639DFB2A2}"/>
              </a:ext>
            </a:extLst>
          </p:cNvPr>
          <p:cNvSpPr/>
          <p:nvPr/>
        </p:nvSpPr>
        <p:spPr>
          <a:xfrm>
            <a:off x="9962920" y="3753817"/>
            <a:ext cx="273997" cy="31553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1A8F51BC-4BD3-5724-53C8-38A310072F0A}"/>
              </a:ext>
            </a:extLst>
          </p:cNvPr>
          <p:cNvSpPr txBox="1"/>
          <p:nvPr/>
        </p:nvSpPr>
        <p:spPr>
          <a:xfrm>
            <a:off x="7907522" y="4586201"/>
            <a:ext cx="1896250" cy="369971"/>
          </a:xfrm>
          <a:prstGeom prst="rect">
            <a:avLst/>
          </a:prstGeom>
          <a:noFill/>
        </p:spPr>
        <p:txBody>
          <a:bodyPr wrap="square" rtlCol="0">
            <a:spAutoFit/>
          </a:bodyPr>
          <a:lstStyle/>
          <a:p>
            <a:pPr algn="l"/>
            <a:r>
              <a:rPr lang="en-US" dirty="0">
                <a:solidFill>
                  <a:schemeClr val="bg1"/>
                </a:solidFill>
              </a:rPr>
              <a:t>“Ground Truth”</a:t>
            </a:r>
          </a:p>
        </p:txBody>
      </p:sp>
      <p:pic>
        <p:nvPicPr>
          <p:cNvPr id="30" name="Content Placeholder 8">
            <a:extLst>
              <a:ext uri="{FF2B5EF4-FFF2-40B4-BE49-F238E27FC236}">
                <a16:creationId xmlns:a16="http://schemas.microsoft.com/office/drawing/2014/main" id="{741C2044-2031-2EF4-2677-6760218A1672}"/>
              </a:ext>
            </a:extLst>
          </p:cNvPr>
          <p:cNvPicPr>
            <a:picLocks noChangeAspect="1"/>
          </p:cNvPicPr>
          <p:nvPr/>
        </p:nvPicPr>
        <p:blipFill>
          <a:blip r:embed="rId4"/>
          <a:stretch>
            <a:fillRect/>
          </a:stretch>
        </p:blipFill>
        <p:spPr>
          <a:xfrm>
            <a:off x="1774913" y="4202849"/>
            <a:ext cx="3286382" cy="1848590"/>
          </a:xfrm>
          <a:prstGeom prst="rect">
            <a:avLst/>
          </a:prstGeom>
        </p:spPr>
      </p:pic>
      <p:sp>
        <p:nvSpPr>
          <p:cNvPr id="31" name="Rectangle 30">
            <a:extLst>
              <a:ext uri="{FF2B5EF4-FFF2-40B4-BE49-F238E27FC236}">
                <a16:creationId xmlns:a16="http://schemas.microsoft.com/office/drawing/2014/main" id="{14050BA5-D7AF-E359-4613-E2ED3C2D80DF}"/>
              </a:ext>
            </a:extLst>
          </p:cNvPr>
          <p:cNvSpPr/>
          <p:nvPr/>
        </p:nvSpPr>
        <p:spPr>
          <a:xfrm>
            <a:off x="2583095" y="5162520"/>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82DC933-0FCF-98F1-8044-35D5356CF933}"/>
              </a:ext>
            </a:extLst>
          </p:cNvPr>
          <p:cNvSpPr/>
          <p:nvPr/>
        </p:nvSpPr>
        <p:spPr>
          <a:xfrm>
            <a:off x="2518618" y="5642148"/>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001657E-95D7-DE48-6269-9F22AF4409EE}"/>
              </a:ext>
            </a:extLst>
          </p:cNvPr>
          <p:cNvSpPr/>
          <p:nvPr/>
        </p:nvSpPr>
        <p:spPr>
          <a:xfrm>
            <a:off x="3517483" y="5390101"/>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DFF42AE-73E9-00D1-02BE-CE6717927F46}"/>
              </a:ext>
            </a:extLst>
          </p:cNvPr>
          <p:cNvSpPr/>
          <p:nvPr/>
        </p:nvSpPr>
        <p:spPr>
          <a:xfrm>
            <a:off x="3441283" y="4948518"/>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B5B7DC17-E847-BECB-C764-5B6202512706}"/>
              </a:ext>
            </a:extLst>
          </p:cNvPr>
          <p:cNvSpPr/>
          <p:nvPr/>
        </p:nvSpPr>
        <p:spPr>
          <a:xfrm>
            <a:off x="2619246" y="4922706"/>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3452393-FD87-E8AD-995D-BD8B64612663}"/>
              </a:ext>
            </a:extLst>
          </p:cNvPr>
          <p:cNvSpPr/>
          <p:nvPr/>
        </p:nvSpPr>
        <p:spPr>
          <a:xfrm>
            <a:off x="4062428" y="5444309"/>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B8B72889-44DC-1E1B-F014-4CA88C032214}"/>
              </a:ext>
            </a:extLst>
          </p:cNvPr>
          <p:cNvSpPr/>
          <p:nvPr/>
        </p:nvSpPr>
        <p:spPr>
          <a:xfrm>
            <a:off x="4008524" y="5162519"/>
            <a:ext cx="311266"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58BCC268-90F6-A1BC-2D63-4D04BFCAC4D9}"/>
              </a:ext>
            </a:extLst>
          </p:cNvPr>
          <p:cNvSpPr/>
          <p:nvPr/>
        </p:nvSpPr>
        <p:spPr>
          <a:xfrm>
            <a:off x="3245903" y="5379025"/>
            <a:ext cx="311266"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BDB7C7C1-5614-8BCC-DCDB-59B616D87D30}"/>
              </a:ext>
            </a:extLst>
          </p:cNvPr>
          <p:cNvSpPr/>
          <p:nvPr/>
        </p:nvSpPr>
        <p:spPr>
          <a:xfrm>
            <a:off x="3207604" y="5032701"/>
            <a:ext cx="311266"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767DB2E9-3982-FB95-259B-4BDB535C8083}"/>
              </a:ext>
            </a:extLst>
          </p:cNvPr>
          <p:cNvSpPr txBox="1"/>
          <p:nvPr/>
        </p:nvSpPr>
        <p:spPr>
          <a:xfrm>
            <a:off x="2495439" y="3575295"/>
            <a:ext cx="1896250" cy="369971"/>
          </a:xfrm>
          <a:prstGeom prst="rect">
            <a:avLst/>
          </a:prstGeom>
          <a:noFill/>
        </p:spPr>
        <p:txBody>
          <a:bodyPr wrap="square" rtlCol="0">
            <a:spAutoFit/>
          </a:bodyPr>
          <a:lstStyle/>
          <a:p>
            <a:pPr algn="l"/>
            <a:r>
              <a:rPr lang="en-US" dirty="0">
                <a:solidFill>
                  <a:schemeClr val="bg1"/>
                </a:solidFill>
              </a:rPr>
              <a:t>At Bandwidth A</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8136B6C-E876-5338-F584-2B58D61EF8EE}"/>
                  </a:ext>
                </a:extLst>
              </p:cNvPr>
              <p:cNvSpPr txBox="1"/>
              <p:nvPr/>
            </p:nvSpPr>
            <p:spPr>
              <a:xfrm>
                <a:off x="2518618" y="6031788"/>
                <a:ext cx="2167682" cy="369332"/>
              </a:xfrm>
              <a:prstGeom prst="rect">
                <a:avLst/>
              </a:prstGeom>
              <a:noFill/>
            </p:spPr>
            <p:txBody>
              <a:bodyPr wrap="square" rtlCol="0">
                <a:spAutoFit/>
              </a:bodyPr>
              <a:lstStyle/>
              <a:p>
                <a:pPr algn="l"/>
                <a:r>
                  <a:rPr lang="en-US" dirty="0">
                    <a:solidFill>
                      <a:schemeClr val="bg1"/>
                    </a:solidFill>
                  </a:rPr>
                  <a:t>At Bandwidth A + </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𝛿</m:t>
                    </m:r>
                  </m:oMath>
                </a14:m>
                <a:endParaRPr lang="en-US" dirty="0">
                  <a:solidFill>
                    <a:schemeClr val="bg1"/>
                  </a:solidFill>
                </a:endParaRPr>
              </a:p>
            </p:txBody>
          </p:sp>
        </mc:Choice>
        <mc:Fallback xmlns="">
          <p:sp>
            <p:nvSpPr>
              <p:cNvPr id="41" name="TextBox 40">
                <a:extLst>
                  <a:ext uri="{FF2B5EF4-FFF2-40B4-BE49-F238E27FC236}">
                    <a16:creationId xmlns:a16="http://schemas.microsoft.com/office/drawing/2014/main" id="{E8136B6C-E876-5338-F584-2B58D61EF8EE}"/>
                  </a:ext>
                </a:extLst>
              </p:cNvPr>
              <p:cNvSpPr txBox="1">
                <a:spLocks noRot="1" noChangeAspect="1" noMove="1" noResize="1" noEditPoints="1" noAdjustHandles="1" noChangeArrowheads="1" noChangeShapeType="1" noTextEdit="1"/>
              </p:cNvSpPr>
              <p:nvPr/>
            </p:nvSpPr>
            <p:spPr>
              <a:xfrm>
                <a:off x="2518618" y="6031788"/>
                <a:ext cx="2167682" cy="369332"/>
              </a:xfrm>
              <a:prstGeom prst="rect">
                <a:avLst/>
              </a:prstGeom>
              <a:blipFill>
                <a:blip r:embed="rId7"/>
                <a:stretch>
                  <a:fillRect l="-2247" t="-8197" b="-24590"/>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C6D5CE7E-D8E3-45CA-184A-DB032CCBEC0A}"/>
              </a:ext>
            </a:extLst>
          </p:cNvPr>
          <p:cNvCxnSpPr>
            <a:stCxn id="10" idx="3"/>
            <a:endCxn id="9" idx="1"/>
          </p:cNvCxnSpPr>
          <p:nvPr/>
        </p:nvCxnSpPr>
        <p:spPr>
          <a:xfrm>
            <a:off x="5038116" y="2589706"/>
            <a:ext cx="2019909" cy="10509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F349AFB-1E15-E9FC-CA8C-AFA36461656C}"/>
              </a:ext>
            </a:extLst>
          </p:cNvPr>
          <p:cNvCxnSpPr>
            <a:cxnSpLocks/>
            <a:stCxn id="30" idx="3"/>
            <a:endCxn id="9" idx="1"/>
          </p:cNvCxnSpPr>
          <p:nvPr/>
        </p:nvCxnSpPr>
        <p:spPr>
          <a:xfrm flipV="1">
            <a:off x="5061295" y="3640651"/>
            <a:ext cx="1996730" cy="14864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DBF0C643-4B95-AE16-3440-D084738AFF3E}"/>
              </a:ext>
            </a:extLst>
          </p:cNvPr>
          <p:cNvSpPr txBox="1"/>
          <p:nvPr/>
        </p:nvSpPr>
        <p:spPr>
          <a:xfrm rot="1619179">
            <a:off x="5449211" y="2726448"/>
            <a:ext cx="1133644" cy="369332"/>
          </a:xfrm>
          <a:prstGeom prst="rect">
            <a:avLst/>
          </a:prstGeom>
          <a:noFill/>
        </p:spPr>
        <p:txBody>
          <a:bodyPr wrap="none" rtlCol="0">
            <a:spAutoFit/>
          </a:bodyPr>
          <a:lstStyle/>
          <a:p>
            <a:pPr algn="l"/>
            <a:r>
              <a:rPr lang="en-US" dirty="0">
                <a:solidFill>
                  <a:schemeClr val="bg1"/>
                </a:solidFill>
              </a:rPr>
              <a:t>Accuracy</a:t>
            </a:r>
          </a:p>
        </p:txBody>
      </p:sp>
      <p:sp>
        <p:nvSpPr>
          <p:cNvPr id="48" name="TextBox 47">
            <a:extLst>
              <a:ext uri="{FF2B5EF4-FFF2-40B4-BE49-F238E27FC236}">
                <a16:creationId xmlns:a16="http://schemas.microsoft.com/office/drawing/2014/main" id="{88D9BFF9-4571-4DB2-8E7A-2C9674049A63}"/>
              </a:ext>
            </a:extLst>
          </p:cNvPr>
          <p:cNvSpPr txBox="1"/>
          <p:nvPr/>
        </p:nvSpPr>
        <p:spPr>
          <a:xfrm rot="19380223">
            <a:off x="5457354" y="3974742"/>
            <a:ext cx="1133644" cy="369332"/>
          </a:xfrm>
          <a:prstGeom prst="rect">
            <a:avLst/>
          </a:prstGeom>
          <a:noFill/>
        </p:spPr>
        <p:txBody>
          <a:bodyPr wrap="none" rtlCol="0">
            <a:spAutoFit/>
          </a:bodyPr>
          <a:lstStyle/>
          <a:p>
            <a:pPr algn="l"/>
            <a:r>
              <a:rPr lang="en-US" dirty="0">
                <a:solidFill>
                  <a:schemeClr val="bg1"/>
                </a:solidFill>
              </a:rPr>
              <a:t>Accuracy</a:t>
            </a:r>
          </a:p>
        </p:txBody>
      </p:sp>
      <p:sp>
        <p:nvSpPr>
          <p:cNvPr id="49" name="Arrow: Up-Down 48">
            <a:extLst>
              <a:ext uri="{FF2B5EF4-FFF2-40B4-BE49-F238E27FC236}">
                <a16:creationId xmlns:a16="http://schemas.microsoft.com/office/drawing/2014/main" id="{D2CD6A60-ADD1-7C49-B1C5-57585AC62969}"/>
              </a:ext>
            </a:extLst>
          </p:cNvPr>
          <p:cNvSpPr/>
          <p:nvPr/>
        </p:nvSpPr>
        <p:spPr>
          <a:xfrm>
            <a:off x="5662818" y="3104503"/>
            <a:ext cx="400209" cy="93395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27BB0942-7786-A1EA-520C-97E72F9107F5}"/>
              </a:ext>
            </a:extLst>
          </p:cNvPr>
          <p:cNvSpPr txBox="1"/>
          <p:nvPr/>
        </p:nvSpPr>
        <p:spPr>
          <a:xfrm rot="1619179">
            <a:off x="5412093" y="2712717"/>
            <a:ext cx="1120820" cy="369332"/>
          </a:xfrm>
          <a:prstGeom prst="rect">
            <a:avLst/>
          </a:prstGeom>
          <a:noFill/>
        </p:spPr>
        <p:txBody>
          <a:bodyPr wrap="none" rtlCol="0">
            <a:spAutoFit/>
          </a:bodyPr>
          <a:lstStyle/>
          <a:p>
            <a:pPr algn="l"/>
            <a:r>
              <a:rPr lang="en-US" dirty="0">
                <a:solidFill>
                  <a:schemeClr val="bg1"/>
                </a:solidFill>
              </a:rPr>
              <a:t>Similarity</a:t>
            </a:r>
          </a:p>
        </p:txBody>
      </p:sp>
      <p:sp>
        <p:nvSpPr>
          <p:cNvPr id="51" name="TextBox 50">
            <a:extLst>
              <a:ext uri="{FF2B5EF4-FFF2-40B4-BE49-F238E27FC236}">
                <a16:creationId xmlns:a16="http://schemas.microsoft.com/office/drawing/2014/main" id="{0B54A208-8F8E-5E53-7454-CCA5DF6AFE57}"/>
              </a:ext>
            </a:extLst>
          </p:cNvPr>
          <p:cNvSpPr txBox="1"/>
          <p:nvPr/>
        </p:nvSpPr>
        <p:spPr>
          <a:xfrm rot="19380223">
            <a:off x="5498299" y="3985683"/>
            <a:ext cx="1120820" cy="369332"/>
          </a:xfrm>
          <a:prstGeom prst="rect">
            <a:avLst/>
          </a:prstGeom>
          <a:noFill/>
        </p:spPr>
        <p:txBody>
          <a:bodyPr wrap="none" rtlCol="0">
            <a:spAutoFit/>
          </a:bodyPr>
          <a:lstStyle/>
          <a:p>
            <a:pPr algn="l"/>
            <a:r>
              <a:rPr lang="en-US" dirty="0">
                <a:solidFill>
                  <a:schemeClr val="bg1"/>
                </a:solidFill>
              </a:rPr>
              <a:t>Similarity</a:t>
            </a:r>
          </a:p>
        </p:txBody>
      </p:sp>
    </p:spTree>
    <p:custDataLst>
      <p:tags r:id="rId1"/>
    </p:custDataLst>
    <p:extLst>
      <p:ext uri="{BB962C8B-B14F-4D97-AF65-F5344CB8AC3E}">
        <p14:creationId xmlns:p14="http://schemas.microsoft.com/office/powerpoint/2010/main" val="42398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hidden"/>
                                      </p:to>
                                    </p:set>
                                  </p:childTnLst>
                                </p:cTn>
                              </p:par>
                            </p:childTnLst>
                          </p:cTn>
                        </p:par>
                        <p:par>
                          <p:cTn id="9" fill="hold">
                            <p:stCondLst>
                              <p:cond delay="0"/>
                            </p:stCondLst>
                            <p:childTnLst>
                              <p:par>
                                <p:cTn id="10" presetID="2" presetClass="entr" presetSubtype="4"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additive="base">
                                        <p:cTn id="16" dur="500" fill="hold"/>
                                        <p:tgtEl>
                                          <p:spTgt spid="51"/>
                                        </p:tgtEl>
                                        <p:attrNameLst>
                                          <p:attrName>ppt_x</p:attrName>
                                        </p:attrNameLst>
                                      </p:cBhvr>
                                      <p:tavLst>
                                        <p:tav tm="0">
                                          <p:val>
                                            <p:strVal val="#ppt_x"/>
                                          </p:val>
                                        </p:tav>
                                        <p:tav tm="100000">
                                          <p:val>
                                            <p:strVal val="#ppt_x"/>
                                          </p:val>
                                        </p:tav>
                                      </p:tavLst>
                                    </p:anim>
                                    <p:anim calcmode="lin" valueType="num">
                                      <p:cBhvr additive="base">
                                        <p:cTn id="17"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50" grpId="0"/>
      <p:bldP spid="5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0794-CAFE-6903-FD65-8A38211CDF68}"/>
              </a:ext>
            </a:extLst>
          </p:cNvPr>
          <p:cNvSpPr>
            <a:spLocks noGrp="1"/>
          </p:cNvSpPr>
          <p:nvPr>
            <p:ph type="title"/>
          </p:nvPr>
        </p:nvSpPr>
        <p:spPr/>
        <p:txBody>
          <a:bodyPr/>
          <a:lstStyle/>
          <a:p>
            <a:r>
              <a:rPr lang="en-US" dirty="0"/>
              <a:t>Why not directly compare - </a:t>
            </a:r>
            <a:r>
              <a:rPr lang="en-US" i="1" dirty="0"/>
              <a:t>InferDiff</a:t>
            </a:r>
          </a:p>
        </p:txBody>
      </p:sp>
      <p:sp>
        <p:nvSpPr>
          <p:cNvPr id="4" name="Slide Number Placeholder 3">
            <a:extLst>
              <a:ext uri="{FF2B5EF4-FFF2-40B4-BE49-F238E27FC236}">
                <a16:creationId xmlns:a16="http://schemas.microsoft.com/office/drawing/2014/main" id="{BFDF6B44-787F-AF54-7DB5-E19B887544EF}"/>
              </a:ext>
            </a:extLst>
          </p:cNvPr>
          <p:cNvSpPr>
            <a:spLocks noGrp="1"/>
          </p:cNvSpPr>
          <p:nvPr>
            <p:ph type="sldNum" sz="quarter" idx="12"/>
          </p:nvPr>
        </p:nvSpPr>
        <p:spPr/>
        <p:txBody>
          <a:bodyPr/>
          <a:lstStyle/>
          <a:p>
            <a:fld id="{38237106-F2ED-405E-BC33-CC3CF426205F}" type="slidenum">
              <a:rPr lang="en-US" smtClean="0"/>
              <a:pPr/>
              <a:t>13</a:t>
            </a:fld>
            <a:endParaRPr lang="en-US"/>
          </a:p>
        </p:txBody>
      </p:sp>
      <p:pic>
        <p:nvPicPr>
          <p:cNvPr id="6" name="Content Placeholder 8">
            <a:extLst>
              <a:ext uri="{FF2B5EF4-FFF2-40B4-BE49-F238E27FC236}">
                <a16:creationId xmlns:a16="http://schemas.microsoft.com/office/drawing/2014/main" id="{DB53DD82-7F3E-405A-B8F6-AA1821ECBDA7}"/>
              </a:ext>
            </a:extLst>
          </p:cNvPr>
          <p:cNvPicPr>
            <a:picLocks noChangeAspect="1"/>
          </p:cNvPicPr>
          <p:nvPr/>
        </p:nvPicPr>
        <p:blipFill>
          <a:blip r:embed="rId4"/>
          <a:stretch>
            <a:fillRect/>
          </a:stretch>
        </p:blipFill>
        <p:spPr>
          <a:xfrm>
            <a:off x="2170834" y="1836861"/>
            <a:ext cx="3286382" cy="1848590"/>
          </a:xfrm>
          <a:prstGeom prst="rect">
            <a:avLst/>
          </a:prstGeom>
        </p:spPr>
      </p:pic>
      <p:sp>
        <p:nvSpPr>
          <p:cNvPr id="7" name="Rectangle 6">
            <a:extLst>
              <a:ext uri="{FF2B5EF4-FFF2-40B4-BE49-F238E27FC236}">
                <a16:creationId xmlns:a16="http://schemas.microsoft.com/office/drawing/2014/main" id="{01F4AB88-7D97-690C-A83F-D3754AD366BC}"/>
              </a:ext>
            </a:extLst>
          </p:cNvPr>
          <p:cNvSpPr/>
          <p:nvPr/>
        </p:nvSpPr>
        <p:spPr>
          <a:xfrm>
            <a:off x="2979016" y="2796532"/>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CA70927-5474-0148-756A-DEB66873C89F}"/>
              </a:ext>
            </a:extLst>
          </p:cNvPr>
          <p:cNvSpPr/>
          <p:nvPr/>
        </p:nvSpPr>
        <p:spPr>
          <a:xfrm>
            <a:off x="2914539" y="3276160"/>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7F4DD4E-90B3-229D-0691-0E46C786491C}"/>
              </a:ext>
            </a:extLst>
          </p:cNvPr>
          <p:cNvSpPr/>
          <p:nvPr/>
        </p:nvSpPr>
        <p:spPr>
          <a:xfrm>
            <a:off x="3913404" y="3024113"/>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E1629B7-8778-55F5-0DF2-2194537F6875}"/>
              </a:ext>
            </a:extLst>
          </p:cNvPr>
          <p:cNvSpPr/>
          <p:nvPr/>
        </p:nvSpPr>
        <p:spPr>
          <a:xfrm>
            <a:off x="3837204" y="2582530"/>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Content Placeholder 8">
            <a:extLst>
              <a:ext uri="{FF2B5EF4-FFF2-40B4-BE49-F238E27FC236}">
                <a16:creationId xmlns:a16="http://schemas.microsoft.com/office/drawing/2014/main" id="{2E6E4A89-E787-8EC7-8538-34481367A324}"/>
              </a:ext>
            </a:extLst>
          </p:cNvPr>
          <p:cNvPicPr>
            <a:picLocks noChangeAspect="1"/>
          </p:cNvPicPr>
          <p:nvPr/>
        </p:nvPicPr>
        <p:blipFill>
          <a:blip r:embed="rId4"/>
          <a:stretch>
            <a:fillRect/>
          </a:stretch>
        </p:blipFill>
        <p:spPr>
          <a:xfrm>
            <a:off x="6889838" y="1836861"/>
            <a:ext cx="3286382" cy="1848590"/>
          </a:xfrm>
          <a:prstGeom prst="rect">
            <a:avLst/>
          </a:prstGeom>
        </p:spPr>
      </p:pic>
      <p:sp>
        <p:nvSpPr>
          <p:cNvPr id="12" name="Rectangle 11">
            <a:extLst>
              <a:ext uri="{FF2B5EF4-FFF2-40B4-BE49-F238E27FC236}">
                <a16:creationId xmlns:a16="http://schemas.microsoft.com/office/drawing/2014/main" id="{33CAC741-249A-CF6D-BE39-48691FBA69FD}"/>
              </a:ext>
            </a:extLst>
          </p:cNvPr>
          <p:cNvSpPr/>
          <p:nvPr/>
        </p:nvSpPr>
        <p:spPr>
          <a:xfrm>
            <a:off x="7698020" y="2796532"/>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C973CE7-7F3E-1D12-4BD1-1727D843A839}"/>
              </a:ext>
            </a:extLst>
          </p:cNvPr>
          <p:cNvSpPr/>
          <p:nvPr/>
        </p:nvSpPr>
        <p:spPr>
          <a:xfrm>
            <a:off x="7633543" y="3276160"/>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25318E6-8E12-5E81-5941-28F049B51B33}"/>
              </a:ext>
            </a:extLst>
          </p:cNvPr>
          <p:cNvSpPr/>
          <p:nvPr/>
        </p:nvSpPr>
        <p:spPr>
          <a:xfrm>
            <a:off x="8632408" y="3024113"/>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24839E8-3AE4-E8DA-49A9-2D3E8182ED08}"/>
              </a:ext>
            </a:extLst>
          </p:cNvPr>
          <p:cNvSpPr/>
          <p:nvPr/>
        </p:nvSpPr>
        <p:spPr>
          <a:xfrm>
            <a:off x="8556208" y="2582530"/>
            <a:ext cx="333562" cy="24398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4A1EFD1C-39A0-89F8-EA90-B0FA7911BAB0}"/>
              </a:ext>
            </a:extLst>
          </p:cNvPr>
          <p:cNvSpPr/>
          <p:nvPr/>
        </p:nvSpPr>
        <p:spPr>
          <a:xfrm>
            <a:off x="7734171" y="2556718"/>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86C8A28-E6AE-F7D2-0513-18B88CDC94BA}"/>
              </a:ext>
            </a:extLst>
          </p:cNvPr>
          <p:cNvSpPr/>
          <p:nvPr/>
        </p:nvSpPr>
        <p:spPr>
          <a:xfrm>
            <a:off x="9177353" y="3078321"/>
            <a:ext cx="544945"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3ECE361-2DEB-E8FF-5007-69C792C30D6C}"/>
              </a:ext>
            </a:extLst>
          </p:cNvPr>
          <p:cNvSpPr/>
          <p:nvPr/>
        </p:nvSpPr>
        <p:spPr>
          <a:xfrm>
            <a:off x="9123449" y="2796531"/>
            <a:ext cx="311266"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A055B239-4786-28C2-DA51-699BABDD6C33}"/>
              </a:ext>
            </a:extLst>
          </p:cNvPr>
          <p:cNvSpPr/>
          <p:nvPr/>
        </p:nvSpPr>
        <p:spPr>
          <a:xfrm>
            <a:off x="8360828" y="3013037"/>
            <a:ext cx="311266"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A1031C7-E100-2CCD-4BD6-4EE9D29DDDB3}"/>
              </a:ext>
            </a:extLst>
          </p:cNvPr>
          <p:cNvSpPr/>
          <p:nvPr/>
        </p:nvSpPr>
        <p:spPr>
          <a:xfrm>
            <a:off x="8322529" y="2666713"/>
            <a:ext cx="311266" cy="3417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F470361B-8371-29FA-0AF2-3BBAAC57F571}"/>
              </a:ext>
            </a:extLst>
          </p:cNvPr>
          <p:cNvSpPr txBox="1"/>
          <p:nvPr/>
        </p:nvSpPr>
        <p:spPr>
          <a:xfrm>
            <a:off x="2914539" y="3746745"/>
            <a:ext cx="1896250" cy="369971"/>
          </a:xfrm>
          <a:prstGeom prst="rect">
            <a:avLst/>
          </a:prstGeom>
          <a:noFill/>
        </p:spPr>
        <p:txBody>
          <a:bodyPr wrap="square" rtlCol="0">
            <a:spAutoFit/>
          </a:bodyPr>
          <a:lstStyle/>
          <a:p>
            <a:pPr algn="l"/>
            <a:r>
              <a:rPr lang="en-US" dirty="0">
                <a:solidFill>
                  <a:schemeClr val="bg1"/>
                </a:solidFill>
              </a:rPr>
              <a:t>At Bandwidth 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88FD86F-D770-B4AB-B325-8524B3E9C9E8}"/>
                  </a:ext>
                </a:extLst>
              </p:cNvPr>
              <p:cNvSpPr txBox="1"/>
              <p:nvPr/>
            </p:nvSpPr>
            <p:spPr>
              <a:xfrm>
                <a:off x="7449188" y="3755788"/>
                <a:ext cx="2167682" cy="369332"/>
              </a:xfrm>
              <a:prstGeom prst="rect">
                <a:avLst/>
              </a:prstGeom>
              <a:noFill/>
            </p:spPr>
            <p:txBody>
              <a:bodyPr wrap="square" rtlCol="0">
                <a:spAutoFit/>
              </a:bodyPr>
              <a:lstStyle/>
              <a:p>
                <a:pPr algn="l"/>
                <a:r>
                  <a:rPr lang="en-US" dirty="0">
                    <a:solidFill>
                      <a:schemeClr val="bg1"/>
                    </a:solidFill>
                  </a:rPr>
                  <a:t>At Bandwidth A + </a:t>
                </a:r>
                <a14:m>
                  <m:oMath xmlns:m="http://schemas.openxmlformats.org/officeDocument/2006/math">
                    <m:r>
                      <a:rPr lang="en-US" i="1" smtClean="0">
                        <a:solidFill>
                          <a:schemeClr val="bg1"/>
                        </a:solidFill>
                        <a:latin typeface="Cambria Math" panose="02040503050406030204" pitchFamily="18" charset="0"/>
                        <a:ea typeface="Cambria Math" panose="02040503050406030204" pitchFamily="18" charset="0"/>
                      </a:rPr>
                      <m:t>𝛿</m:t>
                    </m:r>
                  </m:oMath>
                </a14:m>
                <a:endParaRPr lang="en-US" dirty="0">
                  <a:solidFill>
                    <a:schemeClr val="bg1"/>
                  </a:solidFill>
                </a:endParaRPr>
              </a:p>
            </p:txBody>
          </p:sp>
        </mc:Choice>
        <mc:Fallback xmlns="">
          <p:sp>
            <p:nvSpPr>
              <p:cNvPr id="22" name="TextBox 21">
                <a:extLst>
                  <a:ext uri="{FF2B5EF4-FFF2-40B4-BE49-F238E27FC236}">
                    <a16:creationId xmlns:a16="http://schemas.microsoft.com/office/drawing/2014/main" id="{088FD86F-D770-B4AB-B325-8524B3E9C9E8}"/>
                  </a:ext>
                </a:extLst>
              </p:cNvPr>
              <p:cNvSpPr txBox="1">
                <a:spLocks noRot="1" noChangeAspect="1" noMove="1" noResize="1" noEditPoints="1" noAdjustHandles="1" noChangeArrowheads="1" noChangeShapeType="1" noTextEdit="1"/>
              </p:cNvSpPr>
              <p:nvPr/>
            </p:nvSpPr>
            <p:spPr>
              <a:xfrm>
                <a:off x="7449188" y="3755788"/>
                <a:ext cx="2167682" cy="369332"/>
              </a:xfrm>
              <a:prstGeom prst="rect">
                <a:avLst/>
              </a:prstGeom>
              <a:blipFill>
                <a:blip r:embed="rId7"/>
                <a:stretch>
                  <a:fillRect l="-2528" t="-8197" b="-24590"/>
                </a:stretch>
              </a:blipFill>
            </p:spPr>
            <p:txBody>
              <a:bodyPr/>
              <a:lstStyle/>
              <a:p>
                <a:r>
                  <a:rPr lang="en-US">
                    <a:noFill/>
                  </a:rPr>
                  <a:t> </a:t>
                </a:r>
              </a:p>
            </p:txBody>
          </p:sp>
        </mc:Fallback>
      </mc:AlternateContent>
      <p:sp>
        <p:nvSpPr>
          <p:cNvPr id="23" name="Arrow: Up-Down 22">
            <a:extLst>
              <a:ext uri="{FF2B5EF4-FFF2-40B4-BE49-F238E27FC236}">
                <a16:creationId xmlns:a16="http://schemas.microsoft.com/office/drawing/2014/main" id="{D4B9523F-873B-B122-F800-1067B0B27466}"/>
              </a:ext>
            </a:extLst>
          </p:cNvPr>
          <p:cNvSpPr/>
          <p:nvPr/>
        </p:nvSpPr>
        <p:spPr>
          <a:xfrm rot="16200000">
            <a:off x="5935172" y="2494282"/>
            <a:ext cx="400209" cy="93395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53B8665-0349-2048-5970-E7F1E25AE859}"/>
              </a:ext>
            </a:extLst>
          </p:cNvPr>
          <p:cNvSpPr txBox="1"/>
          <p:nvPr/>
        </p:nvSpPr>
        <p:spPr>
          <a:xfrm>
            <a:off x="5610686" y="2340463"/>
            <a:ext cx="1206850" cy="369332"/>
          </a:xfrm>
          <a:prstGeom prst="rect">
            <a:avLst/>
          </a:prstGeom>
          <a:noFill/>
        </p:spPr>
        <p:txBody>
          <a:bodyPr wrap="square" rtlCol="0">
            <a:spAutoFit/>
          </a:bodyPr>
          <a:lstStyle/>
          <a:p>
            <a:pPr algn="l"/>
            <a:r>
              <a:rPr lang="en-US" dirty="0">
                <a:solidFill>
                  <a:schemeClr val="bg1"/>
                </a:solidFill>
              </a:rPr>
              <a:t>Similarity</a:t>
            </a:r>
          </a:p>
        </p:txBody>
      </p:sp>
      <p:sp>
        <p:nvSpPr>
          <p:cNvPr id="26" name="TextBox 25">
            <a:extLst>
              <a:ext uri="{FF2B5EF4-FFF2-40B4-BE49-F238E27FC236}">
                <a16:creationId xmlns:a16="http://schemas.microsoft.com/office/drawing/2014/main" id="{1188E31E-3D84-35BD-A2A8-96CBC4DD4597}"/>
              </a:ext>
            </a:extLst>
          </p:cNvPr>
          <p:cNvSpPr txBox="1"/>
          <p:nvPr/>
        </p:nvSpPr>
        <p:spPr>
          <a:xfrm>
            <a:off x="1922549" y="4431120"/>
            <a:ext cx="7200900" cy="584775"/>
          </a:xfrm>
          <a:prstGeom prst="rect">
            <a:avLst/>
          </a:prstGeom>
          <a:noFill/>
        </p:spPr>
        <p:txBody>
          <a:bodyPr wrap="square" rtlCol="0">
            <a:spAutoFit/>
          </a:bodyPr>
          <a:lstStyle/>
          <a:p>
            <a:pPr algn="l"/>
            <a:r>
              <a:rPr lang="en-US" sz="3200" dirty="0">
                <a:solidFill>
                  <a:schemeClr val="bg1"/>
                </a:solidFill>
              </a:rPr>
              <a:t>Similarity(A, GT) – Similarity(A+</a:t>
            </a:r>
            <a:r>
              <a:rPr lang="el-GR" sz="3200" dirty="0">
                <a:solidFill>
                  <a:schemeClr val="bg1"/>
                </a:solidFill>
              </a:rPr>
              <a:t>δ</a:t>
            </a:r>
            <a:r>
              <a:rPr lang="en-US" sz="3200" dirty="0">
                <a:solidFill>
                  <a:schemeClr val="bg1"/>
                </a:solidFill>
              </a:rPr>
              <a:t>, GT)</a:t>
            </a:r>
          </a:p>
        </p:txBody>
      </p:sp>
      <p:sp>
        <p:nvSpPr>
          <p:cNvPr id="28" name="Arrow: Right 27">
            <a:extLst>
              <a:ext uri="{FF2B5EF4-FFF2-40B4-BE49-F238E27FC236}">
                <a16:creationId xmlns:a16="http://schemas.microsoft.com/office/drawing/2014/main" id="{0C6E7D81-353C-FD94-AACE-115F572DACDD}"/>
              </a:ext>
            </a:extLst>
          </p:cNvPr>
          <p:cNvSpPr/>
          <p:nvPr/>
        </p:nvSpPr>
        <p:spPr>
          <a:xfrm rot="5400000">
            <a:off x="4813209" y="5179950"/>
            <a:ext cx="800309" cy="434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B8E69982-F400-FBEC-8199-C896074C3201}"/>
              </a:ext>
            </a:extLst>
          </p:cNvPr>
          <p:cNvSpPr txBox="1"/>
          <p:nvPr/>
        </p:nvSpPr>
        <p:spPr>
          <a:xfrm>
            <a:off x="3643028" y="5780594"/>
            <a:ext cx="3599190" cy="584775"/>
          </a:xfrm>
          <a:prstGeom prst="rect">
            <a:avLst/>
          </a:prstGeom>
          <a:noFill/>
        </p:spPr>
        <p:txBody>
          <a:bodyPr wrap="square" rtlCol="0">
            <a:spAutoFit/>
          </a:bodyPr>
          <a:lstStyle/>
          <a:p>
            <a:pPr algn="l"/>
            <a:r>
              <a:rPr lang="en-US" sz="3200" dirty="0">
                <a:solidFill>
                  <a:schemeClr val="bg1"/>
                </a:solidFill>
              </a:rPr>
              <a:t>Similarity(A, A+</a:t>
            </a:r>
            <a:r>
              <a:rPr lang="el-GR" sz="3200" dirty="0">
                <a:solidFill>
                  <a:schemeClr val="bg1"/>
                </a:solidFill>
              </a:rPr>
              <a:t>δ</a:t>
            </a:r>
            <a:r>
              <a:rPr lang="en-US" sz="3200" dirty="0">
                <a:solidFill>
                  <a:schemeClr val="bg1"/>
                </a:solidFill>
              </a:rPr>
              <a:t>)</a:t>
            </a:r>
          </a:p>
        </p:txBody>
      </p:sp>
      <p:sp>
        <p:nvSpPr>
          <p:cNvPr id="30" name="Arrow: Right 29">
            <a:extLst>
              <a:ext uri="{FF2B5EF4-FFF2-40B4-BE49-F238E27FC236}">
                <a16:creationId xmlns:a16="http://schemas.microsoft.com/office/drawing/2014/main" id="{6D7FB28F-C4FC-E7F7-DD66-117BD5D8E963}"/>
              </a:ext>
            </a:extLst>
          </p:cNvPr>
          <p:cNvSpPr/>
          <p:nvPr/>
        </p:nvSpPr>
        <p:spPr>
          <a:xfrm>
            <a:off x="7026499" y="5902130"/>
            <a:ext cx="800309" cy="4340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3E1D2DD-753B-841B-0059-F7E811E719AB}"/>
              </a:ext>
            </a:extLst>
          </p:cNvPr>
          <p:cNvSpPr txBox="1"/>
          <p:nvPr/>
        </p:nvSpPr>
        <p:spPr>
          <a:xfrm>
            <a:off x="7826808" y="5833896"/>
            <a:ext cx="3599190" cy="584775"/>
          </a:xfrm>
          <a:prstGeom prst="rect">
            <a:avLst/>
          </a:prstGeom>
          <a:noFill/>
        </p:spPr>
        <p:txBody>
          <a:bodyPr wrap="square" rtlCol="0">
            <a:spAutoFit/>
          </a:bodyPr>
          <a:lstStyle/>
          <a:p>
            <a:pPr algn="l"/>
            <a:r>
              <a:rPr lang="en-US" sz="3200" b="1" i="1" dirty="0">
                <a:solidFill>
                  <a:schemeClr val="bg1"/>
                </a:solidFill>
              </a:rPr>
              <a:t>InferDiff</a:t>
            </a:r>
            <a:r>
              <a:rPr lang="en-US" sz="3200" dirty="0">
                <a:solidFill>
                  <a:schemeClr val="bg1"/>
                </a:solidFill>
              </a:rPr>
              <a:t>(A, A+</a:t>
            </a:r>
            <a:r>
              <a:rPr lang="el-GR" sz="3200" dirty="0">
                <a:solidFill>
                  <a:schemeClr val="bg1"/>
                </a:solidFill>
              </a:rPr>
              <a:t>δ</a:t>
            </a:r>
            <a:r>
              <a:rPr lang="en-US" sz="3200" dirty="0">
                <a:solidFill>
                  <a:schemeClr val="bg1"/>
                </a:solidFill>
              </a:rPr>
              <a:t>)</a:t>
            </a:r>
          </a:p>
        </p:txBody>
      </p:sp>
    </p:spTree>
    <p:custDataLst>
      <p:tags r:id="rId1"/>
    </p:custDataLst>
    <p:extLst>
      <p:ext uri="{BB962C8B-B14F-4D97-AF65-F5344CB8AC3E}">
        <p14:creationId xmlns:p14="http://schemas.microsoft.com/office/powerpoint/2010/main" val="205539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1000"/>
                                        <p:tgtEl>
                                          <p:spTgt spid="30"/>
                                        </p:tgtEl>
                                      </p:cBhvr>
                                    </p:animEffect>
                                    <p:anim calcmode="lin" valueType="num">
                                      <p:cBhvr>
                                        <p:cTn id="20" dur="1000" fill="hold"/>
                                        <p:tgtEl>
                                          <p:spTgt spid="30"/>
                                        </p:tgtEl>
                                        <p:attrNameLst>
                                          <p:attrName>ppt_x</p:attrName>
                                        </p:attrNameLst>
                                      </p:cBhvr>
                                      <p:tavLst>
                                        <p:tav tm="0">
                                          <p:val>
                                            <p:strVal val="#ppt_x"/>
                                          </p:val>
                                        </p:tav>
                                        <p:tav tm="100000">
                                          <p:val>
                                            <p:strVal val="#ppt_x"/>
                                          </p:val>
                                        </p:tav>
                                      </p:tavLst>
                                    </p:anim>
                                    <p:anim calcmode="lin" valueType="num">
                                      <p:cBhvr>
                                        <p:cTn id="21" dur="1000" fill="hold"/>
                                        <p:tgtEl>
                                          <p:spTgt spid="3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1000"/>
                                        <p:tgtEl>
                                          <p:spTgt spid="31"/>
                                        </p:tgtEl>
                                      </p:cBhvr>
                                    </p:animEffect>
                                    <p:anim calcmode="lin" valueType="num">
                                      <p:cBhvr>
                                        <p:cTn id="25" dur="1000" fill="hold"/>
                                        <p:tgtEl>
                                          <p:spTgt spid="31"/>
                                        </p:tgtEl>
                                        <p:attrNameLst>
                                          <p:attrName>ppt_x</p:attrName>
                                        </p:attrNameLst>
                                      </p:cBhvr>
                                      <p:tavLst>
                                        <p:tav tm="0">
                                          <p:val>
                                            <p:strVal val="#ppt_x"/>
                                          </p:val>
                                        </p:tav>
                                        <p:tav tm="100000">
                                          <p:val>
                                            <p:strVal val="#ppt_x"/>
                                          </p:val>
                                        </p:tav>
                                      </p:tavLst>
                                    </p:anim>
                                    <p:anim calcmode="lin" valueType="num">
                                      <p:cBhvr>
                                        <p:cTn id="2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0" grpId="0"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7578A-EA4D-780E-20B7-37B9BA0DB2D8}"/>
              </a:ext>
            </a:extLst>
          </p:cNvPr>
          <p:cNvSpPr>
            <a:spLocks noGrp="1"/>
          </p:cNvSpPr>
          <p:nvPr>
            <p:ph type="title"/>
          </p:nvPr>
        </p:nvSpPr>
        <p:spPr/>
        <p:txBody>
          <a:bodyPr/>
          <a:lstStyle/>
          <a:p>
            <a:r>
              <a:rPr lang="en-US" i="1" dirty="0"/>
              <a:t>AccSen vs. InferDiff</a:t>
            </a:r>
          </a:p>
        </p:txBody>
      </p:sp>
      <p:sp>
        <p:nvSpPr>
          <p:cNvPr id="4" name="Slide Number Placeholder 3">
            <a:extLst>
              <a:ext uri="{FF2B5EF4-FFF2-40B4-BE49-F238E27FC236}">
                <a16:creationId xmlns:a16="http://schemas.microsoft.com/office/drawing/2014/main" id="{752CEDEB-3E92-F688-F355-70573F0FC1A9}"/>
              </a:ext>
            </a:extLst>
          </p:cNvPr>
          <p:cNvSpPr>
            <a:spLocks noGrp="1"/>
          </p:cNvSpPr>
          <p:nvPr>
            <p:ph type="sldNum" sz="quarter" idx="12"/>
          </p:nvPr>
        </p:nvSpPr>
        <p:spPr/>
        <p:txBody>
          <a:bodyPr/>
          <a:lstStyle/>
          <a:p>
            <a:fld id="{38237106-F2ED-405E-BC33-CC3CF426205F}" type="slidenum">
              <a:rPr lang="en-US" smtClean="0"/>
              <a:pPr/>
              <a:t>14</a:t>
            </a:fld>
            <a:endParaRPr lang="en-US"/>
          </a:p>
        </p:txBody>
      </p:sp>
      <p:pic>
        <p:nvPicPr>
          <p:cNvPr id="7" name="Picture 6">
            <a:extLst>
              <a:ext uri="{FF2B5EF4-FFF2-40B4-BE49-F238E27FC236}">
                <a16:creationId xmlns:a16="http://schemas.microsoft.com/office/drawing/2014/main" id="{04E7E5A4-0FB5-7C36-4CB1-FEE6E6DA1B47}"/>
              </a:ext>
            </a:extLst>
          </p:cNvPr>
          <p:cNvPicPr>
            <a:picLocks noChangeAspect="1"/>
          </p:cNvPicPr>
          <p:nvPr/>
        </p:nvPicPr>
        <p:blipFill>
          <a:blip r:embed="rId4"/>
          <a:stretch>
            <a:fillRect/>
          </a:stretch>
        </p:blipFill>
        <p:spPr>
          <a:xfrm>
            <a:off x="532646" y="1615894"/>
            <a:ext cx="5513759" cy="4768068"/>
          </a:xfrm>
          <a:prstGeom prst="rect">
            <a:avLst/>
          </a:prstGeom>
        </p:spPr>
      </p:pic>
      <p:sp>
        <p:nvSpPr>
          <p:cNvPr id="9" name="Content Placeholder 4">
            <a:extLst>
              <a:ext uri="{FF2B5EF4-FFF2-40B4-BE49-F238E27FC236}">
                <a16:creationId xmlns:a16="http://schemas.microsoft.com/office/drawing/2014/main" id="{6CA2997C-504F-6988-9404-0A9702D56A79}"/>
              </a:ext>
            </a:extLst>
          </p:cNvPr>
          <p:cNvSpPr>
            <a:spLocks noGrp="1"/>
          </p:cNvSpPr>
          <p:nvPr>
            <p:ph sz="quarter" idx="13"/>
          </p:nvPr>
        </p:nvSpPr>
        <p:spPr>
          <a:xfrm>
            <a:off x="5634726" y="3195623"/>
            <a:ext cx="6332183" cy="1938440"/>
          </a:xfrm>
          <a:ln w="38100">
            <a:solidFill>
              <a:schemeClr val="bg1"/>
            </a:solidFill>
            <a:prstDash val="lgDash"/>
          </a:ln>
        </p:spPr>
        <p:txBody>
          <a:bodyPr>
            <a:normAutofit/>
          </a:bodyPr>
          <a:lstStyle/>
          <a:p>
            <a:r>
              <a:rPr lang="en-US" sz="2800" dirty="0">
                <a:solidFill>
                  <a:schemeClr val="bg1"/>
                </a:solidFill>
              </a:rPr>
              <a:t>Empirically, </a:t>
            </a:r>
            <a:r>
              <a:rPr lang="en-US" sz="2800" i="1" dirty="0">
                <a:solidFill>
                  <a:schemeClr val="bg1"/>
                </a:solidFill>
              </a:rPr>
              <a:t>AccSen</a:t>
            </a:r>
            <a:r>
              <a:rPr lang="en-US" sz="2800" dirty="0">
                <a:solidFill>
                  <a:schemeClr val="bg1"/>
                </a:solidFill>
              </a:rPr>
              <a:t> and </a:t>
            </a:r>
            <a:r>
              <a:rPr lang="en-US" sz="2800" i="1" dirty="0">
                <a:solidFill>
                  <a:schemeClr val="bg1"/>
                </a:solidFill>
              </a:rPr>
              <a:t>InferDiff</a:t>
            </a:r>
            <a:r>
              <a:rPr lang="en-US" sz="2800" dirty="0">
                <a:solidFill>
                  <a:schemeClr val="bg1"/>
                </a:solidFill>
              </a:rPr>
              <a:t> shows </a:t>
            </a:r>
            <a:r>
              <a:rPr lang="en-US" sz="2800" b="1" dirty="0">
                <a:solidFill>
                  <a:schemeClr val="bg1"/>
                </a:solidFill>
              </a:rPr>
              <a:t>positive linear correlation </a:t>
            </a:r>
            <a:r>
              <a:rPr lang="en-US" sz="2800" dirty="0">
                <a:solidFill>
                  <a:schemeClr val="bg1"/>
                </a:solidFill>
              </a:rPr>
              <a:t>with multiple video segments and at various bandwidths</a:t>
            </a:r>
          </a:p>
        </p:txBody>
      </p:sp>
    </p:spTree>
    <p:custDataLst>
      <p:tags r:id="rId1"/>
    </p:custDataLst>
    <p:extLst>
      <p:ext uri="{BB962C8B-B14F-4D97-AF65-F5344CB8AC3E}">
        <p14:creationId xmlns:p14="http://schemas.microsoft.com/office/powerpoint/2010/main" val="122590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500"/>
                                        <p:tgtEl>
                                          <p:spTgt spid="9">
                                            <p:bg/>
                                          </p:spTgt>
                                        </p:tgtEl>
                                      </p:cBhvr>
                                    </p:animEffect>
                                    <p:anim calcmode="lin" valueType="num">
                                      <p:cBhvr>
                                        <p:cTn id="8" dur="500" fill="hold"/>
                                        <p:tgtEl>
                                          <p:spTgt spid="9">
                                            <p:bg/>
                                          </p:spTgt>
                                        </p:tgtEl>
                                        <p:attrNameLst>
                                          <p:attrName>ppt_x</p:attrName>
                                        </p:attrNameLst>
                                      </p:cBhvr>
                                      <p:tavLst>
                                        <p:tav tm="0">
                                          <p:val>
                                            <p:strVal val="#ppt_x"/>
                                          </p:val>
                                        </p:tav>
                                        <p:tav tm="100000">
                                          <p:val>
                                            <p:strVal val="#ppt_x"/>
                                          </p:val>
                                        </p:tav>
                                      </p:tavLst>
                                    </p:anim>
                                    <p:anim calcmode="lin" valueType="num">
                                      <p:cBhvr>
                                        <p:cTn id="9" dur="5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fade">
                                      <p:cBhvr>
                                        <p:cTn id="14" dur="500"/>
                                        <p:tgtEl>
                                          <p:spTgt spid="9">
                                            <p:txEl>
                                              <p:pRg st="0" end="0"/>
                                            </p:txEl>
                                          </p:spTgt>
                                        </p:tgtEl>
                                      </p:cBhvr>
                                    </p:animEffect>
                                    <p:anim calcmode="lin" valueType="num">
                                      <p:cBhvr>
                                        <p:cTn id="1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4303-AB5A-5259-542B-DC99EEF9268E}"/>
              </a:ext>
            </a:extLst>
          </p:cNvPr>
          <p:cNvSpPr>
            <a:spLocks noGrp="1"/>
          </p:cNvSpPr>
          <p:nvPr>
            <p:ph type="title"/>
          </p:nvPr>
        </p:nvSpPr>
        <p:spPr>
          <a:xfrm>
            <a:off x="401231" y="59317"/>
            <a:ext cx="11495833" cy="1143000"/>
          </a:xfrm>
        </p:spPr>
        <p:txBody>
          <a:bodyPr/>
          <a:lstStyle/>
          <a:p>
            <a:r>
              <a:rPr lang="en-US" dirty="0"/>
              <a:t>Minimal overhead at runtime</a:t>
            </a:r>
          </a:p>
        </p:txBody>
      </p:sp>
      <p:sp>
        <p:nvSpPr>
          <p:cNvPr id="4" name="Slide Number Placeholder 3">
            <a:extLst>
              <a:ext uri="{FF2B5EF4-FFF2-40B4-BE49-F238E27FC236}">
                <a16:creationId xmlns:a16="http://schemas.microsoft.com/office/drawing/2014/main" id="{AA7013EF-D548-174C-AFE0-953449B06297}"/>
              </a:ext>
            </a:extLst>
          </p:cNvPr>
          <p:cNvSpPr>
            <a:spLocks noGrp="1"/>
          </p:cNvSpPr>
          <p:nvPr>
            <p:ph type="sldNum" sz="quarter" idx="12"/>
          </p:nvPr>
        </p:nvSpPr>
        <p:spPr/>
        <p:txBody>
          <a:bodyPr/>
          <a:lstStyle/>
          <a:p>
            <a:fld id="{38237106-F2ED-405E-BC33-CC3CF426205F}" type="slidenum">
              <a:rPr lang="en-US" smtClean="0"/>
              <a:pPr/>
              <a:t>15</a:t>
            </a:fld>
            <a:endParaRPr lang="en-US"/>
          </a:p>
        </p:txBody>
      </p:sp>
      <p:sp>
        <p:nvSpPr>
          <p:cNvPr id="18" name="TextBox 17">
            <a:extLst>
              <a:ext uri="{FF2B5EF4-FFF2-40B4-BE49-F238E27FC236}">
                <a16:creationId xmlns:a16="http://schemas.microsoft.com/office/drawing/2014/main" id="{5CF8185F-89E8-FC2E-338F-231EEE1E54B8}"/>
              </a:ext>
            </a:extLst>
          </p:cNvPr>
          <p:cNvSpPr txBox="1"/>
          <p:nvPr/>
        </p:nvSpPr>
        <p:spPr>
          <a:xfrm>
            <a:off x="7346748" y="4219761"/>
            <a:ext cx="1089471" cy="523220"/>
          </a:xfrm>
          <a:prstGeom prst="rect">
            <a:avLst/>
          </a:prstGeom>
          <a:noFill/>
        </p:spPr>
        <p:txBody>
          <a:bodyPr wrap="square" rtlCol="0">
            <a:spAutoFit/>
          </a:bodyPr>
          <a:lstStyle/>
          <a:p>
            <a:pPr algn="l"/>
            <a:r>
              <a:rPr lang="en-US" sz="2800" dirty="0">
                <a:solidFill>
                  <a:schemeClr val="bg1"/>
                </a:solidFill>
              </a:rPr>
              <a:t>Time</a:t>
            </a:r>
          </a:p>
        </p:txBody>
      </p:sp>
      <p:grpSp>
        <p:nvGrpSpPr>
          <p:cNvPr id="21" name="Group 20">
            <a:extLst>
              <a:ext uri="{FF2B5EF4-FFF2-40B4-BE49-F238E27FC236}">
                <a16:creationId xmlns:a16="http://schemas.microsoft.com/office/drawing/2014/main" id="{6B19B469-06C1-F265-3248-AA9D583B71D0}"/>
              </a:ext>
            </a:extLst>
          </p:cNvPr>
          <p:cNvGrpSpPr/>
          <p:nvPr/>
        </p:nvGrpSpPr>
        <p:grpSpPr>
          <a:xfrm>
            <a:off x="3817278" y="1235874"/>
            <a:ext cx="3125056" cy="843981"/>
            <a:chOff x="1851917" y="3801678"/>
            <a:chExt cx="3125056" cy="843981"/>
          </a:xfrm>
        </p:grpSpPr>
        <p:sp>
          <p:nvSpPr>
            <p:cNvPr id="13" name="Rectangle 12">
              <a:extLst>
                <a:ext uri="{FF2B5EF4-FFF2-40B4-BE49-F238E27FC236}">
                  <a16:creationId xmlns:a16="http://schemas.microsoft.com/office/drawing/2014/main" id="{2535D921-6308-56E1-83AD-B9E9A3905B49}"/>
                </a:ext>
              </a:extLst>
            </p:cNvPr>
            <p:cNvSpPr/>
            <p:nvPr/>
          </p:nvSpPr>
          <p:spPr>
            <a:xfrm>
              <a:off x="1967502" y="4172191"/>
              <a:ext cx="595900" cy="473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TextBox 18">
              <a:extLst>
                <a:ext uri="{FF2B5EF4-FFF2-40B4-BE49-F238E27FC236}">
                  <a16:creationId xmlns:a16="http://schemas.microsoft.com/office/drawing/2014/main" id="{1D714317-252E-9D8A-D109-CD512610E6DF}"/>
                </a:ext>
              </a:extLst>
            </p:cNvPr>
            <p:cNvSpPr txBox="1"/>
            <p:nvPr/>
          </p:nvSpPr>
          <p:spPr>
            <a:xfrm>
              <a:off x="1851917" y="3801678"/>
              <a:ext cx="3125056" cy="400110"/>
            </a:xfrm>
            <a:prstGeom prst="rect">
              <a:avLst/>
            </a:prstGeom>
            <a:noFill/>
          </p:spPr>
          <p:txBody>
            <a:bodyPr wrap="square" rtlCol="0">
              <a:spAutoFit/>
            </a:bodyPr>
            <a:lstStyle/>
            <a:p>
              <a:pPr algn="l"/>
              <a:r>
                <a:rPr lang="en-US" sz="2000" dirty="0">
                  <a:solidFill>
                    <a:schemeClr val="bg1"/>
                  </a:solidFill>
                </a:rPr>
                <a:t>Encoded Video Transmit</a:t>
              </a:r>
            </a:p>
          </p:txBody>
        </p:sp>
      </p:grpSp>
      <p:grpSp>
        <p:nvGrpSpPr>
          <p:cNvPr id="22" name="Group 21">
            <a:extLst>
              <a:ext uri="{FF2B5EF4-FFF2-40B4-BE49-F238E27FC236}">
                <a16:creationId xmlns:a16="http://schemas.microsoft.com/office/drawing/2014/main" id="{86997BFD-462E-EAFD-34C7-90259E522A81}"/>
              </a:ext>
            </a:extLst>
          </p:cNvPr>
          <p:cNvGrpSpPr/>
          <p:nvPr/>
        </p:nvGrpSpPr>
        <p:grpSpPr>
          <a:xfrm>
            <a:off x="4484242" y="1720264"/>
            <a:ext cx="2851078" cy="833058"/>
            <a:chOff x="2518881" y="4286068"/>
            <a:chExt cx="2851078" cy="833058"/>
          </a:xfrm>
        </p:grpSpPr>
        <p:sp>
          <p:nvSpPr>
            <p:cNvPr id="14" name="Rectangle 13">
              <a:extLst>
                <a:ext uri="{FF2B5EF4-FFF2-40B4-BE49-F238E27FC236}">
                  <a16:creationId xmlns:a16="http://schemas.microsoft.com/office/drawing/2014/main" id="{BA9E0AA4-DAEB-9745-E415-1862EE8E54B9}"/>
                </a:ext>
              </a:extLst>
            </p:cNvPr>
            <p:cNvSpPr/>
            <p:nvPr/>
          </p:nvSpPr>
          <p:spPr>
            <a:xfrm>
              <a:off x="2563402" y="4645658"/>
              <a:ext cx="943510" cy="473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AED1FB4-873D-ED4A-7DDD-F1A90BDDB5B7}"/>
                </a:ext>
              </a:extLst>
            </p:cNvPr>
            <p:cNvSpPr txBox="1"/>
            <p:nvPr/>
          </p:nvSpPr>
          <p:spPr>
            <a:xfrm>
              <a:off x="2518881" y="4286068"/>
              <a:ext cx="2851078" cy="400110"/>
            </a:xfrm>
            <a:prstGeom prst="rect">
              <a:avLst/>
            </a:prstGeom>
            <a:noFill/>
          </p:spPr>
          <p:txBody>
            <a:bodyPr wrap="square" rtlCol="0">
              <a:spAutoFit/>
            </a:bodyPr>
            <a:lstStyle/>
            <a:p>
              <a:pPr algn="l"/>
              <a:r>
                <a:rPr lang="en-US" sz="2000" dirty="0">
                  <a:solidFill>
                    <a:schemeClr val="bg1"/>
                  </a:solidFill>
                </a:rPr>
                <a:t>Small Model Inference</a:t>
              </a:r>
            </a:p>
          </p:txBody>
        </p:sp>
      </p:grpSp>
      <p:cxnSp>
        <p:nvCxnSpPr>
          <p:cNvPr id="27" name="Straight Connector 26">
            <a:extLst>
              <a:ext uri="{FF2B5EF4-FFF2-40B4-BE49-F238E27FC236}">
                <a16:creationId xmlns:a16="http://schemas.microsoft.com/office/drawing/2014/main" id="{188C9BA1-607B-5FF2-32CD-86102E9DBB93}"/>
              </a:ext>
            </a:extLst>
          </p:cNvPr>
          <p:cNvCxnSpPr>
            <a:cxnSpLocks/>
          </p:cNvCxnSpPr>
          <p:nvPr/>
        </p:nvCxnSpPr>
        <p:spPr>
          <a:xfrm>
            <a:off x="3932863" y="1606387"/>
            <a:ext cx="0" cy="2874984"/>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229D7C0-3164-1A10-0661-B0BD5B8EB648}"/>
              </a:ext>
            </a:extLst>
          </p:cNvPr>
          <p:cNvCxnSpPr>
            <a:cxnSpLocks/>
          </p:cNvCxnSpPr>
          <p:nvPr/>
        </p:nvCxnSpPr>
        <p:spPr>
          <a:xfrm>
            <a:off x="4528763" y="2079854"/>
            <a:ext cx="0" cy="2353516"/>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61B4AC4-1010-3409-1A48-ABD059076337}"/>
              </a:ext>
            </a:extLst>
          </p:cNvPr>
          <p:cNvCxnSpPr>
            <a:cxnSpLocks/>
          </p:cNvCxnSpPr>
          <p:nvPr/>
        </p:nvCxnSpPr>
        <p:spPr>
          <a:xfrm>
            <a:off x="5458146" y="2564403"/>
            <a:ext cx="0" cy="1916968"/>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CFDFBC3-8421-B230-FF1F-354ADED22C02}"/>
              </a:ext>
            </a:extLst>
          </p:cNvPr>
          <p:cNvSpPr/>
          <p:nvPr/>
        </p:nvSpPr>
        <p:spPr>
          <a:xfrm>
            <a:off x="-24401" y="5786928"/>
            <a:ext cx="12231384" cy="863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InferDiff enables periodical profiling!</a:t>
            </a:r>
          </a:p>
        </p:txBody>
      </p:sp>
      <p:grpSp>
        <p:nvGrpSpPr>
          <p:cNvPr id="48" name="Group 47">
            <a:extLst>
              <a:ext uri="{FF2B5EF4-FFF2-40B4-BE49-F238E27FC236}">
                <a16:creationId xmlns:a16="http://schemas.microsoft.com/office/drawing/2014/main" id="{AC8B87A7-9DC9-B5A7-7C2A-9A80A37D8573}"/>
              </a:ext>
            </a:extLst>
          </p:cNvPr>
          <p:cNvGrpSpPr/>
          <p:nvPr/>
        </p:nvGrpSpPr>
        <p:grpSpPr>
          <a:xfrm>
            <a:off x="5435027" y="2178255"/>
            <a:ext cx="3125056" cy="843981"/>
            <a:chOff x="1920838" y="3801678"/>
            <a:chExt cx="3125056" cy="843981"/>
          </a:xfrm>
        </p:grpSpPr>
        <p:sp>
          <p:nvSpPr>
            <p:cNvPr id="49" name="Rectangle 48">
              <a:extLst>
                <a:ext uri="{FF2B5EF4-FFF2-40B4-BE49-F238E27FC236}">
                  <a16:creationId xmlns:a16="http://schemas.microsoft.com/office/drawing/2014/main" id="{E1B536F7-9238-6CF6-2309-A81FD7A0FD03}"/>
                </a:ext>
              </a:extLst>
            </p:cNvPr>
            <p:cNvSpPr/>
            <p:nvPr/>
          </p:nvSpPr>
          <p:spPr>
            <a:xfrm>
              <a:off x="1967502" y="4172191"/>
              <a:ext cx="595900" cy="473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r>
                <a:rPr lang="el-GR" dirty="0"/>
                <a:t>δ</a:t>
              </a:r>
              <a:endParaRPr lang="en-US" dirty="0"/>
            </a:p>
          </p:txBody>
        </p:sp>
        <p:sp>
          <p:nvSpPr>
            <p:cNvPr id="50" name="TextBox 49">
              <a:extLst>
                <a:ext uri="{FF2B5EF4-FFF2-40B4-BE49-F238E27FC236}">
                  <a16:creationId xmlns:a16="http://schemas.microsoft.com/office/drawing/2014/main" id="{7D107780-38F5-18E6-FCE5-FC1C17FE2A29}"/>
                </a:ext>
              </a:extLst>
            </p:cNvPr>
            <p:cNvSpPr txBox="1"/>
            <p:nvPr/>
          </p:nvSpPr>
          <p:spPr>
            <a:xfrm>
              <a:off x="1920838" y="3801678"/>
              <a:ext cx="3125056" cy="400110"/>
            </a:xfrm>
            <a:prstGeom prst="rect">
              <a:avLst/>
            </a:prstGeom>
            <a:noFill/>
          </p:spPr>
          <p:txBody>
            <a:bodyPr wrap="square" rtlCol="0">
              <a:spAutoFit/>
            </a:bodyPr>
            <a:lstStyle/>
            <a:p>
              <a:pPr algn="l"/>
              <a:r>
                <a:rPr lang="en-US" sz="2000" dirty="0">
                  <a:solidFill>
                    <a:schemeClr val="bg1"/>
                  </a:solidFill>
                </a:rPr>
                <a:t>Encoded Video Transmit</a:t>
              </a:r>
            </a:p>
          </p:txBody>
        </p:sp>
      </p:grpSp>
      <p:grpSp>
        <p:nvGrpSpPr>
          <p:cNvPr id="51" name="Group 50">
            <a:extLst>
              <a:ext uri="{FF2B5EF4-FFF2-40B4-BE49-F238E27FC236}">
                <a16:creationId xmlns:a16="http://schemas.microsoft.com/office/drawing/2014/main" id="{DD697511-6E6A-81CB-EA87-13FB267FE3A1}"/>
              </a:ext>
            </a:extLst>
          </p:cNvPr>
          <p:cNvGrpSpPr/>
          <p:nvPr/>
        </p:nvGrpSpPr>
        <p:grpSpPr>
          <a:xfrm>
            <a:off x="6046770" y="2662645"/>
            <a:ext cx="2851078" cy="833058"/>
            <a:chOff x="2518881" y="4286068"/>
            <a:chExt cx="2851078" cy="833058"/>
          </a:xfrm>
        </p:grpSpPr>
        <p:sp>
          <p:nvSpPr>
            <p:cNvPr id="52" name="Rectangle 51">
              <a:extLst>
                <a:ext uri="{FF2B5EF4-FFF2-40B4-BE49-F238E27FC236}">
                  <a16:creationId xmlns:a16="http://schemas.microsoft.com/office/drawing/2014/main" id="{A65B6813-2A09-2A36-B865-5ADBFB50D258}"/>
                </a:ext>
              </a:extLst>
            </p:cNvPr>
            <p:cNvSpPr/>
            <p:nvPr/>
          </p:nvSpPr>
          <p:spPr>
            <a:xfrm>
              <a:off x="2563402" y="4645658"/>
              <a:ext cx="943510" cy="473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EA19BC8B-946A-C618-4A48-67E89D800F09}"/>
                </a:ext>
              </a:extLst>
            </p:cNvPr>
            <p:cNvSpPr txBox="1"/>
            <p:nvPr/>
          </p:nvSpPr>
          <p:spPr>
            <a:xfrm>
              <a:off x="2518881" y="4286068"/>
              <a:ext cx="2851078" cy="400110"/>
            </a:xfrm>
            <a:prstGeom prst="rect">
              <a:avLst/>
            </a:prstGeom>
            <a:noFill/>
          </p:spPr>
          <p:txBody>
            <a:bodyPr wrap="square" rtlCol="0">
              <a:spAutoFit/>
            </a:bodyPr>
            <a:lstStyle/>
            <a:p>
              <a:pPr algn="l"/>
              <a:r>
                <a:rPr lang="en-US" sz="2000" dirty="0">
                  <a:solidFill>
                    <a:schemeClr val="bg1"/>
                  </a:solidFill>
                </a:rPr>
                <a:t>Small Model Inference</a:t>
              </a:r>
            </a:p>
          </p:txBody>
        </p:sp>
      </p:grpSp>
      <p:cxnSp>
        <p:nvCxnSpPr>
          <p:cNvPr id="64" name="Straight Connector 63">
            <a:extLst>
              <a:ext uri="{FF2B5EF4-FFF2-40B4-BE49-F238E27FC236}">
                <a16:creationId xmlns:a16="http://schemas.microsoft.com/office/drawing/2014/main" id="{E2AE5A59-0C25-D766-A505-09545A98D163}"/>
              </a:ext>
            </a:extLst>
          </p:cNvPr>
          <p:cNvCxnSpPr>
            <a:cxnSpLocks/>
          </p:cNvCxnSpPr>
          <p:nvPr/>
        </p:nvCxnSpPr>
        <p:spPr>
          <a:xfrm>
            <a:off x="6077591" y="3037996"/>
            <a:ext cx="0" cy="1443375"/>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86505A5-0927-1AFE-275B-CF45278F7A2A}"/>
              </a:ext>
            </a:extLst>
          </p:cNvPr>
          <p:cNvCxnSpPr>
            <a:cxnSpLocks/>
          </p:cNvCxnSpPr>
          <p:nvPr/>
        </p:nvCxnSpPr>
        <p:spPr>
          <a:xfrm>
            <a:off x="3865355" y="4481371"/>
            <a:ext cx="3413885"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403EEC63-DA2A-B6A1-A6B3-DA635D9BF65E}"/>
              </a:ext>
            </a:extLst>
          </p:cNvPr>
          <p:cNvGrpSpPr/>
          <p:nvPr/>
        </p:nvGrpSpPr>
        <p:grpSpPr>
          <a:xfrm>
            <a:off x="5247282" y="4529996"/>
            <a:ext cx="2058688" cy="1280833"/>
            <a:chOff x="2213994" y="4095009"/>
            <a:chExt cx="8903154" cy="1280833"/>
          </a:xfrm>
        </p:grpSpPr>
        <p:cxnSp>
          <p:nvCxnSpPr>
            <p:cNvPr id="6" name="Straight Arrow Connector 5">
              <a:extLst>
                <a:ext uri="{FF2B5EF4-FFF2-40B4-BE49-F238E27FC236}">
                  <a16:creationId xmlns:a16="http://schemas.microsoft.com/office/drawing/2014/main" id="{BE2A8B8F-A2D7-211C-B68F-7731D203F9E4}"/>
                </a:ext>
              </a:extLst>
            </p:cNvPr>
            <p:cNvCxnSpPr>
              <a:cxnSpLocks/>
            </p:cNvCxnSpPr>
            <p:nvPr/>
          </p:nvCxnSpPr>
          <p:spPr>
            <a:xfrm>
              <a:off x="3125912" y="4344156"/>
              <a:ext cx="7079323" cy="1"/>
            </a:xfrm>
            <a:prstGeom prst="straightConnector1">
              <a:avLst/>
            </a:prstGeom>
            <a:ln w="571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FD8BE21-0069-D8F8-063B-CFF72A570000}"/>
                </a:ext>
              </a:extLst>
            </p:cNvPr>
            <p:cNvCxnSpPr>
              <a:cxnSpLocks/>
            </p:cNvCxnSpPr>
            <p:nvPr/>
          </p:nvCxnSpPr>
          <p:spPr>
            <a:xfrm>
              <a:off x="3125912" y="4095009"/>
              <a:ext cx="0" cy="4982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98ECB4A-8D62-7E39-F6B4-1F4EAE309485}"/>
                </a:ext>
              </a:extLst>
            </p:cNvPr>
            <p:cNvCxnSpPr>
              <a:cxnSpLocks/>
            </p:cNvCxnSpPr>
            <p:nvPr/>
          </p:nvCxnSpPr>
          <p:spPr>
            <a:xfrm>
              <a:off x="10205235" y="4095009"/>
              <a:ext cx="0" cy="51884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8BBE96F-6498-CC79-A054-795ED937BE07}"/>
                </a:ext>
              </a:extLst>
            </p:cNvPr>
            <p:cNvSpPr txBox="1"/>
            <p:nvPr/>
          </p:nvSpPr>
          <p:spPr>
            <a:xfrm>
              <a:off x="2213994" y="4421735"/>
              <a:ext cx="8903154" cy="954107"/>
            </a:xfrm>
            <a:prstGeom prst="rect">
              <a:avLst/>
            </a:prstGeom>
            <a:noFill/>
          </p:spPr>
          <p:txBody>
            <a:bodyPr wrap="square" rtlCol="0">
              <a:spAutoFit/>
            </a:bodyPr>
            <a:lstStyle/>
            <a:p>
              <a:pPr algn="ctr"/>
              <a:r>
                <a:rPr lang="en-US" altLang="zh-CN" sz="2800" b="1" dirty="0">
                  <a:solidFill>
                    <a:schemeClr val="bg1"/>
                  </a:solidFill>
                </a:rPr>
                <a:t>Minimal</a:t>
              </a:r>
              <a:r>
                <a:rPr lang="en-US" altLang="zh-CN" sz="2800" dirty="0">
                  <a:solidFill>
                    <a:schemeClr val="bg1"/>
                  </a:solidFill>
                </a:rPr>
                <a:t> Overhead</a:t>
              </a:r>
              <a:endParaRPr lang="en-US" sz="2800" dirty="0">
                <a:solidFill>
                  <a:schemeClr val="bg1"/>
                </a:solidFill>
              </a:endParaRPr>
            </a:p>
          </p:txBody>
        </p:sp>
      </p:grpSp>
      <p:cxnSp>
        <p:nvCxnSpPr>
          <p:cNvPr id="10" name="Straight Connector 9">
            <a:extLst>
              <a:ext uri="{FF2B5EF4-FFF2-40B4-BE49-F238E27FC236}">
                <a16:creationId xmlns:a16="http://schemas.microsoft.com/office/drawing/2014/main" id="{F118FE13-3D75-3B68-2664-19D19F48D157}"/>
              </a:ext>
            </a:extLst>
          </p:cNvPr>
          <p:cNvCxnSpPr>
            <a:cxnSpLocks/>
          </p:cNvCxnSpPr>
          <p:nvPr/>
        </p:nvCxnSpPr>
        <p:spPr>
          <a:xfrm>
            <a:off x="7054064" y="3062755"/>
            <a:ext cx="0" cy="1443375"/>
          </a:xfrm>
          <a:prstGeom prst="line">
            <a:avLst/>
          </a:prstGeom>
          <a:ln w="28575">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3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wipe(left)">
                                      <p:cBhvr>
                                        <p:cTn id="21" dur="500"/>
                                        <p:tgtEl>
                                          <p:spTgt spid="48"/>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22" presetClass="entr" presetSubtype="8"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wipe(left)">
                                      <p:cBhvr>
                                        <p:cTn id="27" dur="500"/>
                                        <p:tgtEl>
                                          <p:spTgt spid="51"/>
                                        </p:tgtEl>
                                      </p:cBhvr>
                                    </p:animEffec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ppt_x"/>
                                          </p:val>
                                        </p:tav>
                                        <p:tav tm="100000">
                                          <p:val>
                                            <p:strVal val="#ppt_x"/>
                                          </p:val>
                                        </p:tav>
                                      </p:tavLst>
                                    </p:anim>
                                    <p:anim calcmode="lin" valueType="num">
                                      <p:cBhvr additive="base">
                                        <p:cTn id="41"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C1F20-0AA5-10A7-0224-C232763F2BC4}"/>
              </a:ext>
            </a:extLst>
          </p:cNvPr>
          <p:cNvSpPr>
            <a:spLocks noGrp="1"/>
          </p:cNvSpPr>
          <p:nvPr>
            <p:ph type="title"/>
          </p:nvPr>
        </p:nvSpPr>
        <p:spPr/>
        <p:txBody>
          <a:bodyPr/>
          <a:lstStyle/>
          <a:p>
            <a:r>
              <a:rPr lang="en-US" dirty="0"/>
              <a:t>Concierge</a:t>
            </a:r>
          </a:p>
        </p:txBody>
      </p:sp>
      <p:sp>
        <p:nvSpPr>
          <p:cNvPr id="4" name="Slide Number Placeholder 3">
            <a:extLst>
              <a:ext uri="{FF2B5EF4-FFF2-40B4-BE49-F238E27FC236}">
                <a16:creationId xmlns:a16="http://schemas.microsoft.com/office/drawing/2014/main" id="{9D0D001B-8650-C9AA-9C77-6C170962C98F}"/>
              </a:ext>
            </a:extLst>
          </p:cNvPr>
          <p:cNvSpPr>
            <a:spLocks noGrp="1"/>
          </p:cNvSpPr>
          <p:nvPr>
            <p:ph type="sldNum" sz="quarter" idx="12"/>
          </p:nvPr>
        </p:nvSpPr>
        <p:spPr/>
        <p:txBody>
          <a:bodyPr/>
          <a:lstStyle/>
          <a:p>
            <a:fld id="{38237106-F2ED-405E-BC33-CC3CF426205F}" type="slidenum">
              <a:rPr lang="en-US" smtClean="0"/>
              <a:pPr/>
              <a:t>16</a:t>
            </a:fld>
            <a:endParaRPr lang="en-US"/>
          </a:p>
        </p:txBody>
      </p:sp>
      <p:sp>
        <p:nvSpPr>
          <p:cNvPr id="5" name="Content Placeholder 4">
            <a:extLst>
              <a:ext uri="{FF2B5EF4-FFF2-40B4-BE49-F238E27FC236}">
                <a16:creationId xmlns:a16="http://schemas.microsoft.com/office/drawing/2014/main" id="{69AAE512-91D9-D9A3-9719-CC538BA172EA}"/>
              </a:ext>
            </a:extLst>
          </p:cNvPr>
          <p:cNvSpPr>
            <a:spLocks noGrp="1"/>
          </p:cNvSpPr>
          <p:nvPr>
            <p:ph sz="quarter" idx="13"/>
          </p:nvPr>
        </p:nvSpPr>
        <p:spPr/>
        <p:txBody>
          <a:bodyPr/>
          <a:lstStyle/>
          <a:p>
            <a:r>
              <a:rPr lang="en-US" b="1" dirty="0"/>
              <a:t>Periodically measure InferDiff </a:t>
            </a:r>
            <a:r>
              <a:rPr lang="en-US" dirty="0"/>
              <a:t>as the proxy for AccSen</a:t>
            </a:r>
          </a:p>
          <a:p>
            <a:r>
              <a:rPr lang="en-US" b="1" dirty="0"/>
              <a:t>Move bandwidth allocation </a:t>
            </a:r>
            <a:r>
              <a:rPr lang="en-US" dirty="0"/>
              <a:t>from one with the lowest InferDiff to the one with the highest InferDiff</a:t>
            </a:r>
          </a:p>
          <a:p>
            <a:r>
              <a:rPr lang="en-US" sz="3600" b="1" u="sng" dirty="0">
                <a:solidFill>
                  <a:srgbClr val="B10B2C"/>
                </a:solidFill>
              </a:rPr>
              <a:t>Gain large accuracy improvement by sacrifice a little</a:t>
            </a:r>
          </a:p>
        </p:txBody>
      </p:sp>
    </p:spTree>
    <p:custDataLst>
      <p:tags r:id="rId1"/>
    </p:custDataLst>
    <p:extLst>
      <p:ext uri="{BB962C8B-B14F-4D97-AF65-F5344CB8AC3E}">
        <p14:creationId xmlns:p14="http://schemas.microsoft.com/office/powerpoint/2010/main" val="12398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53DC-A063-4BB4-34C9-E0F30A3501F5}"/>
              </a:ext>
            </a:extLst>
          </p:cNvPr>
          <p:cNvSpPr>
            <a:spLocks noGrp="1"/>
          </p:cNvSpPr>
          <p:nvPr>
            <p:ph type="title"/>
          </p:nvPr>
        </p:nvSpPr>
        <p:spPr/>
        <p:txBody>
          <a:bodyPr/>
          <a:lstStyle/>
          <a:p>
            <a:r>
              <a:rPr lang="en-US" dirty="0"/>
              <a:t>Other </a:t>
            </a:r>
            <a:r>
              <a:rPr lang="en-US" altLang="zh-CN" dirty="0"/>
              <a:t>technical details in paper</a:t>
            </a:r>
            <a:endParaRPr lang="en-US" dirty="0"/>
          </a:p>
        </p:txBody>
      </p:sp>
      <p:sp>
        <p:nvSpPr>
          <p:cNvPr id="4" name="Slide Number Placeholder 3">
            <a:extLst>
              <a:ext uri="{FF2B5EF4-FFF2-40B4-BE49-F238E27FC236}">
                <a16:creationId xmlns:a16="http://schemas.microsoft.com/office/drawing/2014/main" id="{3C4A05E8-85C0-3D00-F0AA-40D2C1065F5F}"/>
              </a:ext>
            </a:extLst>
          </p:cNvPr>
          <p:cNvSpPr>
            <a:spLocks noGrp="1"/>
          </p:cNvSpPr>
          <p:nvPr>
            <p:ph type="sldNum" sz="quarter" idx="12"/>
          </p:nvPr>
        </p:nvSpPr>
        <p:spPr/>
        <p:txBody>
          <a:bodyPr/>
          <a:lstStyle/>
          <a:p>
            <a:fld id="{38237106-F2ED-405E-BC33-CC3CF426205F}" type="slidenum">
              <a:rPr lang="en-US" smtClean="0"/>
              <a:pPr/>
              <a:t>17</a:t>
            </a:fld>
            <a:endParaRPr lang="en-US"/>
          </a:p>
        </p:txBody>
      </p:sp>
      <p:sp>
        <p:nvSpPr>
          <p:cNvPr id="5" name="Content Placeholder 4">
            <a:extLst>
              <a:ext uri="{FF2B5EF4-FFF2-40B4-BE49-F238E27FC236}">
                <a16:creationId xmlns:a16="http://schemas.microsoft.com/office/drawing/2014/main" id="{49BB3DC7-BA8E-2A0E-E02F-396529E65015}"/>
              </a:ext>
            </a:extLst>
          </p:cNvPr>
          <p:cNvSpPr>
            <a:spLocks noGrp="1"/>
          </p:cNvSpPr>
          <p:nvPr>
            <p:ph sz="quarter" idx="13"/>
          </p:nvPr>
        </p:nvSpPr>
        <p:spPr/>
        <p:txBody>
          <a:bodyPr/>
          <a:lstStyle/>
          <a:p>
            <a:r>
              <a:rPr lang="en-US" b="1" dirty="0">
                <a:solidFill>
                  <a:srgbClr val="B10B2C"/>
                </a:solidFill>
              </a:rPr>
              <a:t>Downward and Upward </a:t>
            </a:r>
            <a:r>
              <a:rPr lang="en-US" b="1" i="1" dirty="0">
                <a:solidFill>
                  <a:srgbClr val="B10B2C"/>
                </a:solidFill>
              </a:rPr>
              <a:t>InferDiff</a:t>
            </a:r>
            <a:r>
              <a:rPr lang="en-US" dirty="0"/>
              <a:t>: mechanism for VAs reacting differently to increment and decrement in their bandwidth allocations</a:t>
            </a:r>
          </a:p>
          <a:p>
            <a:r>
              <a:rPr lang="en-US" b="1" dirty="0">
                <a:solidFill>
                  <a:srgbClr val="B10B2C"/>
                </a:solidFill>
              </a:rPr>
              <a:t>Grey-box modeling</a:t>
            </a:r>
            <a:r>
              <a:rPr lang="en-US" b="1" dirty="0"/>
              <a:t>: </a:t>
            </a:r>
            <a:r>
              <a:rPr lang="en-US" dirty="0"/>
              <a:t>not reveal video input and inference results</a:t>
            </a:r>
          </a:p>
          <a:p>
            <a:r>
              <a:rPr lang="en-US" b="1" dirty="0">
                <a:solidFill>
                  <a:srgbClr val="B10B2C"/>
                </a:solidFill>
              </a:rPr>
              <a:t>Easy Integration</a:t>
            </a:r>
            <a:r>
              <a:rPr lang="en-US" dirty="0"/>
              <a:t>: VA applications can easily integrate with Concierge</a:t>
            </a:r>
          </a:p>
          <a:p>
            <a:endParaRPr lang="en-US" dirty="0"/>
          </a:p>
        </p:txBody>
      </p:sp>
    </p:spTree>
    <p:custDataLst>
      <p:tags r:id="rId1"/>
    </p:custDataLst>
    <p:extLst>
      <p:ext uri="{BB962C8B-B14F-4D97-AF65-F5344CB8AC3E}">
        <p14:creationId xmlns:p14="http://schemas.microsoft.com/office/powerpoint/2010/main" val="148211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4303-AB5A-5259-542B-DC99EEF9268E}"/>
              </a:ext>
            </a:extLst>
          </p:cNvPr>
          <p:cNvSpPr>
            <a:spLocks noGrp="1"/>
          </p:cNvSpPr>
          <p:nvPr>
            <p:ph type="title"/>
          </p:nvPr>
        </p:nvSpPr>
        <p:spPr>
          <a:xfrm>
            <a:off x="370407" y="125594"/>
            <a:ext cx="11495833" cy="1143000"/>
          </a:xfrm>
        </p:spPr>
        <p:txBody>
          <a:bodyPr/>
          <a:lstStyle/>
          <a:p>
            <a:r>
              <a:rPr lang="en-US" dirty="0"/>
              <a:t>Evaluation Setup</a:t>
            </a:r>
          </a:p>
        </p:txBody>
      </p:sp>
      <p:sp>
        <p:nvSpPr>
          <p:cNvPr id="4" name="Slide Number Placeholder 3">
            <a:extLst>
              <a:ext uri="{FF2B5EF4-FFF2-40B4-BE49-F238E27FC236}">
                <a16:creationId xmlns:a16="http://schemas.microsoft.com/office/drawing/2014/main" id="{AA7013EF-D548-174C-AFE0-953449B06297}"/>
              </a:ext>
            </a:extLst>
          </p:cNvPr>
          <p:cNvSpPr>
            <a:spLocks noGrp="1"/>
          </p:cNvSpPr>
          <p:nvPr>
            <p:ph type="sldNum" sz="quarter" idx="12"/>
          </p:nvPr>
        </p:nvSpPr>
        <p:spPr/>
        <p:txBody>
          <a:bodyPr/>
          <a:lstStyle/>
          <a:p>
            <a:fld id="{38237106-F2ED-405E-BC33-CC3CF426205F}" type="slidenum">
              <a:rPr lang="en-US" smtClean="0"/>
              <a:pPr/>
              <a:t>18</a:t>
            </a:fld>
            <a:endParaRPr lang="en-US"/>
          </a:p>
        </p:txBody>
      </p:sp>
      <p:sp>
        <p:nvSpPr>
          <p:cNvPr id="5" name="Content Placeholder 4">
            <a:extLst>
              <a:ext uri="{FF2B5EF4-FFF2-40B4-BE49-F238E27FC236}">
                <a16:creationId xmlns:a16="http://schemas.microsoft.com/office/drawing/2014/main" id="{95424C5B-F8BE-C8A5-53B6-A83F673DB8E9}"/>
              </a:ext>
            </a:extLst>
          </p:cNvPr>
          <p:cNvSpPr>
            <a:spLocks noGrp="1"/>
          </p:cNvSpPr>
          <p:nvPr>
            <p:ph sz="quarter" idx="13"/>
          </p:nvPr>
        </p:nvSpPr>
        <p:spPr>
          <a:xfrm>
            <a:off x="6500846" y="1415316"/>
            <a:ext cx="5382170" cy="5201977"/>
          </a:xfrm>
        </p:spPr>
        <p:txBody>
          <a:bodyPr>
            <a:normAutofit/>
          </a:bodyPr>
          <a:lstStyle/>
          <a:p>
            <a:r>
              <a:rPr lang="en-US" dirty="0"/>
              <a:t>Random camera footage on YouTube </a:t>
            </a:r>
          </a:p>
          <a:p>
            <a:r>
              <a:rPr lang="en-US" dirty="0"/>
              <a:t>Concierge reallocates bandwidth every 5s</a:t>
            </a:r>
          </a:p>
          <a:p>
            <a:r>
              <a:rPr lang="en-US" dirty="0"/>
              <a:t>Baselines: </a:t>
            </a:r>
            <a:r>
              <a:rPr lang="en-US" b="1" dirty="0"/>
              <a:t>Fair allocation </a:t>
            </a:r>
            <a:r>
              <a:rPr lang="en-US" dirty="0"/>
              <a:t>and </a:t>
            </a:r>
            <a:r>
              <a:rPr lang="en-US" b="1" dirty="0"/>
              <a:t>VideoStorm</a:t>
            </a:r>
          </a:p>
          <a:p>
            <a:r>
              <a:rPr lang="en-US" dirty="0"/>
              <a:t>Metric</a:t>
            </a:r>
            <a:r>
              <a:rPr lang="en-US" b="1" dirty="0"/>
              <a:t>: F1 score</a:t>
            </a:r>
          </a:p>
        </p:txBody>
      </p:sp>
      <p:grpSp>
        <p:nvGrpSpPr>
          <p:cNvPr id="49" name="Group 48">
            <a:extLst>
              <a:ext uri="{FF2B5EF4-FFF2-40B4-BE49-F238E27FC236}">
                <a16:creationId xmlns:a16="http://schemas.microsoft.com/office/drawing/2014/main" id="{0647FB7C-565C-BF0B-3771-4EC6DC28C2F5}"/>
              </a:ext>
            </a:extLst>
          </p:cNvPr>
          <p:cNvGrpSpPr/>
          <p:nvPr/>
        </p:nvGrpSpPr>
        <p:grpSpPr>
          <a:xfrm>
            <a:off x="743116" y="1557963"/>
            <a:ext cx="5103840" cy="3742074"/>
            <a:chOff x="3544081" y="2284105"/>
            <a:chExt cx="5103840" cy="3742074"/>
          </a:xfrm>
        </p:grpSpPr>
        <p:grpSp>
          <p:nvGrpSpPr>
            <p:cNvPr id="22" name="Group 21">
              <a:extLst>
                <a:ext uri="{FF2B5EF4-FFF2-40B4-BE49-F238E27FC236}">
                  <a16:creationId xmlns:a16="http://schemas.microsoft.com/office/drawing/2014/main" id="{37AD2BB9-9422-AA53-245E-AF8F3E4EFF99}"/>
                </a:ext>
              </a:extLst>
            </p:cNvPr>
            <p:cNvGrpSpPr/>
            <p:nvPr/>
          </p:nvGrpSpPr>
          <p:grpSpPr>
            <a:xfrm>
              <a:off x="6915374" y="2284357"/>
              <a:ext cx="1732547" cy="3741822"/>
              <a:chOff x="8644689" y="2261936"/>
              <a:chExt cx="1732547" cy="3741822"/>
            </a:xfrm>
          </p:grpSpPr>
          <p:sp>
            <p:nvSpPr>
              <p:cNvPr id="6" name="Rectangle: Rounded Corners 5">
                <a:extLst>
                  <a:ext uri="{FF2B5EF4-FFF2-40B4-BE49-F238E27FC236}">
                    <a16:creationId xmlns:a16="http://schemas.microsoft.com/office/drawing/2014/main" id="{30A0D02B-32CC-B069-83C7-F5F743336C61}"/>
                  </a:ext>
                </a:extLst>
              </p:cNvPr>
              <p:cNvSpPr/>
              <p:nvPr/>
            </p:nvSpPr>
            <p:spPr>
              <a:xfrm>
                <a:off x="8644689" y="2261936"/>
                <a:ext cx="1732547" cy="3741822"/>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descr="Processor with solid fill">
                <a:extLst>
                  <a:ext uri="{FF2B5EF4-FFF2-40B4-BE49-F238E27FC236}">
                    <a16:creationId xmlns:a16="http://schemas.microsoft.com/office/drawing/2014/main" id="{63412284-730F-8791-FD9A-489F5C0AFA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37985" y="4720026"/>
                <a:ext cx="914400" cy="914400"/>
              </a:xfrm>
              <a:prstGeom prst="rect">
                <a:avLst/>
              </a:prstGeom>
            </p:spPr>
          </p:pic>
          <p:sp>
            <p:nvSpPr>
              <p:cNvPr id="9" name="Rectangle 8">
                <a:extLst>
                  <a:ext uri="{FF2B5EF4-FFF2-40B4-BE49-F238E27FC236}">
                    <a16:creationId xmlns:a16="http://schemas.microsoft.com/office/drawing/2014/main" id="{F655A761-BA41-5993-EB1C-0E9405BE5AFE}"/>
                  </a:ext>
                </a:extLst>
              </p:cNvPr>
              <p:cNvSpPr/>
              <p:nvPr/>
            </p:nvSpPr>
            <p:spPr>
              <a:xfrm>
                <a:off x="8912819" y="2385741"/>
                <a:ext cx="1197142" cy="702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DDS-S1</a:t>
                </a:r>
              </a:p>
            </p:txBody>
          </p:sp>
          <p:sp>
            <p:nvSpPr>
              <p:cNvPr id="10" name="Rectangle 9">
                <a:extLst>
                  <a:ext uri="{FF2B5EF4-FFF2-40B4-BE49-F238E27FC236}">
                    <a16:creationId xmlns:a16="http://schemas.microsoft.com/office/drawing/2014/main" id="{D48D5F23-1F44-815D-3DCC-66B4EDDA3471}"/>
                  </a:ext>
                </a:extLst>
              </p:cNvPr>
              <p:cNvSpPr/>
              <p:nvPr/>
            </p:nvSpPr>
            <p:spPr>
              <a:xfrm>
                <a:off x="8912819" y="3195347"/>
                <a:ext cx="1197142" cy="702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DDS-S2</a:t>
                </a:r>
              </a:p>
            </p:txBody>
          </p:sp>
          <p:sp>
            <p:nvSpPr>
              <p:cNvPr id="11" name="TextBox 10">
                <a:extLst>
                  <a:ext uri="{FF2B5EF4-FFF2-40B4-BE49-F238E27FC236}">
                    <a16:creationId xmlns:a16="http://schemas.microsoft.com/office/drawing/2014/main" id="{4A0D32F5-80E6-3FD1-F60E-C5DAA280D2FE}"/>
                  </a:ext>
                </a:extLst>
              </p:cNvPr>
              <p:cNvSpPr txBox="1"/>
              <p:nvPr/>
            </p:nvSpPr>
            <p:spPr>
              <a:xfrm>
                <a:off x="8981361" y="5634426"/>
                <a:ext cx="1227648" cy="369332"/>
              </a:xfrm>
              <a:prstGeom prst="rect">
                <a:avLst/>
              </a:prstGeom>
              <a:noFill/>
            </p:spPr>
            <p:txBody>
              <a:bodyPr wrap="square" rtlCol="0">
                <a:spAutoFit/>
              </a:bodyPr>
              <a:lstStyle/>
              <a:p>
                <a:pPr algn="l"/>
                <a:r>
                  <a:rPr lang="en-US" dirty="0">
                    <a:solidFill>
                      <a:schemeClr val="bg1"/>
                    </a:solidFill>
                  </a:rPr>
                  <a:t>RTX 6000</a:t>
                </a:r>
              </a:p>
            </p:txBody>
          </p:sp>
          <p:sp>
            <p:nvSpPr>
              <p:cNvPr id="12" name="Rectangle 11">
                <a:extLst>
                  <a:ext uri="{FF2B5EF4-FFF2-40B4-BE49-F238E27FC236}">
                    <a16:creationId xmlns:a16="http://schemas.microsoft.com/office/drawing/2014/main" id="{011504B1-0DBB-7E04-5CF7-8DC0DC3734DC}"/>
                  </a:ext>
                </a:extLst>
              </p:cNvPr>
              <p:cNvSpPr/>
              <p:nvPr/>
            </p:nvSpPr>
            <p:spPr>
              <a:xfrm>
                <a:off x="8912819" y="4038837"/>
                <a:ext cx="1197142" cy="702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DDS-S3</a:t>
                </a:r>
              </a:p>
            </p:txBody>
          </p:sp>
        </p:grpSp>
        <p:grpSp>
          <p:nvGrpSpPr>
            <p:cNvPr id="21" name="Group 20">
              <a:extLst>
                <a:ext uri="{FF2B5EF4-FFF2-40B4-BE49-F238E27FC236}">
                  <a16:creationId xmlns:a16="http://schemas.microsoft.com/office/drawing/2014/main" id="{DC480155-CFE7-59CC-161E-0C102C5B8F3D}"/>
                </a:ext>
              </a:extLst>
            </p:cNvPr>
            <p:cNvGrpSpPr/>
            <p:nvPr/>
          </p:nvGrpSpPr>
          <p:grpSpPr>
            <a:xfrm>
              <a:off x="3544081" y="2284105"/>
              <a:ext cx="1732547" cy="3741822"/>
              <a:chOff x="2971800" y="2027321"/>
              <a:chExt cx="1732547" cy="3741822"/>
            </a:xfrm>
          </p:grpSpPr>
          <p:sp>
            <p:nvSpPr>
              <p:cNvPr id="13" name="Rectangle: Rounded Corners 12">
                <a:extLst>
                  <a:ext uri="{FF2B5EF4-FFF2-40B4-BE49-F238E27FC236}">
                    <a16:creationId xmlns:a16="http://schemas.microsoft.com/office/drawing/2014/main" id="{BA5DC88D-5F42-B6C4-C065-A42D5A27DFE2}"/>
                  </a:ext>
                </a:extLst>
              </p:cNvPr>
              <p:cNvSpPr/>
              <p:nvPr/>
            </p:nvSpPr>
            <p:spPr>
              <a:xfrm>
                <a:off x="2971800" y="2027321"/>
                <a:ext cx="1732547" cy="3741822"/>
              </a:xfrm>
              <a:prstGeom prst="round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C985912-4B80-33DB-C8F8-003568691E14}"/>
                  </a:ext>
                </a:extLst>
              </p:cNvPr>
              <p:cNvSpPr/>
              <p:nvPr/>
            </p:nvSpPr>
            <p:spPr>
              <a:xfrm>
                <a:off x="3205840" y="2151126"/>
                <a:ext cx="1197142" cy="702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DDS-C1</a:t>
                </a:r>
              </a:p>
            </p:txBody>
          </p:sp>
          <p:sp>
            <p:nvSpPr>
              <p:cNvPr id="16" name="Rectangle 15">
                <a:extLst>
                  <a:ext uri="{FF2B5EF4-FFF2-40B4-BE49-F238E27FC236}">
                    <a16:creationId xmlns:a16="http://schemas.microsoft.com/office/drawing/2014/main" id="{BDF858B1-178A-C68F-DA8A-A8372FAF4712}"/>
                  </a:ext>
                </a:extLst>
              </p:cNvPr>
              <p:cNvSpPr/>
              <p:nvPr/>
            </p:nvSpPr>
            <p:spPr>
              <a:xfrm>
                <a:off x="3205840" y="2960732"/>
                <a:ext cx="1197142" cy="702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DDS-C2</a:t>
                </a:r>
              </a:p>
            </p:txBody>
          </p:sp>
          <p:sp>
            <p:nvSpPr>
              <p:cNvPr id="18" name="Rectangle 17">
                <a:extLst>
                  <a:ext uri="{FF2B5EF4-FFF2-40B4-BE49-F238E27FC236}">
                    <a16:creationId xmlns:a16="http://schemas.microsoft.com/office/drawing/2014/main" id="{334EF040-2F85-EC0E-B575-C96643068EAE}"/>
                  </a:ext>
                </a:extLst>
              </p:cNvPr>
              <p:cNvSpPr/>
              <p:nvPr/>
            </p:nvSpPr>
            <p:spPr>
              <a:xfrm>
                <a:off x="3205840" y="3804222"/>
                <a:ext cx="1197142" cy="702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DDS-C3</a:t>
                </a:r>
              </a:p>
            </p:txBody>
          </p:sp>
          <p:pic>
            <p:nvPicPr>
              <p:cNvPr id="19" name="Graphic 18" descr="Processor with solid fill">
                <a:extLst>
                  <a:ext uri="{FF2B5EF4-FFF2-40B4-BE49-F238E27FC236}">
                    <a16:creationId xmlns:a16="http://schemas.microsoft.com/office/drawing/2014/main" id="{3313D27E-5F99-0397-69A1-EBAC582413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94911" y="4523647"/>
                <a:ext cx="914400" cy="914400"/>
              </a:xfrm>
              <a:prstGeom prst="rect">
                <a:avLst/>
              </a:prstGeom>
            </p:spPr>
          </p:pic>
          <p:sp>
            <p:nvSpPr>
              <p:cNvPr id="20" name="TextBox 19">
                <a:extLst>
                  <a:ext uri="{FF2B5EF4-FFF2-40B4-BE49-F238E27FC236}">
                    <a16:creationId xmlns:a16="http://schemas.microsoft.com/office/drawing/2014/main" id="{30D9C5FE-2EAA-4ED3-B476-02C22CD2AF28}"/>
                  </a:ext>
                </a:extLst>
              </p:cNvPr>
              <p:cNvSpPr txBox="1"/>
              <p:nvPr/>
            </p:nvSpPr>
            <p:spPr>
              <a:xfrm>
                <a:off x="3190587" y="5376766"/>
                <a:ext cx="1227648" cy="369332"/>
              </a:xfrm>
              <a:prstGeom prst="rect">
                <a:avLst/>
              </a:prstGeom>
              <a:noFill/>
            </p:spPr>
            <p:txBody>
              <a:bodyPr wrap="square" rtlCol="0">
                <a:spAutoFit/>
              </a:bodyPr>
              <a:lstStyle/>
              <a:p>
                <a:pPr algn="l"/>
                <a:r>
                  <a:rPr lang="en-US" dirty="0">
                    <a:solidFill>
                      <a:schemeClr val="bg1"/>
                    </a:solidFill>
                  </a:rPr>
                  <a:t>CPU-only</a:t>
                </a:r>
              </a:p>
            </p:txBody>
          </p:sp>
        </p:grpSp>
        <p:cxnSp>
          <p:nvCxnSpPr>
            <p:cNvPr id="24" name="Straight Arrow Connector 23">
              <a:extLst>
                <a:ext uri="{FF2B5EF4-FFF2-40B4-BE49-F238E27FC236}">
                  <a16:creationId xmlns:a16="http://schemas.microsoft.com/office/drawing/2014/main" id="{E78AF0AC-198D-96BE-E299-64257F994FF4}"/>
                </a:ext>
              </a:extLst>
            </p:cNvPr>
            <p:cNvCxnSpPr>
              <a:cxnSpLocks/>
              <a:stCxn id="15" idx="3"/>
              <a:endCxn id="9" idx="1"/>
            </p:cNvCxnSpPr>
            <p:nvPr/>
          </p:nvCxnSpPr>
          <p:spPr>
            <a:xfrm>
              <a:off x="4975263" y="2759353"/>
              <a:ext cx="2208241" cy="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3E94A14-1A3C-E4BB-5EA8-B1A1B84515AD}"/>
                </a:ext>
              </a:extLst>
            </p:cNvPr>
            <p:cNvCxnSpPr>
              <a:cxnSpLocks/>
              <a:stCxn id="16" idx="3"/>
              <a:endCxn id="10" idx="1"/>
            </p:cNvCxnSpPr>
            <p:nvPr/>
          </p:nvCxnSpPr>
          <p:spPr>
            <a:xfrm>
              <a:off x="4975263" y="3568959"/>
              <a:ext cx="2208241" cy="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86D1422-3845-453B-6C43-1FCE8BD84939}"/>
                </a:ext>
              </a:extLst>
            </p:cNvPr>
            <p:cNvCxnSpPr>
              <a:cxnSpLocks/>
              <a:stCxn id="18" idx="3"/>
              <a:endCxn id="12" idx="1"/>
            </p:cNvCxnSpPr>
            <p:nvPr/>
          </p:nvCxnSpPr>
          <p:spPr>
            <a:xfrm>
              <a:off x="4975263" y="4412449"/>
              <a:ext cx="2208241" cy="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A9A4D2D-EA30-D81A-C726-CAEA486DB474}"/>
                </a:ext>
              </a:extLst>
            </p:cNvPr>
            <p:cNvSpPr txBox="1"/>
            <p:nvPr/>
          </p:nvSpPr>
          <p:spPr>
            <a:xfrm>
              <a:off x="5882621" y="2372733"/>
              <a:ext cx="389850" cy="369332"/>
            </a:xfrm>
            <a:prstGeom prst="rect">
              <a:avLst/>
            </a:prstGeom>
            <a:noFill/>
          </p:spPr>
          <p:txBody>
            <a:bodyPr wrap="none" rtlCol="0">
              <a:spAutoFit/>
            </a:bodyPr>
            <a:lstStyle/>
            <a:p>
              <a:pPr algn="l"/>
              <a:r>
                <a:rPr lang="en-US" b="1" i="1" dirty="0">
                  <a:solidFill>
                    <a:schemeClr val="bg1"/>
                  </a:solidFill>
                </a:rPr>
                <a:t>tc</a:t>
              </a:r>
            </a:p>
          </p:txBody>
        </p:sp>
        <p:sp>
          <p:nvSpPr>
            <p:cNvPr id="46" name="TextBox 45">
              <a:extLst>
                <a:ext uri="{FF2B5EF4-FFF2-40B4-BE49-F238E27FC236}">
                  <a16:creationId xmlns:a16="http://schemas.microsoft.com/office/drawing/2014/main" id="{C2CE0FAD-3183-C017-778B-04A900229F83}"/>
                </a:ext>
              </a:extLst>
            </p:cNvPr>
            <p:cNvSpPr txBox="1"/>
            <p:nvPr/>
          </p:nvSpPr>
          <p:spPr>
            <a:xfrm>
              <a:off x="5882621" y="3210987"/>
              <a:ext cx="389850" cy="369332"/>
            </a:xfrm>
            <a:prstGeom prst="rect">
              <a:avLst/>
            </a:prstGeom>
            <a:noFill/>
          </p:spPr>
          <p:txBody>
            <a:bodyPr wrap="square" rtlCol="0">
              <a:spAutoFit/>
            </a:bodyPr>
            <a:lstStyle/>
            <a:p>
              <a:pPr algn="l"/>
              <a:r>
                <a:rPr lang="en-US" b="1" i="1" dirty="0">
                  <a:solidFill>
                    <a:schemeClr val="bg1"/>
                  </a:solidFill>
                </a:rPr>
                <a:t>tc</a:t>
              </a:r>
            </a:p>
          </p:txBody>
        </p:sp>
        <p:sp>
          <p:nvSpPr>
            <p:cNvPr id="47" name="TextBox 46">
              <a:extLst>
                <a:ext uri="{FF2B5EF4-FFF2-40B4-BE49-F238E27FC236}">
                  <a16:creationId xmlns:a16="http://schemas.microsoft.com/office/drawing/2014/main" id="{29AB50B8-672A-011D-7AF8-2032F49E9DE9}"/>
                </a:ext>
              </a:extLst>
            </p:cNvPr>
            <p:cNvSpPr txBox="1"/>
            <p:nvPr/>
          </p:nvSpPr>
          <p:spPr>
            <a:xfrm>
              <a:off x="5897281" y="4061006"/>
              <a:ext cx="434951" cy="369332"/>
            </a:xfrm>
            <a:prstGeom prst="rect">
              <a:avLst/>
            </a:prstGeom>
            <a:noFill/>
          </p:spPr>
          <p:txBody>
            <a:bodyPr wrap="square" rtlCol="0">
              <a:spAutoFit/>
            </a:bodyPr>
            <a:lstStyle/>
            <a:p>
              <a:pPr algn="l"/>
              <a:r>
                <a:rPr lang="en-US" b="1" i="1" dirty="0">
                  <a:solidFill>
                    <a:schemeClr val="bg1"/>
                  </a:solidFill>
                </a:rPr>
                <a:t>tc</a:t>
              </a:r>
            </a:p>
          </p:txBody>
        </p:sp>
      </p:grpSp>
      <p:sp>
        <p:nvSpPr>
          <p:cNvPr id="50" name="TextBox 49">
            <a:extLst>
              <a:ext uri="{FF2B5EF4-FFF2-40B4-BE49-F238E27FC236}">
                <a16:creationId xmlns:a16="http://schemas.microsoft.com/office/drawing/2014/main" id="{7EBC8C47-757D-FB40-EB22-F6E6AA364DC4}"/>
              </a:ext>
            </a:extLst>
          </p:cNvPr>
          <p:cNvSpPr txBox="1"/>
          <p:nvPr/>
        </p:nvSpPr>
        <p:spPr>
          <a:xfrm>
            <a:off x="701780" y="5387811"/>
            <a:ext cx="1883722" cy="369332"/>
          </a:xfrm>
          <a:prstGeom prst="rect">
            <a:avLst/>
          </a:prstGeom>
          <a:noFill/>
        </p:spPr>
        <p:txBody>
          <a:bodyPr wrap="square" rtlCol="0">
            <a:spAutoFit/>
          </a:bodyPr>
          <a:lstStyle/>
          <a:p>
            <a:pPr algn="l"/>
            <a:r>
              <a:rPr lang="en-US" dirty="0">
                <a:solidFill>
                  <a:schemeClr val="bg1"/>
                </a:solidFill>
              </a:rPr>
              <a:t>Node1 – Clients </a:t>
            </a:r>
          </a:p>
        </p:txBody>
      </p:sp>
      <p:sp>
        <p:nvSpPr>
          <p:cNvPr id="51" name="TextBox 50">
            <a:extLst>
              <a:ext uri="{FF2B5EF4-FFF2-40B4-BE49-F238E27FC236}">
                <a16:creationId xmlns:a16="http://schemas.microsoft.com/office/drawing/2014/main" id="{A61404F8-AC39-DCD5-E577-E9A705920ACD}"/>
              </a:ext>
            </a:extLst>
          </p:cNvPr>
          <p:cNvSpPr txBox="1"/>
          <p:nvPr/>
        </p:nvSpPr>
        <p:spPr>
          <a:xfrm>
            <a:off x="4134623" y="5387811"/>
            <a:ext cx="2018074" cy="369332"/>
          </a:xfrm>
          <a:prstGeom prst="rect">
            <a:avLst/>
          </a:prstGeom>
          <a:noFill/>
        </p:spPr>
        <p:txBody>
          <a:bodyPr wrap="square" rtlCol="0">
            <a:spAutoFit/>
          </a:bodyPr>
          <a:lstStyle/>
          <a:p>
            <a:pPr algn="l"/>
            <a:r>
              <a:rPr lang="en-US" dirty="0">
                <a:solidFill>
                  <a:schemeClr val="bg1"/>
                </a:solidFill>
              </a:rPr>
              <a:t>Node2 – Servers</a:t>
            </a:r>
          </a:p>
        </p:txBody>
      </p:sp>
    </p:spTree>
    <p:custDataLst>
      <p:tags r:id="rId1"/>
    </p:custDataLst>
    <p:extLst>
      <p:ext uri="{BB962C8B-B14F-4D97-AF65-F5344CB8AC3E}">
        <p14:creationId xmlns:p14="http://schemas.microsoft.com/office/powerpoint/2010/main" val="267776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anim calcmode="lin" valueType="num">
                                      <p:cBhvr>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712C-4DA9-ECB5-C633-C8D2F32AB0A2}"/>
              </a:ext>
            </a:extLst>
          </p:cNvPr>
          <p:cNvSpPr>
            <a:spLocks noGrp="1"/>
          </p:cNvSpPr>
          <p:nvPr>
            <p:ph type="title"/>
          </p:nvPr>
        </p:nvSpPr>
        <p:spPr/>
        <p:txBody>
          <a:bodyPr/>
          <a:lstStyle/>
          <a:p>
            <a:r>
              <a:rPr lang="en-US" dirty="0"/>
              <a:t>Concierge’s Performance</a:t>
            </a:r>
          </a:p>
        </p:txBody>
      </p:sp>
      <p:sp>
        <p:nvSpPr>
          <p:cNvPr id="4" name="Slide Number Placeholder 3">
            <a:extLst>
              <a:ext uri="{FF2B5EF4-FFF2-40B4-BE49-F238E27FC236}">
                <a16:creationId xmlns:a16="http://schemas.microsoft.com/office/drawing/2014/main" id="{A9D456A5-EC5F-127C-1D3F-D6A3AE221CA3}"/>
              </a:ext>
            </a:extLst>
          </p:cNvPr>
          <p:cNvSpPr>
            <a:spLocks noGrp="1"/>
          </p:cNvSpPr>
          <p:nvPr>
            <p:ph type="sldNum" sz="quarter" idx="12"/>
          </p:nvPr>
        </p:nvSpPr>
        <p:spPr/>
        <p:txBody>
          <a:bodyPr/>
          <a:lstStyle/>
          <a:p>
            <a:fld id="{38237106-F2ED-405E-BC33-CC3CF426205F}" type="slidenum">
              <a:rPr lang="en-US" smtClean="0"/>
              <a:pPr/>
              <a:t>19</a:t>
            </a:fld>
            <a:endParaRPr lang="en-US"/>
          </a:p>
        </p:txBody>
      </p:sp>
      <p:pic>
        <p:nvPicPr>
          <p:cNvPr id="7" name="Content Placeholder 6">
            <a:extLst>
              <a:ext uri="{FF2B5EF4-FFF2-40B4-BE49-F238E27FC236}">
                <a16:creationId xmlns:a16="http://schemas.microsoft.com/office/drawing/2014/main" id="{41F50924-946A-78FF-A0CB-2E7531BB4C03}"/>
              </a:ext>
            </a:extLst>
          </p:cNvPr>
          <p:cNvPicPr>
            <a:picLocks noGrp="1" noChangeAspect="1"/>
          </p:cNvPicPr>
          <p:nvPr>
            <p:ph sz="quarter" idx="13"/>
          </p:nvPr>
        </p:nvPicPr>
        <p:blipFill>
          <a:blip r:embed="rId4"/>
          <a:stretch>
            <a:fillRect/>
          </a:stretch>
        </p:blipFill>
        <p:spPr>
          <a:xfrm>
            <a:off x="3662737" y="1665411"/>
            <a:ext cx="5146821" cy="3437475"/>
          </a:xfrm>
        </p:spPr>
      </p:pic>
      <p:sp>
        <p:nvSpPr>
          <p:cNvPr id="8" name="Rectangle 7">
            <a:extLst>
              <a:ext uri="{FF2B5EF4-FFF2-40B4-BE49-F238E27FC236}">
                <a16:creationId xmlns:a16="http://schemas.microsoft.com/office/drawing/2014/main" id="{99CA8700-D5B2-0B6A-B115-90BF73037504}"/>
              </a:ext>
            </a:extLst>
          </p:cNvPr>
          <p:cNvSpPr/>
          <p:nvPr/>
        </p:nvSpPr>
        <p:spPr>
          <a:xfrm>
            <a:off x="-1" y="5591719"/>
            <a:ext cx="12192001" cy="863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Concierge achieves up to </a:t>
            </a:r>
            <a:r>
              <a:rPr lang="en-US" sz="2400" b="1" dirty="0"/>
              <a:t>7.5% or 5.4% </a:t>
            </a:r>
            <a:r>
              <a:rPr lang="en-US" sz="2400" dirty="0"/>
              <a:t>improvement in F1 score </a:t>
            </a:r>
          </a:p>
          <a:p>
            <a:pPr algn="ctr"/>
            <a:r>
              <a:rPr lang="en-US" sz="2400" dirty="0"/>
              <a:t>compared to Fair allocation or VideoStorm respectively </a:t>
            </a:r>
          </a:p>
        </p:txBody>
      </p:sp>
    </p:spTree>
    <p:custDataLst>
      <p:tags r:id="rId1"/>
    </p:custDataLst>
    <p:extLst>
      <p:ext uri="{BB962C8B-B14F-4D97-AF65-F5344CB8AC3E}">
        <p14:creationId xmlns:p14="http://schemas.microsoft.com/office/powerpoint/2010/main" val="53916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8E375-3095-7CFD-60E6-DD98F078E1B1}"/>
              </a:ext>
            </a:extLst>
          </p:cNvPr>
          <p:cNvSpPr>
            <a:spLocks noGrp="1"/>
          </p:cNvSpPr>
          <p:nvPr>
            <p:ph type="title"/>
          </p:nvPr>
        </p:nvSpPr>
        <p:spPr/>
        <p:txBody>
          <a:bodyPr/>
          <a:lstStyle/>
          <a:p>
            <a:r>
              <a:rPr lang="en-US" dirty="0"/>
              <a:t>(Live) Video Analytics Application</a:t>
            </a:r>
          </a:p>
        </p:txBody>
      </p:sp>
      <p:sp>
        <p:nvSpPr>
          <p:cNvPr id="4" name="Slide Number Placeholder 3">
            <a:extLst>
              <a:ext uri="{FF2B5EF4-FFF2-40B4-BE49-F238E27FC236}">
                <a16:creationId xmlns:a16="http://schemas.microsoft.com/office/drawing/2014/main" id="{F8516DDF-C96F-863E-61E8-364A4999010F}"/>
              </a:ext>
            </a:extLst>
          </p:cNvPr>
          <p:cNvSpPr>
            <a:spLocks noGrp="1"/>
          </p:cNvSpPr>
          <p:nvPr>
            <p:ph type="sldNum" sz="quarter" idx="12"/>
          </p:nvPr>
        </p:nvSpPr>
        <p:spPr/>
        <p:txBody>
          <a:bodyPr/>
          <a:lstStyle/>
          <a:p>
            <a:fld id="{38237106-F2ED-405E-BC33-CC3CF426205F}" type="slidenum">
              <a:rPr lang="en-US" smtClean="0"/>
              <a:pPr/>
              <a:t>2</a:t>
            </a:fld>
            <a:endParaRPr lang="en-US"/>
          </a:p>
        </p:txBody>
      </p:sp>
      <p:sp>
        <p:nvSpPr>
          <p:cNvPr id="16" name="Rectangle 15">
            <a:extLst>
              <a:ext uri="{FF2B5EF4-FFF2-40B4-BE49-F238E27FC236}">
                <a16:creationId xmlns:a16="http://schemas.microsoft.com/office/drawing/2014/main" id="{C23B7C64-03F7-43E1-7B63-4F49EFA6D16E}"/>
              </a:ext>
            </a:extLst>
          </p:cNvPr>
          <p:cNvSpPr/>
          <p:nvPr/>
        </p:nvSpPr>
        <p:spPr>
          <a:xfrm>
            <a:off x="942234" y="5125011"/>
            <a:ext cx="1866217" cy="400110"/>
          </a:xfrm>
          <a:prstGeom prst="rect">
            <a:avLst/>
          </a:prstGeom>
        </p:spPr>
        <p:txBody>
          <a:bodyPr wrap="none">
            <a:spAutoFit/>
          </a:bodyPr>
          <a:lstStyle/>
          <a:p>
            <a:r>
              <a:rPr lang="en-US" sz="2000" dirty="0">
                <a:solidFill>
                  <a:schemeClr val="bg1"/>
                </a:solidFill>
              </a:rPr>
              <a:t>Cheap camera</a:t>
            </a:r>
          </a:p>
        </p:txBody>
      </p:sp>
      <p:pic>
        <p:nvPicPr>
          <p:cNvPr id="20" name="Graphic 19" descr="Video camera">
            <a:extLst>
              <a:ext uri="{FF2B5EF4-FFF2-40B4-BE49-F238E27FC236}">
                <a16:creationId xmlns:a16="http://schemas.microsoft.com/office/drawing/2014/main" id="{8D871772-0CBA-18A5-7057-2E47BFB3A0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1569" y="4407220"/>
            <a:ext cx="914400" cy="914400"/>
          </a:xfrm>
          <a:prstGeom prst="rect">
            <a:avLst/>
          </a:prstGeom>
        </p:spPr>
      </p:pic>
      <p:cxnSp>
        <p:nvCxnSpPr>
          <p:cNvPr id="28" name="Straight Arrow Connector 27">
            <a:extLst>
              <a:ext uri="{FF2B5EF4-FFF2-40B4-BE49-F238E27FC236}">
                <a16:creationId xmlns:a16="http://schemas.microsoft.com/office/drawing/2014/main" id="{CF2F88E4-7466-A83F-1712-7161F656BB14}"/>
              </a:ext>
            </a:extLst>
          </p:cNvPr>
          <p:cNvCxnSpPr>
            <a:cxnSpLocks/>
          </p:cNvCxnSpPr>
          <p:nvPr/>
        </p:nvCxnSpPr>
        <p:spPr>
          <a:xfrm>
            <a:off x="4041903" y="2773797"/>
            <a:ext cx="3442004" cy="0"/>
          </a:xfrm>
          <a:prstGeom prst="straightConnector1">
            <a:avLst/>
          </a:prstGeom>
          <a:ln w="508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22993989-792A-6057-A731-1B4ABC622F5A}"/>
              </a:ext>
            </a:extLst>
          </p:cNvPr>
          <p:cNvGrpSpPr/>
          <p:nvPr/>
        </p:nvGrpSpPr>
        <p:grpSpPr>
          <a:xfrm>
            <a:off x="994527" y="1856102"/>
            <a:ext cx="10256365" cy="2640823"/>
            <a:chOff x="994527" y="1856102"/>
            <a:chExt cx="10256365" cy="2640823"/>
          </a:xfrm>
        </p:grpSpPr>
        <p:grpSp>
          <p:nvGrpSpPr>
            <p:cNvPr id="43" name="Group 42">
              <a:extLst>
                <a:ext uri="{FF2B5EF4-FFF2-40B4-BE49-F238E27FC236}">
                  <a16:creationId xmlns:a16="http://schemas.microsoft.com/office/drawing/2014/main" id="{90CF63D3-7120-8F68-B555-C2403C275804}"/>
                </a:ext>
              </a:extLst>
            </p:cNvPr>
            <p:cNvGrpSpPr/>
            <p:nvPr/>
          </p:nvGrpSpPr>
          <p:grpSpPr>
            <a:xfrm>
              <a:off x="1083555" y="1856102"/>
              <a:ext cx="3828292" cy="2312143"/>
              <a:chOff x="1083555" y="1856102"/>
              <a:chExt cx="3828292" cy="2312143"/>
            </a:xfrm>
          </p:grpSpPr>
          <p:sp>
            <p:nvSpPr>
              <p:cNvPr id="27" name="TextBox 26">
                <a:extLst>
                  <a:ext uri="{FF2B5EF4-FFF2-40B4-BE49-F238E27FC236}">
                    <a16:creationId xmlns:a16="http://schemas.microsoft.com/office/drawing/2014/main" id="{9B791017-2B64-7BFE-2530-58C410453096}"/>
                  </a:ext>
                </a:extLst>
              </p:cNvPr>
              <p:cNvSpPr txBox="1"/>
              <p:nvPr/>
            </p:nvSpPr>
            <p:spPr>
              <a:xfrm>
                <a:off x="1083555" y="3706580"/>
                <a:ext cx="3828292" cy="461665"/>
              </a:xfrm>
              <a:prstGeom prst="rect">
                <a:avLst/>
              </a:prstGeom>
              <a:noFill/>
            </p:spPr>
            <p:txBody>
              <a:bodyPr wrap="none" rtlCol="0">
                <a:spAutoFit/>
              </a:bodyPr>
              <a:lstStyle/>
              <a:p>
                <a:r>
                  <a:rPr lang="en-US" sz="2400" dirty="0">
                    <a:solidFill>
                      <a:schemeClr val="bg1"/>
                    </a:solidFill>
                  </a:rPr>
                  <a:t>Raw video</a:t>
                </a:r>
                <a:r>
                  <a:rPr lang="en-US" sz="2400" b="1" dirty="0">
                    <a:solidFill>
                      <a:srgbClr val="C55A11"/>
                    </a:solidFill>
                  </a:rPr>
                  <a:t> </a:t>
                </a:r>
                <a:r>
                  <a:rPr lang="en-US" sz="2400" dirty="0">
                    <a:solidFill>
                      <a:schemeClr val="bg1"/>
                    </a:solidFill>
                  </a:rPr>
                  <a:t>- </a:t>
                </a:r>
                <a:r>
                  <a:rPr lang="en-US" sz="2400" b="1" dirty="0">
                    <a:solidFill>
                      <a:srgbClr val="C55A11"/>
                    </a:solidFill>
                  </a:rPr>
                  <a:t>large file size</a:t>
                </a:r>
              </a:p>
            </p:txBody>
          </p:sp>
          <p:pic>
            <p:nvPicPr>
              <p:cNvPr id="30" name="Picture 29">
                <a:extLst>
                  <a:ext uri="{FF2B5EF4-FFF2-40B4-BE49-F238E27FC236}">
                    <a16:creationId xmlns:a16="http://schemas.microsoft.com/office/drawing/2014/main" id="{C9DB12C1-F38F-F217-08F4-E30830342CE4}"/>
                  </a:ext>
                </a:extLst>
              </p:cNvPr>
              <p:cNvPicPr>
                <a:picLocks noChangeAspect="1"/>
              </p:cNvPicPr>
              <p:nvPr/>
            </p:nvPicPr>
            <p:blipFill>
              <a:blip r:embed="rId6"/>
              <a:stretch>
                <a:fillRect/>
              </a:stretch>
            </p:blipFill>
            <p:spPr>
              <a:xfrm>
                <a:off x="1244047" y="1856102"/>
                <a:ext cx="3281520" cy="1845854"/>
              </a:xfrm>
              <a:prstGeom prst="rect">
                <a:avLst/>
              </a:prstGeom>
            </p:spPr>
          </p:pic>
        </p:grpSp>
        <p:sp>
          <p:nvSpPr>
            <p:cNvPr id="32" name="Right Brace 31">
              <a:extLst>
                <a:ext uri="{FF2B5EF4-FFF2-40B4-BE49-F238E27FC236}">
                  <a16:creationId xmlns:a16="http://schemas.microsoft.com/office/drawing/2014/main" id="{538FD6B8-0FCF-AF43-6714-4BCD858F16D8}"/>
                </a:ext>
              </a:extLst>
            </p:cNvPr>
            <p:cNvSpPr/>
            <p:nvPr/>
          </p:nvSpPr>
          <p:spPr>
            <a:xfrm rot="5400000">
              <a:off x="5882184" y="-871784"/>
              <a:ext cx="481052" cy="10256365"/>
            </a:xfrm>
            <a:prstGeom prst="rightBrace">
              <a:avLst>
                <a:gd name="adj1" fmla="val 27929"/>
                <a:gd name="adj2" fmla="val 93893"/>
              </a:avLst>
            </a:prstGeom>
            <a:ln w="50800" cap="rnd">
              <a:solidFill>
                <a:schemeClr val="bg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AF37AB32-2DFF-CAA6-4FD1-00FABA51925A}"/>
              </a:ext>
            </a:extLst>
          </p:cNvPr>
          <p:cNvGrpSpPr/>
          <p:nvPr/>
        </p:nvGrpSpPr>
        <p:grpSpPr>
          <a:xfrm>
            <a:off x="4525567" y="2202093"/>
            <a:ext cx="7053156" cy="1630409"/>
            <a:chOff x="4525567" y="2202093"/>
            <a:chExt cx="7053156" cy="1630409"/>
          </a:xfrm>
        </p:grpSpPr>
        <p:sp>
          <p:nvSpPr>
            <p:cNvPr id="24" name="TextBox 23">
              <a:extLst>
                <a:ext uri="{FF2B5EF4-FFF2-40B4-BE49-F238E27FC236}">
                  <a16:creationId xmlns:a16="http://schemas.microsoft.com/office/drawing/2014/main" id="{4C8AB54B-CD42-D5C8-3B02-B3466E8A73DB}"/>
                </a:ext>
              </a:extLst>
            </p:cNvPr>
            <p:cNvSpPr txBox="1"/>
            <p:nvPr/>
          </p:nvSpPr>
          <p:spPr>
            <a:xfrm>
              <a:off x="7002009" y="3370837"/>
              <a:ext cx="4576714" cy="461665"/>
            </a:xfrm>
            <a:prstGeom prst="rect">
              <a:avLst/>
            </a:prstGeom>
            <a:noFill/>
          </p:spPr>
          <p:txBody>
            <a:bodyPr wrap="square" rtlCol="0">
              <a:spAutoFit/>
            </a:bodyPr>
            <a:lstStyle/>
            <a:p>
              <a:r>
                <a:rPr lang="en-US" sz="2400" dirty="0">
                  <a:solidFill>
                    <a:schemeClr val="bg1"/>
                  </a:solidFill>
                </a:rPr>
                <a:t>Encoded video -</a:t>
              </a:r>
              <a:r>
                <a:rPr lang="en-US" sz="2400" b="1" dirty="0">
                  <a:solidFill>
                    <a:srgbClr val="C55A11"/>
                  </a:solidFill>
                </a:rPr>
                <a:t> small file size</a:t>
              </a:r>
            </a:p>
          </p:txBody>
        </p:sp>
        <p:pic>
          <p:nvPicPr>
            <p:cNvPr id="31" name="Picture 30">
              <a:extLst>
                <a:ext uri="{FF2B5EF4-FFF2-40B4-BE49-F238E27FC236}">
                  <a16:creationId xmlns:a16="http://schemas.microsoft.com/office/drawing/2014/main" id="{4BF21956-3092-0591-6F37-93D05B244558}"/>
                </a:ext>
              </a:extLst>
            </p:cNvPr>
            <p:cNvPicPr>
              <a:picLocks noChangeAspect="1"/>
            </p:cNvPicPr>
            <p:nvPr/>
          </p:nvPicPr>
          <p:blipFill>
            <a:blip r:embed="rId6"/>
            <a:stretch>
              <a:fillRect/>
            </a:stretch>
          </p:blipFill>
          <p:spPr>
            <a:xfrm>
              <a:off x="8214394" y="2202093"/>
              <a:ext cx="2067369" cy="1162894"/>
            </a:xfrm>
            <a:prstGeom prst="rect">
              <a:avLst/>
            </a:prstGeom>
          </p:spPr>
        </p:pic>
        <p:cxnSp>
          <p:nvCxnSpPr>
            <p:cNvPr id="36" name="Straight Arrow Connector 35">
              <a:extLst>
                <a:ext uri="{FF2B5EF4-FFF2-40B4-BE49-F238E27FC236}">
                  <a16:creationId xmlns:a16="http://schemas.microsoft.com/office/drawing/2014/main" id="{9DE7E8C0-1F34-947B-AF89-8BB878421408}"/>
                </a:ext>
              </a:extLst>
            </p:cNvPr>
            <p:cNvCxnSpPr>
              <a:stCxn id="30" idx="3"/>
              <a:endCxn id="31" idx="1"/>
            </p:cNvCxnSpPr>
            <p:nvPr/>
          </p:nvCxnSpPr>
          <p:spPr>
            <a:xfrm>
              <a:off x="4525567" y="2779029"/>
              <a:ext cx="3688827" cy="451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6F426E0-4F2D-5DCF-AE8B-41933B21A37E}"/>
                </a:ext>
              </a:extLst>
            </p:cNvPr>
            <p:cNvSpPr txBox="1"/>
            <p:nvPr/>
          </p:nvSpPr>
          <p:spPr>
            <a:xfrm>
              <a:off x="5256054" y="2306901"/>
              <a:ext cx="2450969" cy="461665"/>
            </a:xfrm>
            <a:prstGeom prst="rect">
              <a:avLst/>
            </a:prstGeom>
            <a:noFill/>
          </p:spPr>
          <p:txBody>
            <a:bodyPr wrap="square" rtlCol="0">
              <a:spAutoFit/>
            </a:bodyPr>
            <a:lstStyle/>
            <a:p>
              <a:pPr algn="l"/>
              <a:r>
                <a:rPr lang="en-US" sz="2400" b="1" dirty="0">
                  <a:solidFill>
                    <a:schemeClr val="bg1"/>
                  </a:solidFill>
                </a:rPr>
                <a:t>Video Codec</a:t>
              </a:r>
            </a:p>
          </p:txBody>
        </p:sp>
      </p:grpSp>
      <p:grpSp>
        <p:nvGrpSpPr>
          <p:cNvPr id="42" name="Group 41">
            <a:extLst>
              <a:ext uri="{FF2B5EF4-FFF2-40B4-BE49-F238E27FC236}">
                <a16:creationId xmlns:a16="http://schemas.microsoft.com/office/drawing/2014/main" id="{E6BF636F-69B3-86F6-E8BA-C54254AE49E8}"/>
              </a:ext>
            </a:extLst>
          </p:cNvPr>
          <p:cNvGrpSpPr/>
          <p:nvPr/>
        </p:nvGrpSpPr>
        <p:grpSpPr>
          <a:xfrm>
            <a:off x="2630844" y="4293301"/>
            <a:ext cx="8425526" cy="1726643"/>
            <a:chOff x="2630844" y="4293301"/>
            <a:chExt cx="8425526" cy="1726643"/>
          </a:xfrm>
        </p:grpSpPr>
        <p:pic>
          <p:nvPicPr>
            <p:cNvPr id="12" name="Picture 11">
              <a:extLst>
                <a:ext uri="{FF2B5EF4-FFF2-40B4-BE49-F238E27FC236}">
                  <a16:creationId xmlns:a16="http://schemas.microsoft.com/office/drawing/2014/main" id="{C0B8C158-0D9F-2B66-E774-C2DD154200B0}"/>
                </a:ext>
              </a:extLst>
            </p:cNvPr>
            <p:cNvPicPr>
              <a:picLocks noChangeAspect="1"/>
            </p:cNvPicPr>
            <p:nvPr/>
          </p:nvPicPr>
          <p:blipFill>
            <a:blip r:embed="rId7"/>
            <a:stretch>
              <a:fillRect/>
            </a:stretch>
          </p:blipFill>
          <p:spPr>
            <a:xfrm>
              <a:off x="10025345" y="4591520"/>
              <a:ext cx="577995" cy="591206"/>
            </a:xfrm>
            <a:prstGeom prst="rect">
              <a:avLst/>
            </a:prstGeom>
          </p:spPr>
        </p:pic>
        <p:pic>
          <p:nvPicPr>
            <p:cNvPr id="14" name="Graphic 13" descr="Server">
              <a:extLst>
                <a:ext uri="{FF2B5EF4-FFF2-40B4-BE49-F238E27FC236}">
                  <a16:creationId xmlns:a16="http://schemas.microsoft.com/office/drawing/2014/main" id="{B56AEAA1-B394-3893-BB17-E4BD0FDA91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54564" y="4353641"/>
              <a:ext cx="914400" cy="914400"/>
            </a:xfrm>
            <a:prstGeom prst="rect">
              <a:avLst/>
            </a:prstGeom>
          </p:spPr>
        </p:pic>
        <p:sp>
          <p:nvSpPr>
            <p:cNvPr id="15" name="Rectangle 14">
              <a:extLst>
                <a:ext uri="{FF2B5EF4-FFF2-40B4-BE49-F238E27FC236}">
                  <a16:creationId xmlns:a16="http://schemas.microsoft.com/office/drawing/2014/main" id="{930D4F08-BAAD-64C7-F9C3-DCE341057065}"/>
                </a:ext>
              </a:extLst>
            </p:cNvPr>
            <p:cNvSpPr/>
            <p:nvPr/>
          </p:nvSpPr>
          <p:spPr>
            <a:xfrm>
              <a:off x="8757774" y="5137228"/>
              <a:ext cx="2298596" cy="707886"/>
            </a:xfrm>
            <a:prstGeom prst="rect">
              <a:avLst/>
            </a:prstGeom>
          </p:spPr>
          <p:txBody>
            <a:bodyPr wrap="square">
              <a:spAutoFit/>
            </a:bodyPr>
            <a:lstStyle/>
            <a:p>
              <a:pPr algn="ctr"/>
              <a:r>
                <a:rPr lang="en-US" sz="2000" dirty="0">
                  <a:solidFill>
                    <a:schemeClr val="bg1"/>
                  </a:solidFill>
                </a:rPr>
                <a:t>GPU-equipped server</a:t>
              </a:r>
            </a:p>
          </p:txBody>
        </p:sp>
        <p:cxnSp>
          <p:nvCxnSpPr>
            <p:cNvPr id="17" name="Straight Arrow Connector 16">
              <a:extLst>
                <a:ext uri="{FF2B5EF4-FFF2-40B4-BE49-F238E27FC236}">
                  <a16:creationId xmlns:a16="http://schemas.microsoft.com/office/drawing/2014/main" id="{855857A1-8D9B-EE48-D33E-E7940056BA59}"/>
                </a:ext>
              </a:extLst>
            </p:cNvPr>
            <p:cNvCxnSpPr>
              <a:cxnSpLocks/>
            </p:cNvCxnSpPr>
            <p:nvPr/>
          </p:nvCxnSpPr>
          <p:spPr>
            <a:xfrm>
              <a:off x="2630844" y="4806219"/>
              <a:ext cx="6259398" cy="0"/>
            </a:xfrm>
            <a:prstGeom prst="straightConnector1">
              <a:avLst/>
            </a:prstGeom>
            <a:ln w="50800">
              <a:solidFill>
                <a:schemeClr val="bg1">
                  <a:lumMod val="65000"/>
                </a:schemeClr>
              </a:solidFill>
              <a:prstDash val="sysDot"/>
              <a:headEnd type="none"/>
              <a:tailEnd type="triangle" w="lg" len="lg"/>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D53B3E6-4A1A-45D2-56BD-C5B25A7DC52C}"/>
                </a:ext>
              </a:extLst>
            </p:cNvPr>
            <p:cNvSpPr/>
            <p:nvPr/>
          </p:nvSpPr>
          <p:spPr>
            <a:xfrm>
              <a:off x="3072773" y="5188947"/>
              <a:ext cx="5537093" cy="830997"/>
            </a:xfrm>
            <a:prstGeom prst="rect">
              <a:avLst/>
            </a:prstGeom>
          </p:spPr>
          <p:txBody>
            <a:bodyPr wrap="none">
              <a:spAutoFit/>
            </a:bodyPr>
            <a:lstStyle/>
            <a:p>
              <a:pPr algn="ctr"/>
              <a:r>
                <a:rPr lang="en-US" sz="2400" dirty="0">
                  <a:solidFill>
                    <a:schemeClr val="bg1"/>
                  </a:solidFill>
                </a:rPr>
                <a:t>Live streaming and analytics via</a:t>
              </a:r>
              <a:endParaRPr lang="en-US" sz="2400" b="1" dirty="0">
                <a:solidFill>
                  <a:srgbClr val="C55A11"/>
                </a:solidFill>
              </a:endParaRPr>
            </a:p>
            <a:p>
              <a:pPr algn="ctr"/>
              <a:r>
                <a:rPr lang="en-US" sz="2400" b="1" dirty="0">
                  <a:solidFill>
                    <a:srgbClr val="C55A11"/>
                  </a:solidFill>
                </a:rPr>
                <a:t>Bandwidth-constrained</a:t>
              </a:r>
              <a:r>
                <a:rPr lang="en-US" sz="2400" dirty="0"/>
                <a:t> </a:t>
              </a:r>
              <a:r>
                <a:rPr lang="en-US" sz="2400" dirty="0">
                  <a:solidFill>
                    <a:schemeClr val="bg1"/>
                  </a:solidFill>
                </a:rPr>
                <a:t>edge</a:t>
              </a:r>
              <a:r>
                <a:rPr lang="en-US" sz="2400" dirty="0"/>
                <a:t> </a:t>
              </a:r>
              <a:r>
                <a:rPr lang="en-US" sz="2400" dirty="0">
                  <a:solidFill>
                    <a:schemeClr val="bg1"/>
                  </a:solidFill>
                </a:rPr>
                <a:t>network</a:t>
              </a:r>
            </a:p>
          </p:txBody>
        </p:sp>
        <p:pic>
          <p:nvPicPr>
            <p:cNvPr id="40" name="Graphic 39" descr="Upload with solid fill">
              <a:extLst>
                <a:ext uri="{FF2B5EF4-FFF2-40B4-BE49-F238E27FC236}">
                  <a16:creationId xmlns:a16="http://schemas.microsoft.com/office/drawing/2014/main" id="{C249FBA5-1341-7E26-42AA-C8F98490D0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01754" y="4293301"/>
              <a:ext cx="1001851" cy="1001851"/>
            </a:xfrm>
            <a:prstGeom prst="rect">
              <a:avLst/>
            </a:prstGeom>
          </p:spPr>
        </p:pic>
      </p:grpSp>
    </p:spTree>
    <p:custDataLst>
      <p:tags r:id="rId1"/>
    </p:custDataLst>
    <p:extLst>
      <p:ext uri="{BB962C8B-B14F-4D97-AF65-F5344CB8AC3E}">
        <p14:creationId xmlns:p14="http://schemas.microsoft.com/office/powerpoint/2010/main" val="203441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C1CB-ADEE-3F02-7308-F67EB523E152}"/>
              </a:ext>
            </a:extLst>
          </p:cNvPr>
          <p:cNvSpPr>
            <a:spLocks noGrp="1"/>
          </p:cNvSpPr>
          <p:nvPr>
            <p:ph type="title"/>
          </p:nvPr>
        </p:nvSpPr>
        <p:spPr/>
        <p:txBody>
          <a:bodyPr/>
          <a:lstStyle/>
          <a:p>
            <a:r>
              <a:rPr lang="en-US" dirty="0"/>
              <a:t>Effectiveness on </a:t>
            </a:r>
            <a:r>
              <a:rPr lang="en-US" i="1" dirty="0"/>
              <a:t>InferDiff</a:t>
            </a:r>
          </a:p>
        </p:txBody>
      </p:sp>
      <p:sp>
        <p:nvSpPr>
          <p:cNvPr id="4" name="Slide Number Placeholder 3">
            <a:extLst>
              <a:ext uri="{FF2B5EF4-FFF2-40B4-BE49-F238E27FC236}">
                <a16:creationId xmlns:a16="http://schemas.microsoft.com/office/drawing/2014/main" id="{4C555842-3684-CF25-7B85-0CF80105CB46}"/>
              </a:ext>
            </a:extLst>
          </p:cNvPr>
          <p:cNvSpPr>
            <a:spLocks noGrp="1"/>
          </p:cNvSpPr>
          <p:nvPr>
            <p:ph type="sldNum" sz="quarter" idx="12"/>
          </p:nvPr>
        </p:nvSpPr>
        <p:spPr/>
        <p:txBody>
          <a:bodyPr/>
          <a:lstStyle/>
          <a:p>
            <a:fld id="{38237106-F2ED-405E-BC33-CC3CF426205F}" type="slidenum">
              <a:rPr lang="en-US" smtClean="0"/>
              <a:pPr/>
              <a:t>20</a:t>
            </a:fld>
            <a:endParaRPr lang="en-US"/>
          </a:p>
        </p:txBody>
      </p:sp>
      <p:pic>
        <p:nvPicPr>
          <p:cNvPr id="7" name="Picture 6">
            <a:extLst>
              <a:ext uri="{FF2B5EF4-FFF2-40B4-BE49-F238E27FC236}">
                <a16:creationId xmlns:a16="http://schemas.microsoft.com/office/drawing/2014/main" id="{76DBACB9-4716-12E8-B8F5-B1E80690EFE9}"/>
              </a:ext>
            </a:extLst>
          </p:cNvPr>
          <p:cNvPicPr>
            <a:picLocks noChangeAspect="1"/>
          </p:cNvPicPr>
          <p:nvPr/>
        </p:nvPicPr>
        <p:blipFill>
          <a:blip r:embed="rId4"/>
          <a:stretch>
            <a:fillRect/>
          </a:stretch>
        </p:blipFill>
        <p:spPr>
          <a:xfrm>
            <a:off x="3816849" y="1733806"/>
            <a:ext cx="4337701" cy="3390387"/>
          </a:xfrm>
          <a:prstGeom prst="rect">
            <a:avLst/>
          </a:prstGeom>
        </p:spPr>
      </p:pic>
      <p:sp>
        <p:nvSpPr>
          <p:cNvPr id="9" name="Rectangle 8">
            <a:extLst>
              <a:ext uri="{FF2B5EF4-FFF2-40B4-BE49-F238E27FC236}">
                <a16:creationId xmlns:a16="http://schemas.microsoft.com/office/drawing/2014/main" id="{F9E33FCB-EB60-29E0-395A-75D1E663D6D1}"/>
              </a:ext>
            </a:extLst>
          </p:cNvPr>
          <p:cNvSpPr/>
          <p:nvPr/>
        </p:nvSpPr>
        <p:spPr>
          <a:xfrm>
            <a:off x="-26459" y="5530073"/>
            <a:ext cx="12192000" cy="863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InferDiff achieves similar performance compared to AccSen</a:t>
            </a:r>
          </a:p>
        </p:txBody>
      </p:sp>
    </p:spTree>
    <p:custDataLst>
      <p:tags r:id="rId1"/>
    </p:custDataLst>
    <p:extLst>
      <p:ext uri="{BB962C8B-B14F-4D97-AF65-F5344CB8AC3E}">
        <p14:creationId xmlns:p14="http://schemas.microsoft.com/office/powerpoint/2010/main" val="380127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B83770-45ED-9155-442A-E4B1DCBEA07C}"/>
              </a:ext>
            </a:extLst>
          </p:cNvPr>
          <p:cNvSpPr>
            <a:spLocks noGrp="1"/>
          </p:cNvSpPr>
          <p:nvPr>
            <p:ph type="sldNum" sz="quarter" idx="12"/>
          </p:nvPr>
        </p:nvSpPr>
        <p:spPr/>
        <p:txBody>
          <a:bodyPr/>
          <a:lstStyle/>
          <a:p>
            <a:fld id="{38237106-F2ED-405E-BC33-CC3CF426205F}" type="slidenum">
              <a:rPr lang="en-US" smtClean="0"/>
              <a:pPr/>
              <a:t>21</a:t>
            </a:fld>
            <a:endParaRPr lang="en-US"/>
          </a:p>
        </p:txBody>
      </p:sp>
      <p:sp>
        <p:nvSpPr>
          <p:cNvPr id="7" name="Title 6">
            <a:extLst>
              <a:ext uri="{FF2B5EF4-FFF2-40B4-BE49-F238E27FC236}">
                <a16:creationId xmlns:a16="http://schemas.microsoft.com/office/drawing/2014/main" id="{E6CF82D4-5DAA-33F1-53CF-2B4B2FB0FDC0}"/>
              </a:ext>
            </a:extLst>
          </p:cNvPr>
          <p:cNvSpPr>
            <a:spLocks noGrp="1"/>
          </p:cNvSpPr>
          <p:nvPr>
            <p:ph type="title"/>
          </p:nvPr>
        </p:nvSpPr>
        <p:spPr/>
        <p:txBody>
          <a:bodyPr/>
          <a:lstStyle/>
          <a:p>
            <a:r>
              <a:rPr lang="en-US" dirty="0"/>
              <a:t>Conclusion</a:t>
            </a:r>
          </a:p>
        </p:txBody>
      </p:sp>
      <p:sp>
        <p:nvSpPr>
          <p:cNvPr id="8" name="Content Placeholder 4">
            <a:extLst>
              <a:ext uri="{FF2B5EF4-FFF2-40B4-BE49-F238E27FC236}">
                <a16:creationId xmlns:a16="http://schemas.microsoft.com/office/drawing/2014/main" id="{230C4034-997A-758F-2E1B-B287028A2BF8}"/>
              </a:ext>
            </a:extLst>
          </p:cNvPr>
          <p:cNvSpPr>
            <a:spLocks noGrp="1"/>
          </p:cNvSpPr>
          <p:nvPr>
            <p:ph sz="quarter" idx="13"/>
          </p:nvPr>
        </p:nvSpPr>
        <p:spPr>
          <a:xfrm>
            <a:off x="370408" y="1600200"/>
            <a:ext cx="11495833" cy="5116424"/>
          </a:xfrm>
        </p:spPr>
        <p:txBody>
          <a:bodyPr/>
          <a:lstStyle/>
          <a:p>
            <a:r>
              <a:rPr lang="en-US" dirty="0"/>
              <a:t>We introduce the </a:t>
            </a:r>
            <a:r>
              <a:rPr lang="en-US" dirty="0">
                <a:solidFill>
                  <a:srgbClr val="B10B2C"/>
                </a:solidFill>
              </a:rPr>
              <a:t>AccSen</a:t>
            </a:r>
          </a:p>
          <a:p>
            <a:r>
              <a:rPr lang="en-US" dirty="0"/>
              <a:t>We reveal </a:t>
            </a:r>
            <a:r>
              <a:rPr lang="en-US" dirty="0">
                <a:solidFill>
                  <a:srgbClr val="B10B2C"/>
                </a:solidFill>
              </a:rPr>
              <a:t>the linear correlation </a:t>
            </a:r>
            <a:r>
              <a:rPr lang="en-US" dirty="0"/>
              <a:t>between InferDiff and AccSen</a:t>
            </a:r>
          </a:p>
          <a:p>
            <a:r>
              <a:rPr lang="en-US" dirty="0"/>
              <a:t>We propose </a:t>
            </a:r>
            <a:r>
              <a:rPr lang="en-US" dirty="0">
                <a:solidFill>
                  <a:srgbClr val="B10B2C"/>
                </a:solidFill>
              </a:rPr>
              <a:t>the first accuracy driven dynamic bandwidth allocator</a:t>
            </a:r>
            <a:r>
              <a:rPr lang="en-US" dirty="0"/>
              <a:t> – Concierge</a:t>
            </a:r>
          </a:p>
          <a:p>
            <a:r>
              <a:rPr lang="en-US" dirty="0"/>
              <a:t>Concierge constantly outperform fair allocation or VideoStorm by up to 7.5% or 5.4% respectively</a:t>
            </a:r>
          </a:p>
          <a:p>
            <a:endParaRPr lang="en-US" dirty="0"/>
          </a:p>
        </p:txBody>
      </p:sp>
    </p:spTree>
    <p:custDataLst>
      <p:tags r:id="rId1"/>
    </p:custDataLst>
    <p:extLst>
      <p:ext uri="{BB962C8B-B14F-4D97-AF65-F5344CB8AC3E}">
        <p14:creationId xmlns:p14="http://schemas.microsoft.com/office/powerpoint/2010/main" val="9390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1000"/>
                                        <p:tgtEl>
                                          <p:spTgt spid="8">
                                            <p:txEl>
                                              <p:pRg st="2" end="2"/>
                                            </p:txEl>
                                          </p:spTgt>
                                        </p:tgtEl>
                                      </p:cBhvr>
                                    </p:animEffect>
                                    <p:anim calcmode="lin" valueType="num">
                                      <p:cBhvr>
                                        <p:cTn id="22"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EA38-E841-C7E4-2503-B7B0E6B86B27}"/>
              </a:ext>
            </a:extLst>
          </p:cNvPr>
          <p:cNvSpPr>
            <a:spLocks noGrp="1"/>
          </p:cNvSpPr>
          <p:nvPr>
            <p:ph type="title"/>
          </p:nvPr>
        </p:nvSpPr>
        <p:spPr/>
        <p:txBody>
          <a:bodyPr/>
          <a:lstStyle/>
          <a:p>
            <a:r>
              <a:rPr lang="en-US" dirty="0"/>
              <a:t>Temporal Variability in Videos</a:t>
            </a:r>
          </a:p>
        </p:txBody>
      </p:sp>
      <p:sp>
        <p:nvSpPr>
          <p:cNvPr id="4" name="Slide Number Placeholder 3">
            <a:extLst>
              <a:ext uri="{FF2B5EF4-FFF2-40B4-BE49-F238E27FC236}">
                <a16:creationId xmlns:a16="http://schemas.microsoft.com/office/drawing/2014/main" id="{A6162756-037D-D733-30B5-86E41884298C}"/>
              </a:ext>
            </a:extLst>
          </p:cNvPr>
          <p:cNvSpPr>
            <a:spLocks noGrp="1"/>
          </p:cNvSpPr>
          <p:nvPr>
            <p:ph type="sldNum" sz="quarter" idx="12"/>
          </p:nvPr>
        </p:nvSpPr>
        <p:spPr/>
        <p:txBody>
          <a:bodyPr/>
          <a:lstStyle/>
          <a:p>
            <a:fld id="{38237106-F2ED-405E-BC33-CC3CF426205F}" type="slidenum">
              <a:rPr lang="en-US" smtClean="0"/>
              <a:pPr/>
              <a:t>3</a:t>
            </a:fld>
            <a:endParaRPr lang="en-US"/>
          </a:p>
        </p:txBody>
      </p:sp>
      <p:pic>
        <p:nvPicPr>
          <p:cNvPr id="7" name="Content Placeholder 6">
            <a:extLst>
              <a:ext uri="{FF2B5EF4-FFF2-40B4-BE49-F238E27FC236}">
                <a16:creationId xmlns:a16="http://schemas.microsoft.com/office/drawing/2014/main" id="{5A11A271-D6FD-4926-2973-C8D1C7ED71F2}"/>
              </a:ext>
            </a:extLst>
          </p:cNvPr>
          <p:cNvPicPr>
            <a:picLocks noGrp="1" noChangeAspect="1"/>
          </p:cNvPicPr>
          <p:nvPr>
            <p:ph sz="quarter" idx="13"/>
          </p:nvPr>
        </p:nvPicPr>
        <p:blipFill>
          <a:blip r:embed="rId4"/>
          <a:stretch>
            <a:fillRect/>
          </a:stretch>
        </p:blipFill>
        <p:spPr>
          <a:xfrm>
            <a:off x="7892711" y="2118776"/>
            <a:ext cx="3973530" cy="2235111"/>
          </a:xfrm>
        </p:spPr>
      </p:pic>
      <p:pic>
        <p:nvPicPr>
          <p:cNvPr id="9" name="Picture 8">
            <a:extLst>
              <a:ext uri="{FF2B5EF4-FFF2-40B4-BE49-F238E27FC236}">
                <a16:creationId xmlns:a16="http://schemas.microsoft.com/office/drawing/2014/main" id="{9DBCE0E4-D05F-7036-B856-13322E9C9790}"/>
              </a:ext>
            </a:extLst>
          </p:cNvPr>
          <p:cNvPicPr>
            <a:picLocks noChangeAspect="1"/>
          </p:cNvPicPr>
          <p:nvPr/>
        </p:nvPicPr>
        <p:blipFill>
          <a:blip r:embed="rId5"/>
          <a:stretch>
            <a:fillRect/>
          </a:stretch>
        </p:blipFill>
        <p:spPr>
          <a:xfrm>
            <a:off x="592877" y="2118776"/>
            <a:ext cx="3973530" cy="2235110"/>
          </a:xfrm>
          <a:prstGeom prst="rect">
            <a:avLst/>
          </a:prstGeom>
        </p:spPr>
      </p:pic>
      <p:sp>
        <p:nvSpPr>
          <p:cNvPr id="15" name="Arrow: Right 14">
            <a:extLst>
              <a:ext uri="{FF2B5EF4-FFF2-40B4-BE49-F238E27FC236}">
                <a16:creationId xmlns:a16="http://schemas.microsoft.com/office/drawing/2014/main" id="{F20DB96E-45F9-D1C5-5DCA-5C954AE2BE8D}"/>
              </a:ext>
            </a:extLst>
          </p:cNvPr>
          <p:cNvSpPr/>
          <p:nvPr/>
        </p:nvSpPr>
        <p:spPr>
          <a:xfrm>
            <a:off x="4681057" y="2587842"/>
            <a:ext cx="3078759" cy="8640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96C791B-886C-9DE9-A126-45C3700EC471}"/>
              </a:ext>
            </a:extLst>
          </p:cNvPr>
          <p:cNvSpPr txBox="1"/>
          <p:nvPr/>
        </p:nvSpPr>
        <p:spPr>
          <a:xfrm>
            <a:off x="4566407" y="2009719"/>
            <a:ext cx="3405930" cy="830997"/>
          </a:xfrm>
          <a:prstGeom prst="rect">
            <a:avLst/>
          </a:prstGeom>
          <a:noFill/>
        </p:spPr>
        <p:txBody>
          <a:bodyPr wrap="square" rtlCol="0">
            <a:spAutoFit/>
          </a:bodyPr>
          <a:lstStyle/>
          <a:p>
            <a:pPr algn="ctr"/>
            <a:r>
              <a:rPr lang="en-US" sz="2400" dirty="0">
                <a:solidFill>
                  <a:schemeClr val="bg1"/>
                </a:solidFill>
              </a:rPr>
              <a:t>Traffic light turns green</a:t>
            </a:r>
          </a:p>
          <a:p>
            <a:pPr algn="ctr"/>
            <a:r>
              <a:rPr lang="en-US" sz="2400" dirty="0">
                <a:solidFill>
                  <a:schemeClr val="bg1"/>
                </a:solidFill>
              </a:rPr>
              <a:t>after ~35s</a:t>
            </a:r>
          </a:p>
        </p:txBody>
      </p:sp>
      <p:sp>
        <p:nvSpPr>
          <p:cNvPr id="17" name="Rectangle 16">
            <a:extLst>
              <a:ext uri="{FF2B5EF4-FFF2-40B4-BE49-F238E27FC236}">
                <a16:creationId xmlns:a16="http://schemas.microsoft.com/office/drawing/2014/main" id="{B4BBDFAE-0EAB-A73A-9D8E-2D5994577F59}"/>
              </a:ext>
            </a:extLst>
          </p:cNvPr>
          <p:cNvSpPr/>
          <p:nvPr/>
        </p:nvSpPr>
        <p:spPr>
          <a:xfrm>
            <a:off x="-1" y="5591719"/>
            <a:ext cx="12192001" cy="863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Input to VA application </a:t>
            </a:r>
            <a:r>
              <a:rPr lang="en-US" sz="3600" b="1" dirty="0"/>
              <a:t>changes</a:t>
            </a:r>
            <a:r>
              <a:rPr lang="en-US" sz="3600" dirty="0"/>
              <a:t> over time</a:t>
            </a:r>
          </a:p>
        </p:txBody>
      </p:sp>
    </p:spTree>
    <p:custDataLst>
      <p:tags r:id="rId1"/>
    </p:custDataLst>
    <p:extLst>
      <p:ext uri="{BB962C8B-B14F-4D97-AF65-F5344CB8AC3E}">
        <p14:creationId xmlns:p14="http://schemas.microsoft.com/office/powerpoint/2010/main" val="41496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left)">
                                      <p:cBhvr>
                                        <p:cTn id="14" dur="500"/>
                                        <p:tgtEl>
                                          <p:spTgt spid="16"/>
                                        </p:tgtEl>
                                      </p:cBhvr>
                                    </p:animEffect>
                                  </p:childTnLst>
                                </p:cTn>
                              </p:par>
                              <p:par>
                                <p:cTn id="15" presetID="2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BA59-B067-6701-4952-7D3B8C5086BE}"/>
              </a:ext>
            </a:extLst>
          </p:cNvPr>
          <p:cNvSpPr>
            <a:spLocks noGrp="1"/>
          </p:cNvSpPr>
          <p:nvPr>
            <p:ph type="title"/>
          </p:nvPr>
        </p:nvSpPr>
        <p:spPr/>
        <p:txBody>
          <a:bodyPr/>
          <a:lstStyle/>
          <a:p>
            <a:r>
              <a:rPr lang="en-US" dirty="0"/>
              <a:t>Self-adaptation of the VA applications</a:t>
            </a:r>
          </a:p>
        </p:txBody>
      </p:sp>
      <p:sp>
        <p:nvSpPr>
          <p:cNvPr id="4" name="Slide Number Placeholder 3">
            <a:extLst>
              <a:ext uri="{FF2B5EF4-FFF2-40B4-BE49-F238E27FC236}">
                <a16:creationId xmlns:a16="http://schemas.microsoft.com/office/drawing/2014/main" id="{DA1EAED9-C9C1-74B5-DDE1-F46C4D5A8FDB}"/>
              </a:ext>
            </a:extLst>
          </p:cNvPr>
          <p:cNvSpPr>
            <a:spLocks noGrp="1"/>
          </p:cNvSpPr>
          <p:nvPr>
            <p:ph type="sldNum" sz="quarter" idx="12"/>
          </p:nvPr>
        </p:nvSpPr>
        <p:spPr/>
        <p:txBody>
          <a:bodyPr/>
          <a:lstStyle/>
          <a:p>
            <a:fld id="{38237106-F2ED-405E-BC33-CC3CF426205F}" type="slidenum">
              <a:rPr lang="en-US" smtClean="0"/>
              <a:pPr/>
              <a:t>4</a:t>
            </a:fld>
            <a:endParaRPr lang="en-US"/>
          </a:p>
        </p:txBody>
      </p:sp>
      <p:sp>
        <p:nvSpPr>
          <p:cNvPr id="5" name="Content Placeholder 4">
            <a:extLst>
              <a:ext uri="{FF2B5EF4-FFF2-40B4-BE49-F238E27FC236}">
                <a16:creationId xmlns:a16="http://schemas.microsoft.com/office/drawing/2014/main" id="{806770BF-6773-DC76-34BC-BAA14AC34D52}"/>
              </a:ext>
            </a:extLst>
          </p:cNvPr>
          <p:cNvSpPr>
            <a:spLocks noGrp="1"/>
          </p:cNvSpPr>
          <p:nvPr>
            <p:ph sz="quarter" idx="13"/>
          </p:nvPr>
        </p:nvSpPr>
        <p:spPr>
          <a:xfrm>
            <a:off x="370407" y="1388260"/>
            <a:ext cx="11495833" cy="1362421"/>
          </a:xfrm>
        </p:spPr>
        <p:txBody>
          <a:bodyPr>
            <a:normAutofit/>
          </a:bodyPr>
          <a:lstStyle/>
          <a:p>
            <a:r>
              <a:rPr lang="en-US" dirty="0"/>
              <a:t>Inspires researchers to develop </a:t>
            </a:r>
            <a:r>
              <a:rPr lang="en-US" b="1" dirty="0">
                <a:solidFill>
                  <a:srgbClr val="C00000"/>
                </a:solidFill>
              </a:rPr>
              <a:t>self-adaptation mechanism</a:t>
            </a:r>
          </a:p>
          <a:p>
            <a:r>
              <a:rPr lang="en-US" dirty="0">
                <a:solidFill>
                  <a:schemeClr val="bg1"/>
                </a:solidFill>
              </a:rPr>
              <a:t>Example: DDS (SIGCOMM ‘22)</a:t>
            </a:r>
          </a:p>
        </p:txBody>
      </p:sp>
      <p:grpSp>
        <p:nvGrpSpPr>
          <p:cNvPr id="52" name="Group 51">
            <a:extLst>
              <a:ext uri="{FF2B5EF4-FFF2-40B4-BE49-F238E27FC236}">
                <a16:creationId xmlns:a16="http://schemas.microsoft.com/office/drawing/2014/main" id="{9C512665-B923-0EB3-9FAA-5571B468AAF8}"/>
              </a:ext>
            </a:extLst>
          </p:cNvPr>
          <p:cNvGrpSpPr/>
          <p:nvPr/>
        </p:nvGrpSpPr>
        <p:grpSpPr>
          <a:xfrm>
            <a:off x="473745" y="2738999"/>
            <a:ext cx="5191181" cy="4092136"/>
            <a:chOff x="668963" y="2398741"/>
            <a:chExt cx="5191181" cy="4092136"/>
          </a:xfrm>
        </p:grpSpPr>
        <p:pic>
          <p:nvPicPr>
            <p:cNvPr id="8" name="Content Placeholder 8">
              <a:extLst>
                <a:ext uri="{FF2B5EF4-FFF2-40B4-BE49-F238E27FC236}">
                  <a16:creationId xmlns:a16="http://schemas.microsoft.com/office/drawing/2014/main" id="{C85D72B5-DB82-774C-966F-C9DBF401C66C}"/>
                </a:ext>
              </a:extLst>
            </p:cNvPr>
            <p:cNvPicPr>
              <a:picLocks noChangeAspect="1"/>
            </p:cNvPicPr>
            <p:nvPr/>
          </p:nvPicPr>
          <p:blipFill>
            <a:blip r:embed="rId4"/>
            <a:stretch>
              <a:fillRect/>
            </a:stretch>
          </p:blipFill>
          <p:spPr>
            <a:xfrm>
              <a:off x="668963" y="2398741"/>
              <a:ext cx="4983178" cy="2803038"/>
            </a:xfrm>
            <a:prstGeom prst="rect">
              <a:avLst/>
            </a:prstGeom>
          </p:spPr>
        </p:pic>
        <p:sp>
          <p:nvSpPr>
            <p:cNvPr id="9" name="Rectangle 8">
              <a:extLst>
                <a:ext uri="{FF2B5EF4-FFF2-40B4-BE49-F238E27FC236}">
                  <a16:creationId xmlns:a16="http://schemas.microsoft.com/office/drawing/2014/main" id="{6E2F77EA-8E5E-4905-FC43-B03029E278FA}"/>
                </a:ext>
              </a:extLst>
            </p:cNvPr>
            <p:cNvSpPr/>
            <p:nvPr/>
          </p:nvSpPr>
          <p:spPr>
            <a:xfrm>
              <a:off x="2001628" y="4611224"/>
              <a:ext cx="438007" cy="369950"/>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3FBFAFE-49E4-5C05-F9B5-180F6E0F1B56}"/>
                </a:ext>
              </a:extLst>
            </p:cNvPr>
            <p:cNvSpPr/>
            <p:nvPr/>
          </p:nvSpPr>
          <p:spPr>
            <a:xfrm>
              <a:off x="2116497" y="3991385"/>
              <a:ext cx="438007" cy="369950"/>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4912513-6D40-7FB9-10DD-E7894C851451}"/>
                </a:ext>
              </a:extLst>
            </p:cNvPr>
            <p:cNvSpPr/>
            <p:nvPr/>
          </p:nvSpPr>
          <p:spPr>
            <a:xfrm>
              <a:off x="1216534" y="3681954"/>
              <a:ext cx="438007" cy="3699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8050BAA-BCB4-B8E0-B798-E4FFB6080C36}"/>
                </a:ext>
              </a:extLst>
            </p:cNvPr>
            <p:cNvSpPr/>
            <p:nvPr/>
          </p:nvSpPr>
          <p:spPr>
            <a:xfrm>
              <a:off x="2176568" y="3615285"/>
              <a:ext cx="438007" cy="369950"/>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3529068-7C12-24F1-B7CC-7EBC6D77C8C1}"/>
                </a:ext>
              </a:extLst>
            </p:cNvPr>
            <p:cNvSpPr/>
            <p:nvPr/>
          </p:nvSpPr>
          <p:spPr>
            <a:xfrm>
              <a:off x="2797867" y="4743508"/>
              <a:ext cx="438007" cy="369950"/>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07037BA-798C-48DE-249C-613E0EF7DEA9}"/>
                </a:ext>
              </a:extLst>
            </p:cNvPr>
            <p:cNvSpPr/>
            <p:nvPr/>
          </p:nvSpPr>
          <p:spPr>
            <a:xfrm>
              <a:off x="4374870" y="4426249"/>
              <a:ext cx="438007" cy="369950"/>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2629366-C711-D6F9-F54A-A741EF073549}"/>
                </a:ext>
              </a:extLst>
            </p:cNvPr>
            <p:cNvSpPr/>
            <p:nvPr/>
          </p:nvSpPr>
          <p:spPr>
            <a:xfrm>
              <a:off x="4062706" y="3999129"/>
              <a:ext cx="438007" cy="369950"/>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58F0B49-3A06-F91F-3335-410D9C86A593}"/>
                </a:ext>
              </a:extLst>
            </p:cNvPr>
            <p:cNvSpPr/>
            <p:nvPr/>
          </p:nvSpPr>
          <p:spPr>
            <a:xfrm>
              <a:off x="2439635" y="2858712"/>
              <a:ext cx="2198353" cy="6055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42428FD-1BA2-1BA3-7C5C-80304C20E523}"/>
                </a:ext>
              </a:extLst>
            </p:cNvPr>
            <p:cNvSpPr/>
            <p:nvPr/>
          </p:nvSpPr>
          <p:spPr>
            <a:xfrm>
              <a:off x="3600434" y="4018386"/>
              <a:ext cx="462272" cy="743699"/>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157723B-4AC6-B1FE-74DF-2282363E9D67}"/>
                </a:ext>
              </a:extLst>
            </p:cNvPr>
            <p:cNvSpPr/>
            <p:nvPr/>
          </p:nvSpPr>
          <p:spPr>
            <a:xfrm>
              <a:off x="2908876" y="4072364"/>
              <a:ext cx="438007" cy="582823"/>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5A9D9E18-4D2F-9755-46DD-C6AED3E7354C}"/>
                </a:ext>
              </a:extLst>
            </p:cNvPr>
            <p:cNvSpPr/>
            <p:nvPr/>
          </p:nvSpPr>
          <p:spPr>
            <a:xfrm>
              <a:off x="2919266" y="3615285"/>
              <a:ext cx="359791" cy="478443"/>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D274348-1460-C25E-B500-31352E305795}"/>
                </a:ext>
              </a:extLst>
            </p:cNvPr>
            <p:cNvSpPr/>
            <p:nvPr/>
          </p:nvSpPr>
          <p:spPr>
            <a:xfrm>
              <a:off x="3019589" y="3171801"/>
              <a:ext cx="359791" cy="478443"/>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5A7BAD-F125-7195-827C-53AF3FFECDAF}"/>
                </a:ext>
              </a:extLst>
            </p:cNvPr>
            <p:cNvSpPr/>
            <p:nvPr/>
          </p:nvSpPr>
          <p:spPr>
            <a:xfrm>
              <a:off x="3494115" y="3271491"/>
              <a:ext cx="359791" cy="478443"/>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C389216-5EE0-FE38-1475-D9831A27A306}"/>
                </a:ext>
              </a:extLst>
            </p:cNvPr>
            <p:cNvSpPr/>
            <p:nvPr/>
          </p:nvSpPr>
          <p:spPr>
            <a:xfrm>
              <a:off x="3585728" y="3577826"/>
              <a:ext cx="359791" cy="478443"/>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EDF1428-FC27-CA0F-743D-7708955AA988}"/>
                </a:ext>
              </a:extLst>
            </p:cNvPr>
            <p:cNvSpPr/>
            <p:nvPr/>
          </p:nvSpPr>
          <p:spPr>
            <a:xfrm>
              <a:off x="1529074" y="3793148"/>
              <a:ext cx="438007" cy="369950"/>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ABA8A47-813B-714D-9841-CCB2CC598F71}"/>
                </a:ext>
              </a:extLst>
            </p:cNvPr>
            <p:cNvSpPr/>
            <p:nvPr/>
          </p:nvSpPr>
          <p:spPr>
            <a:xfrm>
              <a:off x="4014811" y="3357120"/>
              <a:ext cx="462272" cy="743699"/>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5C34C16-677E-2D9B-1CDA-B87C87CC9EA4}"/>
                </a:ext>
              </a:extLst>
            </p:cNvPr>
            <p:cNvSpPr/>
            <p:nvPr/>
          </p:nvSpPr>
          <p:spPr>
            <a:xfrm>
              <a:off x="866496" y="5335117"/>
              <a:ext cx="380762" cy="314569"/>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9D661790-B727-1496-F745-CFDF1B54A75D}"/>
                </a:ext>
              </a:extLst>
            </p:cNvPr>
            <p:cNvSpPr txBox="1"/>
            <p:nvPr/>
          </p:nvSpPr>
          <p:spPr>
            <a:xfrm>
              <a:off x="1261459" y="5313420"/>
              <a:ext cx="1918343" cy="369332"/>
            </a:xfrm>
            <a:prstGeom prst="rect">
              <a:avLst/>
            </a:prstGeom>
            <a:noFill/>
          </p:spPr>
          <p:txBody>
            <a:bodyPr wrap="square" rtlCol="0">
              <a:spAutoFit/>
            </a:bodyPr>
            <a:lstStyle/>
            <a:p>
              <a:pPr algn="l"/>
              <a:r>
                <a:rPr lang="en-US" dirty="0">
                  <a:solidFill>
                    <a:schemeClr val="bg1"/>
                  </a:solidFill>
                </a:rPr>
                <a:t>High confidence</a:t>
              </a:r>
            </a:p>
          </p:txBody>
        </p:sp>
        <p:sp>
          <p:nvSpPr>
            <p:cNvPr id="27" name="Rectangle 26">
              <a:extLst>
                <a:ext uri="{FF2B5EF4-FFF2-40B4-BE49-F238E27FC236}">
                  <a16:creationId xmlns:a16="http://schemas.microsoft.com/office/drawing/2014/main" id="{0973440B-A1F3-93DF-3EB6-02194E4A4ADE}"/>
                </a:ext>
              </a:extLst>
            </p:cNvPr>
            <p:cNvSpPr/>
            <p:nvPr/>
          </p:nvSpPr>
          <p:spPr>
            <a:xfrm>
              <a:off x="872409" y="5733099"/>
              <a:ext cx="374850" cy="314569"/>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366013FF-1634-FAC3-F13F-570E143810C4}"/>
                </a:ext>
              </a:extLst>
            </p:cNvPr>
            <p:cNvSpPr txBox="1"/>
            <p:nvPr/>
          </p:nvSpPr>
          <p:spPr>
            <a:xfrm>
              <a:off x="1261459" y="5701185"/>
              <a:ext cx="1918343" cy="369332"/>
            </a:xfrm>
            <a:prstGeom prst="rect">
              <a:avLst/>
            </a:prstGeom>
            <a:noFill/>
          </p:spPr>
          <p:txBody>
            <a:bodyPr wrap="square" rtlCol="0">
              <a:spAutoFit/>
            </a:bodyPr>
            <a:lstStyle/>
            <a:p>
              <a:pPr algn="l"/>
              <a:r>
                <a:rPr lang="en-US" dirty="0">
                  <a:solidFill>
                    <a:schemeClr val="bg1"/>
                  </a:solidFill>
                </a:rPr>
                <a:t>Med confidence</a:t>
              </a:r>
            </a:p>
          </p:txBody>
        </p:sp>
        <p:sp>
          <p:nvSpPr>
            <p:cNvPr id="29" name="Rectangle 28">
              <a:extLst>
                <a:ext uri="{FF2B5EF4-FFF2-40B4-BE49-F238E27FC236}">
                  <a16:creationId xmlns:a16="http://schemas.microsoft.com/office/drawing/2014/main" id="{8D291C1A-EDA4-D5EF-8052-CEEF1F8AB36D}"/>
                </a:ext>
              </a:extLst>
            </p:cNvPr>
            <p:cNvSpPr/>
            <p:nvPr/>
          </p:nvSpPr>
          <p:spPr>
            <a:xfrm>
              <a:off x="866496" y="6137793"/>
              <a:ext cx="374851" cy="31456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C96B4CCA-DF33-643F-0270-216894F9D5F6}"/>
                </a:ext>
              </a:extLst>
            </p:cNvPr>
            <p:cNvSpPr txBox="1"/>
            <p:nvPr/>
          </p:nvSpPr>
          <p:spPr>
            <a:xfrm>
              <a:off x="1281141" y="6121545"/>
              <a:ext cx="1918343" cy="369332"/>
            </a:xfrm>
            <a:prstGeom prst="rect">
              <a:avLst/>
            </a:prstGeom>
            <a:noFill/>
          </p:spPr>
          <p:txBody>
            <a:bodyPr wrap="square" rtlCol="0">
              <a:spAutoFit/>
            </a:bodyPr>
            <a:lstStyle/>
            <a:p>
              <a:pPr algn="l"/>
              <a:r>
                <a:rPr lang="en-US" dirty="0">
                  <a:solidFill>
                    <a:schemeClr val="bg1"/>
                  </a:solidFill>
                </a:rPr>
                <a:t>Low confidence</a:t>
              </a:r>
            </a:p>
          </p:txBody>
        </p:sp>
        <p:sp>
          <p:nvSpPr>
            <p:cNvPr id="31" name="Arrow: Right 30">
              <a:extLst>
                <a:ext uri="{FF2B5EF4-FFF2-40B4-BE49-F238E27FC236}">
                  <a16:creationId xmlns:a16="http://schemas.microsoft.com/office/drawing/2014/main" id="{D9E0A72F-9C36-7C3D-A8C4-82D6A6CB5F5C}"/>
                </a:ext>
              </a:extLst>
            </p:cNvPr>
            <p:cNvSpPr/>
            <p:nvPr/>
          </p:nvSpPr>
          <p:spPr>
            <a:xfrm>
              <a:off x="3127879" y="5778436"/>
              <a:ext cx="713649" cy="2547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6EF90BE-3A97-9F9A-527B-55B58BCD2FDE}"/>
                </a:ext>
              </a:extLst>
            </p:cNvPr>
            <p:cNvSpPr txBox="1"/>
            <p:nvPr/>
          </p:nvSpPr>
          <p:spPr>
            <a:xfrm>
              <a:off x="3907651" y="5572632"/>
              <a:ext cx="1952493" cy="646331"/>
            </a:xfrm>
            <a:prstGeom prst="rect">
              <a:avLst/>
            </a:prstGeom>
            <a:noFill/>
          </p:spPr>
          <p:txBody>
            <a:bodyPr wrap="square" rtlCol="0">
              <a:spAutoFit/>
            </a:bodyPr>
            <a:lstStyle/>
            <a:p>
              <a:pPr algn="l"/>
              <a:r>
                <a:rPr lang="en-US" b="1" dirty="0">
                  <a:solidFill>
                    <a:schemeClr val="bg1"/>
                  </a:solidFill>
                </a:rPr>
                <a:t>Retransmit in </a:t>
              </a:r>
              <a:r>
                <a:rPr lang="en-US" b="1" dirty="0">
                  <a:solidFill>
                    <a:srgbClr val="C00000"/>
                  </a:solidFill>
                </a:rPr>
                <a:t>high quality</a:t>
              </a:r>
            </a:p>
          </p:txBody>
        </p:sp>
      </p:grpSp>
      <p:grpSp>
        <p:nvGrpSpPr>
          <p:cNvPr id="53" name="Group 52">
            <a:extLst>
              <a:ext uri="{FF2B5EF4-FFF2-40B4-BE49-F238E27FC236}">
                <a16:creationId xmlns:a16="http://schemas.microsoft.com/office/drawing/2014/main" id="{6AE65A06-672E-9131-3D29-8A97BAC2E735}"/>
              </a:ext>
            </a:extLst>
          </p:cNvPr>
          <p:cNvGrpSpPr/>
          <p:nvPr/>
        </p:nvGrpSpPr>
        <p:grpSpPr>
          <a:xfrm>
            <a:off x="6731575" y="2761630"/>
            <a:ext cx="5363570" cy="3261380"/>
            <a:chOff x="6568311" y="2398741"/>
            <a:chExt cx="5363570" cy="3261380"/>
          </a:xfrm>
        </p:grpSpPr>
        <p:pic>
          <p:nvPicPr>
            <p:cNvPr id="33" name="Content Placeholder 8">
              <a:extLst>
                <a:ext uri="{FF2B5EF4-FFF2-40B4-BE49-F238E27FC236}">
                  <a16:creationId xmlns:a16="http://schemas.microsoft.com/office/drawing/2014/main" id="{8CB29D58-CAF9-499D-9619-AC9D1773A1E8}"/>
                </a:ext>
              </a:extLst>
            </p:cNvPr>
            <p:cNvPicPr>
              <a:picLocks noChangeAspect="1"/>
            </p:cNvPicPr>
            <p:nvPr/>
          </p:nvPicPr>
          <p:blipFill>
            <a:blip r:embed="rId4"/>
            <a:stretch>
              <a:fillRect/>
            </a:stretch>
          </p:blipFill>
          <p:spPr>
            <a:xfrm>
              <a:off x="6644407" y="2398741"/>
              <a:ext cx="4983178" cy="2803038"/>
            </a:xfrm>
            <a:prstGeom prst="rect">
              <a:avLst/>
            </a:prstGeom>
          </p:spPr>
        </p:pic>
        <p:sp>
          <p:nvSpPr>
            <p:cNvPr id="34" name="Rectangle 33">
              <a:extLst>
                <a:ext uri="{FF2B5EF4-FFF2-40B4-BE49-F238E27FC236}">
                  <a16:creationId xmlns:a16="http://schemas.microsoft.com/office/drawing/2014/main" id="{0FB3DD9E-BF58-8B73-55E1-A917070AA477}"/>
                </a:ext>
              </a:extLst>
            </p:cNvPr>
            <p:cNvSpPr/>
            <p:nvPr/>
          </p:nvSpPr>
          <p:spPr>
            <a:xfrm>
              <a:off x="7977072" y="4611224"/>
              <a:ext cx="438007" cy="369950"/>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F7136C5E-EE34-23B8-3C8A-B1ACDFE907CA}"/>
                </a:ext>
              </a:extLst>
            </p:cNvPr>
            <p:cNvSpPr/>
            <p:nvPr/>
          </p:nvSpPr>
          <p:spPr>
            <a:xfrm>
              <a:off x="8091941" y="3991385"/>
              <a:ext cx="438007" cy="369950"/>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8E81F66-53F9-E654-FA11-A849777EFDCB}"/>
                </a:ext>
              </a:extLst>
            </p:cNvPr>
            <p:cNvSpPr/>
            <p:nvPr/>
          </p:nvSpPr>
          <p:spPr>
            <a:xfrm>
              <a:off x="7191978" y="3681954"/>
              <a:ext cx="438007" cy="3699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64419B01-902A-D4C4-AD6F-2D16CAF103D7}"/>
                </a:ext>
              </a:extLst>
            </p:cNvPr>
            <p:cNvSpPr/>
            <p:nvPr/>
          </p:nvSpPr>
          <p:spPr>
            <a:xfrm>
              <a:off x="8152012" y="3615285"/>
              <a:ext cx="438007" cy="369950"/>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91F64247-ED88-D56A-9E00-4BC5B2CAE26B}"/>
                </a:ext>
              </a:extLst>
            </p:cNvPr>
            <p:cNvSpPr/>
            <p:nvPr/>
          </p:nvSpPr>
          <p:spPr>
            <a:xfrm>
              <a:off x="8773311" y="4743508"/>
              <a:ext cx="438007" cy="369950"/>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3DD10E1F-5B66-96C5-26B8-5B20ED893FBA}"/>
                </a:ext>
              </a:extLst>
            </p:cNvPr>
            <p:cNvSpPr/>
            <p:nvPr/>
          </p:nvSpPr>
          <p:spPr>
            <a:xfrm>
              <a:off x="10350314" y="4426249"/>
              <a:ext cx="438007" cy="369950"/>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2EB29D84-88CD-8B22-7D07-A670B06C667E}"/>
                </a:ext>
              </a:extLst>
            </p:cNvPr>
            <p:cNvSpPr/>
            <p:nvPr/>
          </p:nvSpPr>
          <p:spPr>
            <a:xfrm>
              <a:off x="10038150" y="3999129"/>
              <a:ext cx="438007" cy="3699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1B60E5FE-807A-B9B8-15F0-BF6471895ABE}"/>
                </a:ext>
              </a:extLst>
            </p:cNvPr>
            <p:cNvSpPr/>
            <p:nvPr/>
          </p:nvSpPr>
          <p:spPr>
            <a:xfrm>
              <a:off x="8415079" y="2858712"/>
              <a:ext cx="2198353" cy="6055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E6C2FAA-1409-4BE2-F0E5-7A1C492EA461}"/>
                </a:ext>
              </a:extLst>
            </p:cNvPr>
            <p:cNvSpPr/>
            <p:nvPr/>
          </p:nvSpPr>
          <p:spPr>
            <a:xfrm>
              <a:off x="9575878" y="4018386"/>
              <a:ext cx="462272" cy="743699"/>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95A0268A-DA18-1E47-0644-B34189F8B239}"/>
                </a:ext>
              </a:extLst>
            </p:cNvPr>
            <p:cNvSpPr/>
            <p:nvPr/>
          </p:nvSpPr>
          <p:spPr>
            <a:xfrm>
              <a:off x="8884320" y="4072364"/>
              <a:ext cx="438007" cy="582823"/>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B024A392-2E9B-E2D5-D6C8-B249875C5868}"/>
                </a:ext>
              </a:extLst>
            </p:cNvPr>
            <p:cNvSpPr/>
            <p:nvPr/>
          </p:nvSpPr>
          <p:spPr>
            <a:xfrm>
              <a:off x="8894710" y="3615285"/>
              <a:ext cx="359791" cy="47844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83C724FC-6333-AAD9-DC3A-35A7296ABFAB}"/>
                </a:ext>
              </a:extLst>
            </p:cNvPr>
            <p:cNvSpPr/>
            <p:nvPr/>
          </p:nvSpPr>
          <p:spPr>
            <a:xfrm>
              <a:off x="8995033" y="3171801"/>
              <a:ext cx="359791" cy="47844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B926F93F-EA41-A8FF-835A-5751B2A53DE7}"/>
                </a:ext>
              </a:extLst>
            </p:cNvPr>
            <p:cNvSpPr/>
            <p:nvPr/>
          </p:nvSpPr>
          <p:spPr>
            <a:xfrm>
              <a:off x="9469559" y="3271491"/>
              <a:ext cx="359791" cy="47844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BE52157D-2CBD-7A4E-A503-C9AD33EBF192}"/>
                </a:ext>
              </a:extLst>
            </p:cNvPr>
            <p:cNvSpPr/>
            <p:nvPr/>
          </p:nvSpPr>
          <p:spPr>
            <a:xfrm>
              <a:off x="9561172" y="3577826"/>
              <a:ext cx="359791" cy="478443"/>
            </a:xfrm>
            <a:prstGeom prst="rect">
              <a:avLst/>
            </a:pr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DCBEC3C-2E20-2BF3-8518-689E8AFC9019}"/>
                </a:ext>
              </a:extLst>
            </p:cNvPr>
            <p:cNvSpPr/>
            <p:nvPr/>
          </p:nvSpPr>
          <p:spPr>
            <a:xfrm>
              <a:off x="7504518" y="3793148"/>
              <a:ext cx="438007" cy="369950"/>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A4C895D6-15BA-07A4-34A6-9F42AC56B010}"/>
                </a:ext>
              </a:extLst>
            </p:cNvPr>
            <p:cNvSpPr/>
            <p:nvPr/>
          </p:nvSpPr>
          <p:spPr>
            <a:xfrm>
              <a:off x="9990255" y="3357120"/>
              <a:ext cx="462272" cy="743699"/>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1B61718E-8EF2-4A42-D416-1540345D5884}"/>
                </a:ext>
              </a:extLst>
            </p:cNvPr>
            <p:cNvSpPr txBox="1"/>
            <p:nvPr/>
          </p:nvSpPr>
          <p:spPr>
            <a:xfrm>
              <a:off x="6568311" y="5290789"/>
              <a:ext cx="5363570" cy="369332"/>
            </a:xfrm>
            <a:prstGeom prst="rect">
              <a:avLst/>
            </a:prstGeom>
            <a:noFill/>
          </p:spPr>
          <p:txBody>
            <a:bodyPr wrap="square" rtlCol="0">
              <a:spAutoFit/>
            </a:bodyPr>
            <a:lstStyle/>
            <a:p>
              <a:pPr algn="l"/>
              <a:r>
                <a:rPr lang="en-US" dirty="0">
                  <a:solidFill>
                    <a:schemeClr val="bg1"/>
                  </a:solidFill>
                </a:rPr>
                <a:t>Less regions to be considered as Med confidence</a:t>
              </a:r>
            </a:p>
          </p:txBody>
        </p:sp>
      </p:grpSp>
      <p:sp>
        <p:nvSpPr>
          <p:cNvPr id="51" name="TextBox 50">
            <a:extLst>
              <a:ext uri="{FF2B5EF4-FFF2-40B4-BE49-F238E27FC236}">
                <a16:creationId xmlns:a16="http://schemas.microsoft.com/office/drawing/2014/main" id="{22F14D88-3387-2EAD-06C8-259C14B36A5C}"/>
              </a:ext>
            </a:extLst>
          </p:cNvPr>
          <p:cNvSpPr txBox="1"/>
          <p:nvPr/>
        </p:nvSpPr>
        <p:spPr>
          <a:xfrm>
            <a:off x="6731575" y="5971103"/>
            <a:ext cx="5363570" cy="369332"/>
          </a:xfrm>
          <a:prstGeom prst="rect">
            <a:avLst/>
          </a:prstGeom>
          <a:noFill/>
        </p:spPr>
        <p:txBody>
          <a:bodyPr wrap="square" rtlCol="0">
            <a:spAutoFit/>
          </a:bodyPr>
          <a:lstStyle/>
          <a:p>
            <a:pPr algn="l"/>
            <a:r>
              <a:rPr lang="en-US" dirty="0">
                <a:solidFill>
                  <a:schemeClr val="bg1"/>
                </a:solidFill>
              </a:rPr>
              <a:t>Less regions to be retransmit in high quality</a:t>
            </a:r>
          </a:p>
        </p:txBody>
      </p:sp>
      <p:grpSp>
        <p:nvGrpSpPr>
          <p:cNvPr id="56" name="Group 55">
            <a:extLst>
              <a:ext uri="{FF2B5EF4-FFF2-40B4-BE49-F238E27FC236}">
                <a16:creationId xmlns:a16="http://schemas.microsoft.com/office/drawing/2014/main" id="{9A3FC288-AB98-2269-8C0A-B80C42499FC3}"/>
              </a:ext>
            </a:extLst>
          </p:cNvPr>
          <p:cNvGrpSpPr/>
          <p:nvPr/>
        </p:nvGrpSpPr>
        <p:grpSpPr>
          <a:xfrm>
            <a:off x="5483339" y="3442577"/>
            <a:ext cx="1261884" cy="976580"/>
            <a:chOff x="5510635" y="3105834"/>
            <a:chExt cx="1261884" cy="976580"/>
          </a:xfrm>
        </p:grpSpPr>
        <p:sp>
          <p:nvSpPr>
            <p:cNvPr id="54" name="Arrow: Right 53">
              <a:extLst>
                <a:ext uri="{FF2B5EF4-FFF2-40B4-BE49-F238E27FC236}">
                  <a16:creationId xmlns:a16="http://schemas.microsoft.com/office/drawing/2014/main" id="{41213D4C-0303-FECF-7ED5-07E924AE9725}"/>
                </a:ext>
              </a:extLst>
            </p:cNvPr>
            <p:cNvSpPr/>
            <p:nvPr/>
          </p:nvSpPr>
          <p:spPr>
            <a:xfrm>
              <a:off x="5598955" y="3681953"/>
              <a:ext cx="1166720" cy="4004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7D42107-F798-9E7C-2F3E-40F436CEB229}"/>
                </a:ext>
              </a:extLst>
            </p:cNvPr>
            <p:cNvSpPr txBox="1"/>
            <p:nvPr/>
          </p:nvSpPr>
          <p:spPr>
            <a:xfrm>
              <a:off x="5510635" y="3105834"/>
              <a:ext cx="1261884" cy="646331"/>
            </a:xfrm>
            <a:prstGeom prst="rect">
              <a:avLst/>
            </a:prstGeom>
            <a:noFill/>
          </p:spPr>
          <p:txBody>
            <a:bodyPr wrap="none" rtlCol="0">
              <a:spAutoFit/>
            </a:bodyPr>
            <a:lstStyle/>
            <a:p>
              <a:pPr algn="ctr"/>
              <a:r>
                <a:rPr lang="en-US" dirty="0">
                  <a:solidFill>
                    <a:schemeClr val="bg1"/>
                  </a:solidFill>
                </a:rPr>
                <a:t>Less</a:t>
              </a:r>
            </a:p>
            <a:p>
              <a:pPr algn="ctr"/>
              <a:r>
                <a:rPr lang="en-US" dirty="0">
                  <a:solidFill>
                    <a:schemeClr val="bg1"/>
                  </a:solidFill>
                </a:rPr>
                <a:t>Bandwidth</a:t>
              </a:r>
            </a:p>
          </p:txBody>
        </p:sp>
      </p:grpSp>
    </p:spTree>
    <p:custDataLst>
      <p:tags r:id="rId1"/>
    </p:custDataLst>
    <p:extLst>
      <p:ext uri="{BB962C8B-B14F-4D97-AF65-F5344CB8AC3E}">
        <p14:creationId xmlns:p14="http://schemas.microsoft.com/office/powerpoint/2010/main" val="2640698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fade">
                                      <p:cBhvr>
                                        <p:cTn id="14" dur="1000"/>
                                        <p:tgtEl>
                                          <p:spTgt spid="56"/>
                                        </p:tgtEl>
                                      </p:cBhvr>
                                    </p:animEffect>
                                    <p:anim calcmode="lin" valueType="num">
                                      <p:cBhvr>
                                        <p:cTn id="15" dur="1000" fill="hold"/>
                                        <p:tgtEl>
                                          <p:spTgt spid="56"/>
                                        </p:tgtEl>
                                        <p:attrNameLst>
                                          <p:attrName>ppt_x</p:attrName>
                                        </p:attrNameLst>
                                      </p:cBhvr>
                                      <p:tavLst>
                                        <p:tav tm="0">
                                          <p:val>
                                            <p:strVal val="#ppt_x"/>
                                          </p:val>
                                        </p:tav>
                                        <p:tav tm="100000">
                                          <p:val>
                                            <p:strVal val="#ppt_x"/>
                                          </p:val>
                                        </p:tav>
                                      </p:tavLst>
                                    </p:anim>
                                    <p:anim calcmode="lin" valueType="num">
                                      <p:cBhvr>
                                        <p:cTn id="16"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anim calcmode="lin" valueType="num">
                                      <p:cBhvr>
                                        <p:cTn id="22" dur="1000" fill="hold"/>
                                        <p:tgtEl>
                                          <p:spTgt spid="53"/>
                                        </p:tgtEl>
                                        <p:attrNameLst>
                                          <p:attrName>ppt_x</p:attrName>
                                        </p:attrNameLst>
                                      </p:cBhvr>
                                      <p:tavLst>
                                        <p:tav tm="0">
                                          <p:val>
                                            <p:strVal val="#ppt_x"/>
                                          </p:val>
                                        </p:tav>
                                        <p:tav tm="100000">
                                          <p:val>
                                            <p:strVal val="#ppt_x"/>
                                          </p:val>
                                        </p:tav>
                                      </p:tavLst>
                                    </p:anim>
                                    <p:anim calcmode="lin" valueType="num">
                                      <p:cBhvr>
                                        <p:cTn id="23"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fade">
                                      <p:cBhvr>
                                        <p:cTn id="28" dur="1000"/>
                                        <p:tgtEl>
                                          <p:spTgt spid="51"/>
                                        </p:tgtEl>
                                      </p:cBhvr>
                                    </p:animEffect>
                                    <p:anim calcmode="lin" valueType="num">
                                      <p:cBhvr>
                                        <p:cTn id="29" dur="1000" fill="hold"/>
                                        <p:tgtEl>
                                          <p:spTgt spid="51"/>
                                        </p:tgtEl>
                                        <p:attrNameLst>
                                          <p:attrName>ppt_x</p:attrName>
                                        </p:attrNameLst>
                                      </p:cBhvr>
                                      <p:tavLst>
                                        <p:tav tm="0">
                                          <p:val>
                                            <p:strVal val="#ppt_x"/>
                                          </p:val>
                                        </p:tav>
                                        <p:tav tm="100000">
                                          <p:val>
                                            <p:strVal val="#ppt_x"/>
                                          </p:val>
                                        </p:tav>
                                      </p:tavLst>
                                    </p:anim>
                                    <p:anim calcmode="lin" valueType="num">
                                      <p:cBhvr>
                                        <p:cTn id="30"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DCAD-6D9A-ECD8-0893-6C44489D9A4B}"/>
              </a:ext>
            </a:extLst>
          </p:cNvPr>
          <p:cNvSpPr>
            <a:spLocks noGrp="1"/>
          </p:cNvSpPr>
          <p:nvPr>
            <p:ph type="title"/>
          </p:nvPr>
        </p:nvSpPr>
        <p:spPr>
          <a:xfrm>
            <a:off x="321623" y="67984"/>
            <a:ext cx="11495833" cy="1143000"/>
          </a:xfrm>
        </p:spPr>
        <p:txBody>
          <a:bodyPr/>
          <a:lstStyle/>
          <a:p>
            <a:r>
              <a:rPr lang="en-US" sz="4400" dirty="0"/>
              <a:t>Temporal Variability in Bandwidth Usage</a:t>
            </a:r>
          </a:p>
        </p:txBody>
      </p:sp>
      <p:sp>
        <p:nvSpPr>
          <p:cNvPr id="4" name="Slide Number Placeholder 3">
            <a:extLst>
              <a:ext uri="{FF2B5EF4-FFF2-40B4-BE49-F238E27FC236}">
                <a16:creationId xmlns:a16="http://schemas.microsoft.com/office/drawing/2014/main" id="{75BB38CE-D9A9-4E95-6854-A0B5568E73E8}"/>
              </a:ext>
            </a:extLst>
          </p:cNvPr>
          <p:cNvSpPr>
            <a:spLocks noGrp="1"/>
          </p:cNvSpPr>
          <p:nvPr>
            <p:ph type="sldNum" sz="quarter" idx="12"/>
          </p:nvPr>
        </p:nvSpPr>
        <p:spPr/>
        <p:txBody>
          <a:bodyPr/>
          <a:lstStyle/>
          <a:p>
            <a:fld id="{38237106-F2ED-405E-BC33-CC3CF426205F}" type="slidenum">
              <a:rPr lang="en-US" smtClean="0"/>
              <a:pPr/>
              <a:t>5</a:t>
            </a:fld>
            <a:endParaRPr lang="en-US"/>
          </a:p>
        </p:txBody>
      </p:sp>
      <p:sp>
        <p:nvSpPr>
          <p:cNvPr id="14" name="Rectangle 13">
            <a:extLst>
              <a:ext uri="{FF2B5EF4-FFF2-40B4-BE49-F238E27FC236}">
                <a16:creationId xmlns:a16="http://schemas.microsoft.com/office/drawing/2014/main" id="{6AF99AB2-8FC3-E0F2-0B3E-4EC6653C1975}"/>
              </a:ext>
            </a:extLst>
          </p:cNvPr>
          <p:cNvSpPr/>
          <p:nvPr/>
        </p:nvSpPr>
        <p:spPr>
          <a:xfrm>
            <a:off x="-26460" y="5917877"/>
            <a:ext cx="12192001" cy="863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Bandwidth usage of VA applications </a:t>
            </a:r>
            <a:r>
              <a:rPr lang="en-US" sz="2800" b="1" dirty="0"/>
              <a:t>changes with input content</a:t>
            </a:r>
            <a:r>
              <a:rPr lang="en-US" sz="2800" dirty="0"/>
              <a:t>!</a:t>
            </a:r>
          </a:p>
        </p:txBody>
      </p:sp>
      <p:grpSp>
        <p:nvGrpSpPr>
          <p:cNvPr id="18" name="Group 17">
            <a:extLst>
              <a:ext uri="{FF2B5EF4-FFF2-40B4-BE49-F238E27FC236}">
                <a16:creationId xmlns:a16="http://schemas.microsoft.com/office/drawing/2014/main" id="{1D587922-8A71-6239-3281-91F83AC8E7D2}"/>
              </a:ext>
            </a:extLst>
          </p:cNvPr>
          <p:cNvGrpSpPr/>
          <p:nvPr/>
        </p:nvGrpSpPr>
        <p:grpSpPr>
          <a:xfrm>
            <a:off x="4026716" y="2893671"/>
            <a:ext cx="5466447" cy="1728338"/>
            <a:chOff x="4026716" y="2893671"/>
            <a:chExt cx="5466447" cy="1728338"/>
          </a:xfrm>
        </p:grpSpPr>
        <p:sp>
          <p:nvSpPr>
            <p:cNvPr id="16" name="Oval 15">
              <a:extLst>
                <a:ext uri="{FF2B5EF4-FFF2-40B4-BE49-F238E27FC236}">
                  <a16:creationId xmlns:a16="http://schemas.microsoft.com/office/drawing/2014/main" id="{59A617CD-A2E6-D686-A0C7-0524C9614731}"/>
                </a:ext>
              </a:extLst>
            </p:cNvPr>
            <p:cNvSpPr/>
            <p:nvPr/>
          </p:nvSpPr>
          <p:spPr>
            <a:xfrm>
              <a:off x="4026716" y="3758268"/>
              <a:ext cx="1887523" cy="863741"/>
            </a:xfrm>
            <a:prstGeom prst="ellipse">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16">
              <a:extLst>
                <a:ext uri="{FF2B5EF4-FFF2-40B4-BE49-F238E27FC236}">
                  <a16:creationId xmlns:a16="http://schemas.microsoft.com/office/drawing/2014/main" id="{97762958-97D5-8848-8F2F-733FFA3937C6}"/>
                </a:ext>
              </a:extLst>
            </p:cNvPr>
            <p:cNvSpPr/>
            <p:nvPr/>
          </p:nvSpPr>
          <p:spPr>
            <a:xfrm>
              <a:off x="6548627" y="2893671"/>
              <a:ext cx="2944536" cy="1577131"/>
            </a:xfrm>
            <a:prstGeom prst="wedgeRectCallout">
              <a:avLst>
                <a:gd name="adj1" fmla="val -67842"/>
                <a:gd name="adj2" fmla="val 3218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 application can stream less regions in high resolutions</a:t>
              </a:r>
            </a:p>
          </p:txBody>
        </p:sp>
      </p:grpSp>
      <p:grpSp>
        <p:nvGrpSpPr>
          <p:cNvPr id="15" name="Group 14">
            <a:extLst>
              <a:ext uri="{FF2B5EF4-FFF2-40B4-BE49-F238E27FC236}">
                <a16:creationId xmlns:a16="http://schemas.microsoft.com/office/drawing/2014/main" id="{23808BBE-6354-F315-B525-52FA22DA3710}"/>
              </a:ext>
            </a:extLst>
          </p:cNvPr>
          <p:cNvGrpSpPr/>
          <p:nvPr/>
        </p:nvGrpSpPr>
        <p:grpSpPr>
          <a:xfrm>
            <a:off x="3280285" y="1411623"/>
            <a:ext cx="5631430" cy="4387099"/>
            <a:chOff x="3271706" y="1417638"/>
            <a:chExt cx="5631430" cy="4387099"/>
          </a:xfrm>
        </p:grpSpPr>
        <p:pic>
          <p:nvPicPr>
            <p:cNvPr id="7" name="Picture 6">
              <a:extLst>
                <a:ext uri="{FF2B5EF4-FFF2-40B4-BE49-F238E27FC236}">
                  <a16:creationId xmlns:a16="http://schemas.microsoft.com/office/drawing/2014/main" id="{883A0CA6-ACD1-AC68-2AEA-53529999A772}"/>
                </a:ext>
              </a:extLst>
            </p:cNvPr>
            <p:cNvPicPr>
              <a:picLocks noChangeAspect="1"/>
            </p:cNvPicPr>
            <p:nvPr/>
          </p:nvPicPr>
          <p:blipFill rotWithShape="1">
            <a:blip r:embed="rId4"/>
            <a:srcRect t="11415"/>
            <a:stretch/>
          </p:blipFill>
          <p:spPr>
            <a:xfrm>
              <a:off x="3354627" y="2921365"/>
              <a:ext cx="5482745" cy="2883372"/>
            </a:xfrm>
            <a:prstGeom prst="rect">
              <a:avLst/>
            </a:prstGeom>
          </p:spPr>
        </p:pic>
        <p:grpSp>
          <p:nvGrpSpPr>
            <p:cNvPr id="11" name="Group 10">
              <a:extLst>
                <a:ext uri="{FF2B5EF4-FFF2-40B4-BE49-F238E27FC236}">
                  <a16:creationId xmlns:a16="http://schemas.microsoft.com/office/drawing/2014/main" id="{8E8E6C48-F46C-78B3-8657-F44381AE2087}"/>
                </a:ext>
              </a:extLst>
            </p:cNvPr>
            <p:cNvGrpSpPr/>
            <p:nvPr/>
          </p:nvGrpSpPr>
          <p:grpSpPr>
            <a:xfrm>
              <a:off x="3271706" y="1417638"/>
              <a:ext cx="2533475" cy="1411448"/>
              <a:chOff x="3271706" y="1600200"/>
              <a:chExt cx="2533475" cy="1411448"/>
            </a:xfrm>
          </p:grpSpPr>
          <p:sp>
            <p:nvSpPr>
              <p:cNvPr id="10" name="Callout: Line 9">
                <a:extLst>
                  <a:ext uri="{FF2B5EF4-FFF2-40B4-BE49-F238E27FC236}">
                    <a16:creationId xmlns:a16="http://schemas.microsoft.com/office/drawing/2014/main" id="{AA83EE68-3271-CCCD-2D50-B8DF94AA6803}"/>
                  </a:ext>
                </a:extLst>
              </p:cNvPr>
              <p:cNvSpPr/>
              <p:nvPr/>
            </p:nvSpPr>
            <p:spPr>
              <a:xfrm>
                <a:off x="3271706" y="1600200"/>
                <a:ext cx="2533475" cy="1411448"/>
              </a:xfrm>
              <a:prstGeom prst="borderCallout1">
                <a:avLst>
                  <a:gd name="adj1" fmla="val 102383"/>
                  <a:gd name="adj2" fmla="val 58640"/>
                  <a:gd name="adj3" fmla="val 136625"/>
                  <a:gd name="adj4" fmla="val 84277"/>
                </a:avLst>
              </a:prstGeom>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112B8B7D-426F-F206-1E33-3636EB839CA2}"/>
                  </a:ext>
                </a:extLst>
              </p:cNvPr>
              <p:cNvPicPr>
                <a:picLocks noChangeAspect="1"/>
              </p:cNvPicPr>
              <p:nvPr/>
            </p:nvPicPr>
            <p:blipFill>
              <a:blip r:embed="rId5"/>
              <a:stretch>
                <a:fillRect/>
              </a:stretch>
            </p:blipFill>
            <p:spPr>
              <a:xfrm>
                <a:off x="3442663" y="1697621"/>
                <a:ext cx="2175545" cy="1223744"/>
              </a:xfrm>
              <a:prstGeom prst="rect">
                <a:avLst/>
              </a:prstGeom>
            </p:spPr>
          </p:pic>
        </p:grpSp>
        <p:grpSp>
          <p:nvGrpSpPr>
            <p:cNvPr id="13" name="Group 12">
              <a:extLst>
                <a:ext uri="{FF2B5EF4-FFF2-40B4-BE49-F238E27FC236}">
                  <a16:creationId xmlns:a16="http://schemas.microsoft.com/office/drawing/2014/main" id="{4DF1B060-080B-3B7C-361E-F49958037109}"/>
                </a:ext>
              </a:extLst>
            </p:cNvPr>
            <p:cNvGrpSpPr/>
            <p:nvPr/>
          </p:nvGrpSpPr>
          <p:grpSpPr>
            <a:xfrm>
              <a:off x="6369661" y="1417638"/>
              <a:ext cx="2533475" cy="1411448"/>
              <a:chOff x="6369661" y="1600200"/>
              <a:chExt cx="2533475" cy="1411448"/>
            </a:xfrm>
          </p:grpSpPr>
          <p:sp>
            <p:nvSpPr>
              <p:cNvPr id="12" name="Callout: Line 11">
                <a:extLst>
                  <a:ext uri="{FF2B5EF4-FFF2-40B4-BE49-F238E27FC236}">
                    <a16:creationId xmlns:a16="http://schemas.microsoft.com/office/drawing/2014/main" id="{85A7296B-5B0C-A919-B884-64995E922249}"/>
                  </a:ext>
                </a:extLst>
              </p:cNvPr>
              <p:cNvSpPr/>
              <p:nvPr/>
            </p:nvSpPr>
            <p:spPr>
              <a:xfrm>
                <a:off x="6369661" y="1600200"/>
                <a:ext cx="2533475" cy="1411448"/>
              </a:xfrm>
              <a:prstGeom prst="borderCallout1">
                <a:avLst>
                  <a:gd name="adj1" fmla="val 102383"/>
                  <a:gd name="adj2" fmla="val 58640"/>
                  <a:gd name="adj3" fmla="val 176447"/>
                  <a:gd name="adj4" fmla="val 49840"/>
                </a:avLst>
              </a:prstGeom>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6">
                <a:extLst>
                  <a:ext uri="{FF2B5EF4-FFF2-40B4-BE49-F238E27FC236}">
                    <a16:creationId xmlns:a16="http://schemas.microsoft.com/office/drawing/2014/main" id="{9E43DB75-F8A5-E24C-BB74-91EA7D5AEB68}"/>
                  </a:ext>
                </a:extLst>
              </p:cNvPr>
              <p:cNvPicPr>
                <a:picLocks noChangeAspect="1"/>
              </p:cNvPicPr>
              <p:nvPr/>
            </p:nvPicPr>
            <p:blipFill>
              <a:blip r:embed="rId6"/>
              <a:stretch>
                <a:fillRect/>
              </a:stretch>
            </p:blipFill>
            <p:spPr>
              <a:xfrm>
                <a:off x="6548627" y="1697621"/>
                <a:ext cx="2175545" cy="1223744"/>
              </a:xfrm>
              <a:prstGeom prst="rect">
                <a:avLst/>
              </a:prstGeom>
            </p:spPr>
          </p:pic>
        </p:grpSp>
      </p:grpSp>
    </p:spTree>
    <p:custDataLst>
      <p:tags r:id="rId1"/>
    </p:custDataLst>
    <p:extLst>
      <p:ext uri="{BB962C8B-B14F-4D97-AF65-F5344CB8AC3E}">
        <p14:creationId xmlns:p14="http://schemas.microsoft.com/office/powerpoint/2010/main" val="423148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44444E-6 L -0.23568 -0.00069 " pathEditMode="relative" rAng="0" ptsTypes="AA">
                                      <p:cBhvr>
                                        <p:cTn id="6" dur="2000" fill="hold"/>
                                        <p:tgtEl>
                                          <p:spTgt spid="15"/>
                                        </p:tgtEl>
                                        <p:attrNameLst>
                                          <p:attrName>ppt_x</p:attrName>
                                          <p:attrName>ppt_y</p:attrName>
                                        </p:attrNameLst>
                                      </p:cBhvr>
                                      <p:rCtr x="-11784" y="-4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99C22-D83E-1DBF-9CA1-A2C643488294}"/>
              </a:ext>
            </a:extLst>
          </p:cNvPr>
          <p:cNvSpPr>
            <a:spLocks noGrp="1"/>
          </p:cNvSpPr>
          <p:nvPr>
            <p:ph type="title"/>
          </p:nvPr>
        </p:nvSpPr>
        <p:spPr>
          <a:xfrm>
            <a:off x="224890" y="274638"/>
            <a:ext cx="11733953" cy="1143000"/>
          </a:xfrm>
        </p:spPr>
        <p:txBody>
          <a:bodyPr anchor="b">
            <a:normAutofit/>
          </a:bodyPr>
          <a:lstStyle/>
          <a:p>
            <a:r>
              <a:rPr lang="en-US" i="1" dirty="0"/>
              <a:t>Accuracy Sensitivity - AccSen</a:t>
            </a:r>
          </a:p>
        </p:txBody>
      </p:sp>
      <p:sp>
        <p:nvSpPr>
          <p:cNvPr id="4" name="Slide Number Placeholder 3">
            <a:extLst>
              <a:ext uri="{FF2B5EF4-FFF2-40B4-BE49-F238E27FC236}">
                <a16:creationId xmlns:a16="http://schemas.microsoft.com/office/drawing/2014/main" id="{E11D284F-F686-C62A-B198-289A3D1C76E0}"/>
              </a:ext>
            </a:extLst>
          </p:cNvPr>
          <p:cNvSpPr>
            <a:spLocks noGrp="1"/>
          </p:cNvSpPr>
          <p:nvPr>
            <p:ph type="sldNum" sz="quarter" idx="12"/>
          </p:nvPr>
        </p:nvSpPr>
        <p:spPr>
          <a:xfrm>
            <a:off x="11095365" y="26865"/>
            <a:ext cx="1070176" cy="365125"/>
          </a:xfrm>
        </p:spPr>
        <p:txBody>
          <a:bodyPr anchor="ctr">
            <a:normAutofit/>
          </a:bodyPr>
          <a:lstStyle/>
          <a:p>
            <a:pPr>
              <a:spcAft>
                <a:spcPts val="600"/>
              </a:spcAft>
            </a:pPr>
            <a:fld id="{38237106-F2ED-405E-BC33-CC3CF426205F}" type="slidenum">
              <a:rPr lang="en-US" smtClean="0"/>
              <a:pPr>
                <a:spcAft>
                  <a:spcPts val="600"/>
                </a:spcAft>
              </a:pPr>
              <a:t>6</a:t>
            </a:fld>
            <a:endParaRPr lang="en-US"/>
          </a:p>
        </p:txBody>
      </p:sp>
      <p:pic>
        <p:nvPicPr>
          <p:cNvPr id="49" name="Picture 48">
            <a:extLst>
              <a:ext uri="{FF2B5EF4-FFF2-40B4-BE49-F238E27FC236}">
                <a16:creationId xmlns:a16="http://schemas.microsoft.com/office/drawing/2014/main" id="{FEEEE14B-67A1-63FF-2684-112EE70137C7}"/>
              </a:ext>
            </a:extLst>
          </p:cNvPr>
          <p:cNvPicPr>
            <a:picLocks noChangeAspect="1"/>
          </p:cNvPicPr>
          <p:nvPr/>
        </p:nvPicPr>
        <p:blipFill>
          <a:blip r:embed="rId4"/>
          <a:stretch>
            <a:fillRect/>
          </a:stretch>
        </p:blipFill>
        <p:spPr>
          <a:xfrm>
            <a:off x="1761688" y="2193821"/>
            <a:ext cx="3717758" cy="2091239"/>
          </a:xfrm>
          <a:prstGeom prst="rect">
            <a:avLst/>
          </a:prstGeom>
        </p:spPr>
      </p:pic>
      <p:pic>
        <p:nvPicPr>
          <p:cNvPr id="50" name="Picture 49">
            <a:extLst>
              <a:ext uri="{FF2B5EF4-FFF2-40B4-BE49-F238E27FC236}">
                <a16:creationId xmlns:a16="http://schemas.microsoft.com/office/drawing/2014/main" id="{1D66316C-E66E-9367-D6D1-C058F0CFAB96}"/>
              </a:ext>
            </a:extLst>
          </p:cNvPr>
          <p:cNvPicPr>
            <a:picLocks noChangeAspect="1"/>
          </p:cNvPicPr>
          <p:nvPr/>
        </p:nvPicPr>
        <p:blipFill>
          <a:blip r:embed="rId5"/>
          <a:stretch>
            <a:fillRect/>
          </a:stretch>
        </p:blipFill>
        <p:spPr>
          <a:xfrm>
            <a:off x="6700061" y="2193822"/>
            <a:ext cx="3717759" cy="2091239"/>
          </a:xfrm>
          <a:prstGeom prst="rect">
            <a:avLst/>
          </a:prstGeom>
        </p:spPr>
      </p:pic>
      <p:sp>
        <p:nvSpPr>
          <p:cNvPr id="51" name="TextBox 50">
            <a:extLst>
              <a:ext uri="{FF2B5EF4-FFF2-40B4-BE49-F238E27FC236}">
                <a16:creationId xmlns:a16="http://schemas.microsoft.com/office/drawing/2014/main" id="{1581AB33-615F-4295-2632-87B85F6DD158}"/>
              </a:ext>
            </a:extLst>
          </p:cNvPr>
          <p:cNvSpPr txBox="1"/>
          <p:nvPr/>
        </p:nvSpPr>
        <p:spPr>
          <a:xfrm>
            <a:off x="2773700" y="4339582"/>
            <a:ext cx="1693733" cy="369332"/>
          </a:xfrm>
          <a:prstGeom prst="rect">
            <a:avLst/>
          </a:prstGeom>
          <a:noFill/>
        </p:spPr>
        <p:txBody>
          <a:bodyPr wrap="none" rtlCol="0">
            <a:spAutoFit/>
          </a:bodyPr>
          <a:lstStyle/>
          <a:p>
            <a:pPr algn="l"/>
            <a:r>
              <a:rPr lang="en-US" dirty="0">
                <a:solidFill>
                  <a:schemeClr val="bg1"/>
                </a:solidFill>
              </a:rPr>
              <a:t>Highway traffic</a:t>
            </a:r>
          </a:p>
        </p:txBody>
      </p:sp>
      <p:sp>
        <p:nvSpPr>
          <p:cNvPr id="52" name="TextBox 51">
            <a:extLst>
              <a:ext uri="{FF2B5EF4-FFF2-40B4-BE49-F238E27FC236}">
                <a16:creationId xmlns:a16="http://schemas.microsoft.com/office/drawing/2014/main" id="{890578D6-6662-6FE1-4F8D-8B2E84439DE0}"/>
              </a:ext>
            </a:extLst>
          </p:cNvPr>
          <p:cNvSpPr txBox="1"/>
          <p:nvPr/>
        </p:nvSpPr>
        <p:spPr>
          <a:xfrm>
            <a:off x="7955729" y="4339583"/>
            <a:ext cx="1206421" cy="369332"/>
          </a:xfrm>
          <a:prstGeom prst="rect">
            <a:avLst/>
          </a:prstGeom>
          <a:noFill/>
        </p:spPr>
        <p:txBody>
          <a:bodyPr wrap="none" rtlCol="0">
            <a:spAutoFit/>
          </a:bodyPr>
          <a:lstStyle/>
          <a:p>
            <a:pPr algn="l"/>
            <a:r>
              <a:rPr lang="en-US" dirty="0">
                <a:solidFill>
                  <a:schemeClr val="bg1"/>
                </a:solidFill>
              </a:rPr>
              <a:t>City traffic</a:t>
            </a:r>
          </a:p>
        </p:txBody>
      </p:sp>
      <p:sp>
        <p:nvSpPr>
          <p:cNvPr id="53" name="TextBox 52">
            <a:extLst>
              <a:ext uri="{FF2B5EF4-FFF2-40B4-BE49-F238E27FC236}">
                <a16:creationId xmlns:a16="http://schemas.microsoft.com/office/drawing/2014/main" id="{D39BDEC5-44D6-24B3-9FF3-7C04FDA66900}"/>
              </a:ext>
            </a:extLst>
          </p:cNvPr>
          <p:cNvSpPr txBox="1"/>
          <p:nvPr/>
        </p:nvSpPr>
        <p:spPr>
          <a:xfrm>
            <a:off x="5811472" y="2870109"/>
            <a:ext cx="556563" cy="369332"/>
          </a:xfrm>
          <a:prstGeom prst="rect">
            <a:avLst/>
          </a:prstGeom>
          <a:noFill/>
        </p:spPr>
        <p:txBody>
          <a:bodyPr wrap="none" rtlCol="0">
            <a:spAutoFit/>
          </a:bodyPr>
          <a:lstStyle/>
          <a:p>
            <a:pPr algn="l"/>
            <a:r>
              <a:rPr lang="en-US" dirty="0">
                <a:solidFill>
                  <a:schemeClr val="bg1"/>
                </a:solidFill>
              </a:rPr>
              <a:t>VS.</a:t>
            </a:r>
          </a:p>
        </p:txBody>
      </p:sp>
      <p:sp>
        <p:nvSpPr>
          <p:cNvPr id="54" name="Rectangle 53">
            <a:extLst>
              <a:ext uri="{FF2B5EF4-FFF2-40B4-BE49-F238E27FC236}">
                <a16:creationId xmlns:a16="http://schemas.microsoft.com/office/drawing/2014/main" id="{4205FCF5-4F49-DD3E-1A0D-BB6875CB08D5}"/>
              </a:ext>
            </a:extLst>
          </p:cNvPr>
          <p:cNvSpPr/>
          <p:nvPr/>
        </p:nvSpPr>
        <p:spPr>
          <a:xfrm>
            <a:off x="0" y="5719621"/>
            <a:ext cx="12192001" cy="863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Sensitivity in inference accuracy </a:t>
            </a:r>
            <a:r>
              <a:rPr lang="en-US" sz="2800" dirty="0" err="1"/>
              <a:t>w.r.t.</a:t>
            </a:r>
            <a:r>
              <a:rPr lang="en-US" sz="2800" dirty="0"/>
              <a:t> allocated bandwidth </a:t>
            </a:r>
          </a:p>
          <a:p>
            <a:pPr algn="ctr"/>
            <a:r>
              <a:rPr lang="en-US" sz="2800" dirty="0"/>
              <a:t>can also </a:t>
            </a:r>
            <a:r>
              <a:rPr lang="en-US" sz="2800" b="1" dirty="0"/>
              <a:t>vary with input content</a:t>
            </a:r>
          </a:p>
        </p:txBody>
      </p:sp>
      <p:sp>
        <p:nvSpPr>
          <p:cNvPr id="55" name="Thought Bubble: Cloud 54">
            <a:extLst>
              <a:ext uri="{FF2B5EF4-FFF2-40B4-BE49-F238E27FC236}">
                <a16:creationId xmlns:a16="http://schemas.microsoft.com/office/drawing/2014/main" id="{F039AE08-2B9A-5AB5-088E-6C2BF10439F4}"/>
              </a:ext>
            </a:extLst>
          </p:cNvPr>
          <p:cNvSpPr/>
          <p:nvPr/>
        </p:nvSpPr>
        <p:spPr>
          <a:xfrm>
            <a:off x="478" y="3897818"/>
            <a:ext cx="3657600" cy="1801961"/>
          </a:xfrm>
          <a:prstGeom prst="cloudCallout">
            <a:avLst>
              <a:gd name="adj1" fmla="val 31232"/>
              <a:gd name="adj2" fmla="val -7390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Not sensitive at all since there is no object to be detected</a:t>
            </a:r>
          </a:p>
        </p:txBody>
      </p:sp>
      <p:sp>
        <p:nvSpPr>
          <p:cNvPr id="56" name="Thought Bubble: Cloud 55">
            <a:extLst>
              <a:ext uri="{FF2B5EF4-FFF2-40B4-BE49-F238E27FC236}">
                <a16:creationId xmlns:a16="http://schemas.microsoft.com/office/drawing/2014/main" id="{BB2947BF-1417-EC9D-526A-D47CB577E83C}"/>
              </a:ext>
            </a:extLst>
          </p:cNvPr>
          <p:cNvSpPr/>
          <p:nvPr/>
        </p:nvSpPr>
        <p:spPr>
          <a:xfrm>
            <a:off x="4705248" y="3935570"/>
            <a:ext cx="3657600" cy="1801961"/>
          </a:xfrm>
          <a:prstGeom prst="cloudCallout">
            <a:avLst>
              <a:gd name="adj1" fmla="val 31232"/>
              <a:gd name="adj2" fmla="val -7390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Higher bandwidth allocation means more regions in high quality</a:t>
            </a:r>
          </a:p>
        </p:txBody>
      </p:sp>
    </p:spTree>
    <p:custDataLst>
      <p:tags r:id="rId1"/>
    </p:custDataLst>
    <p:extLst>
      <p:ext uri="{BB962C8B-B14F-4D97-AF65-F5344CB8AC3E}">
        <p14:creationId xmlns:p14="http://schemas.microsoft.com/office/powerpoint/2010/main" val="171340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5"/>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6"/>
                                        </p:tgtEl>
                                        <p:attrNameLst>
                                          <p:attrName>style.visibility</p:attrName>
                                        </p:attrNameLst>
                                      </p:cBhvr>
                                      <p:to>
                                        <p:strVal val="hidden"/>
                                      </p:to>
                                    </p:set>
                                  </p:childTnLst>
                                </p:cTn>
                              </p:par>
                            </p:childTnLst>
                          </p:cTn>
                        </p:par>
                        <p:par>
                          <p:cTn id="20" fill="hold">
                            <p:stCondLst>
                              <p:cond delay="0"/>
                            </p:stCondLst>
                            <p:childTnLst>
                              <p:par>
                                <p:cTn id="21" presetID="2" presetClass="entr" presetSubtype="4"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5" grpId="1" animBg="1"/>
      <p:bldP spid="56" grpId="0" animBg="1"/>
      <p:bldP spid="5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9E2450-5472-2E34-CF90-5912243F6025}"/>
                  </a:ext>
                </a:extLst>
              </p:cNvPr>
              <p:cNvSpPr txBox="1"/>
              <p:nvPr/>
            </p:nvSpPr>
            <p:spPr>
              <a:xfrm>
                <a:off x="797853" y="4306348"/>
                <a:ext cx="10771517" cy="1324894"/>
              </a:xfrm>
              <a:prstGeom prst="rect">
                <a:avLst/>
              </a:prstGeom>
            </p:spPr>
            <p:txBody>
              <a:bodyPr vert="horz" lIns="91440" tIns="45720" rIns="91440" bIns="45720" rtlCol="0">
                <a:normAutofit/>
              </a:bodyPr>
              <a:lstStyle/>
              <a:p>
                <a:pPr marL="342900" indent="-342900">
                  <a:spcBef>
                    <a:spcPts val="1500"/>
                  </a:spcBef>
                  <a:buClr>
                    <a:srgbClr val="800000"/>
                  </a:buClr>
                  <a:buSzPct val="75000"/>
                  <a:buFont typeface="Wingdings" charset="2"/>
                  <a:buChar char="q"/>
                </a:pPr>
                <a:r>
                  <a:rPr lang="en-US" sz="3200" spc="30" dirty="0">
                    <a:solidFill>
                      <a:srgbClr val="000000"/>
                    </a:solidFill>
                  </a:rPr>
                  <a:t>In terms of accuracy, </a:t>
                </a:r>
                <a:r>
                  <a:rPr lang="en-US" sz="3200" b="1" spc="30" dirty="0">
                    <a:solidFill>
                      <a:srgbClr val="000000"/>
                    </a:solidFill>
                  </a:rPr>
                  <a:t>how</a:t>
                </a:r>
                <a:r>
                  <a:rPr lang="en-US" sz="3200" spc="30" dirty="0">
                    <a:solidFill>
                      <a:srgbClr val="000000"/>
                    </a:solidFill>
                  </a:rPr>
                  <a:t> VA application will react when allocation changes by </a:t>
                </a:r>
                <a14:m>
                  <m:oMath xmlns:m="http://schemas.openxmlformats.org/officeDocument/2006/math">
                    <m:r>
                      <a:rPr lang="en-US" sz="3200" i="1" spc="30" smtClean="0">
                        <a:solidFill>
                          <a:srgbClr val="000000"/>
                        </a:solidFill>
                        <a:latin typeface="Cambria Math" panose="02040503050406030204" pitchFamily="18" charset="0"/>
                        <a:ea typeface="Cambria Math" panose="02040503050406030204" pitchFamily="18" charset="0"/>
                      </a:rPr>
                      <m:t>𝛿</m:t>
                    </m:r>
                    <m:r>
                      <a:rPr lang="en-US" sz="3200" b="0" i="1" spc="30" smtClean="0">
                        <a:solidFill>
                          <a:srgbClr val="000000"/>
                        </a:solidFill>
                        <a:latin typeface="Cambria Math" panose="02040503050406030204" pitchFamily="18" charset="0"/>
                        <a:ea typeface="Cambria Math" panose="02040503050406030204" pitchFamily="18" charset="0"/>
                      </a:rPr>
                      <m:t> </m:t>
                    </m:r>
                  </m:oMath>
                </a14:m>
                <a:r>
                  <a:rPr lang="en-US" sz="3200" spc="30" dirty="0">
                    <a:solidFill>
                      <a:srgbClr val="000000"/>
                    </a:solidFill>
                  </a:rPr>
                  <a:t>at time </a:t>
                </a:r>
                <a14:m>
                  <m:oMath xmlns:m="http://schemas.openxmlformats.org/officeDocument/2006/math">
                    <m:r>
                      <a:rPr lang="en-US" sz="3200" b="0" i="1" spc="30" smtClean="0">
                        <a:solidFill>
                          <a:srgbClr val="000000"/>
                        </a:solidFill>
                        <a:latin typeface="Cambria Math" panose="02040503050406030204" pitchFamily="18" charset="0"/>
                      </a:rPr>
                      <m:t>𝑡</m:t>
                    </m:r>
                  </m:oMath>
                </a14:m>
                <a:endParaRPr lang="en-US" sz="3200" kern="1200" spc="30" baseline="0" dirty="0">
                  <a:solidFill>
                    <a:srgbClr val="000000"/>
                  </a:solidFill>
                </a:endParaRPr>
              </a:p>
            </p:txBody>
          </p:sp>
        </mc:Choice>
        <mc:Fallback xmlns="">
          <p:sp>
            <p:nvSpPr>
              <p:cNvPr id="8" name="TextBox 7">
                <a:extLst>
                  <a:ext uri="{FF2B5EF4-FFF2-40B4-BE49-F238E27FC236}">
                    <a16:creationId xmlns:a16="http://schemas.microsoft.com/office/drawing/2014/main" id="{899E2450-5472-2E34-CF90-5912243F6025}"/>
                  </a:ext>
                </a:extLst>
              </p:cNvPr>
              <p:cNvSpPr txBox="1">
                <a:spLocks noRot="1" noChangeAspect="1" noMove="1" noResize="1" noEditPoints="1" noAdjustHandles="1" noChangeArrowheads="1" noChangeShapeType="1" noTextEdit="1"/>
              </p:cNvSpPr>
              <p:nvPr/>
            </p:nvSpPr>
            <p:spPr>
              <a:xfrm>
                <a:off x="797853" y="4306348"/>
                <a:ext cx="10771517" cy="1324894"/>
              </a:xfrm>
              <a:prstGeom prst="rect">
                <a:avLst/>
              </a:prstGeom>
              <a:blipFill>
                <a:blip r:embed="rId6"/>
                <a:stretch>
                  <a:fillRect l="-792" t="-5963"/>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D3799C22-D83E-1DBF-9CA1-A2C643488294}"/>
              </a:ext>
            </a:extLst>
          </p:cNvPr>
          <p:cNvSpPr>
            <a:spLocks noGrp="1"/>
          </p:cNvSpPr>
          <p:nvPr>
            <p:ph type="title"/>
          </p:nvPr>
        </p:nvSpPr>
        <p:spPr>
          <a:xfrm>
            <a:off x="224890" y="274638"/>
            <a:ext cx="11733953" cy="1143000"/>
          </a:xfrm>
        </p:spPr>
        <p:txBody>
          <a:bodyPr anchor="b">
            <a:normAutofit/>
          </a:bodyPr>
          <a:lstStyle/>
          <a:p>
            <a:r>
              <a:rPr lang="en-US" i="1" dirty="0"/>
              <a:t>Accuracy Sensitivity - AccSen</a:t>
            </a:r>
          </a:p>
        </p:txBody>
      </p:sp>
      <p:sp>
        <p:nvSpPr>
          <p:cNvPr id="4" name="Slide Number Placeholder 3">
            <a:extLst>
              <a:ext uri="{FF2B5EF4-FFF2-40B4-BE49-F238E27FC236}">
                <a16:creationId xmlns:a16="http://schemas.microsoft.com/office/drawing/2014/main" id="{E11D284F-F686-C62A-B198-289A3D1C76E0}"/>
              </a:ext>
            </a:extLst>
          </p:cNvPr>
          <p:cNvSpPr>
            <a:spLocks noGrp="1"/>
          </p:cNvSpPr>
          <p:nvPr>
            <p:ph type="sldNum" sz="quarter" idx="12"/>
          </p:nvPr>
        </p:nvSpPr>
        <p:spPr>
          <a:xfrm>
            <a:off x="11095365" y="26865"/>
            <a:ext cx="1070176" cy="365125"/>
          </a:xfrm>
        </p:spPr>
        <p:txBody>
          <a:bodyPr anchor="ctr">
            <a:normAutofit/>
          </a:bodyPr>
          <a:lstStyle/>
          <a:p>
            <a:pPr>
              <a:spcAft>
                <a:spcPts val="600"/>
              </a:spcAft>
            </a:pPr>
            <a:fld id="{38237106-F2ED-405E-BC33-CC3CF426205F}" type="slidenum">
              <a:rPr lang="en-US" smtClean="0"/>
              <a:pPr>
                <a:spcAft>
                  <a:spcPts val="600"/>
                </a:spcAft>
              </a:pPr>
              <a:t>7</a:t>
            </a:fld>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BBC7E8-B83C-6B15-4251-5971F41B5A3F}"/>
                  </a:ext>
                </a:extLst>
              </p:cNvPr>
              <p:cNvSpPr txBox="1"/>
              <p:nvPr/>
            </p:nvSpPr>
            <p:spPr>
              <a:xfrm>
                <a:off x="2055051" y="2398021"/>
                <a:ext cx="8073629" cy="1147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b="0" i="1" kern="1200" spc="30" baseline="0" smtClean="0">
                              <a:solidFill>
                                <a:srgbClr val="000000"/>
                              </a:solidFill>
                              <a:latin typeface="Cambria Math" panose="02040503050406030204" pitchFamily="18" charset="0"/>
                            </a:rPr>
                          </m:ctrlPr>
                        </m:sSubPr>
                        <m:e>
                          <m:r>
                            <a:rPr lang="en-US" sz="3600" b="0" i="1" kern="1200" spc="30" baseline="0" smtClean="0">
                              <a:solidFill>
                                <a:srgbClr val="000000"/>
                              </a:solidFill>
                              <a:latin typeface="Cambria Math" panose="02040503050406030204" pitchFamily="18" charset="0"/>
                            </a:rPr>
                            <m:t>𝐴𝑐𝑐𝑆𝑒𝑛</m:t>
                          </m:r>
                        </m:e>
                        <m:sub>
                          <m:r>
                            <a:rPr lang="en-US" sz="3600" b="0" i="1" kern="1200" spc="30" baseline="0" smtClean="0">
                              <a:solidFill>
                                <a:srgbClr val="00B050"/>
                              </a:solidFill>
                              <a:latin typeface="Cambria Math" panose="02040503050406030204" pitchFamily="18" charset="0"/>
                            </a:rPr>
                            <m:t>𝐴</m:t>
                          </m:r>
                          <m:r>
                            <a:rPr lang="en-US" sz="3600" b="0" i="1" kern="1200" spc="30" baseline="0" smtClean="0">
                              <a:solidFill>
                                <a:srgbClr val="000000"/>
                              </a:solidFill>
                              <a:latin typeface="Cambria Math" panose="02040503050406030204" pitchFamily="18" charset="0"/>
                            </a:rPr>
                            <m:t>,</m:t>
                          </m:r>
                          <m:r>
                            <a:rPr lang="en-US" sz="3600" b="0" i="1" kern="1200" spc="30" baseline="0" smtClean="0">
                              <a:solidFill>
                                <a:srgbClr val="B10B2C"/>
                              </a:solidFill>
                              <a:latin typeface="Cambria Math" panose="02040503050406030204" pitchFamily="18" charset="0"/>
                              <a:ea typeface="Cambria Math" panose="02040503050406030204" pitchFamily="18" charset="0"/>
                            </a:rPr>
                            <m:t>𝛿</m:t>
                          </m:r>
                        </m:sub>
                      </m:sSub>
                      <m:r>
                        <a:rPr lang="en-US" sz="3600" b="0" i="1" kern="1200" spc="30" baseline="0" smtClean="0">
                          <a:solidFill>
                            <a:srgbClr val="000000"/>
                          </a:solidFill>
                          <a:latin typeface="Cambria Math" panose="02040503050406030204" pitchFamily="18" charset="0"/>
                        </a:rPr>
                        <m:t>(</m:t>
                      </m:r>
                      <m:r>
                        <a:rPr lang="en-US" sz="3600" b="0" i="1" kern="1200" spc="30" baseline="0" smtClean="0">
                          <a:solidFill>
                            <a:srgbClr val="000000"/>
                          </a:solidFill>
                          <a:latin typeface="Cambria Math" panose="02040503050406030204" pitchFamily="18" charset="0"/>
                        </a:rPr>
                        <m:t>𝑡</m:t>
                      </m:r>
                      <m:r>
                        <a:rPr lang="en-US" sz="3600" b="0" i="1" kern="1200" spc="30" baseline="0" smtClean="0">
                          <a:solidFill>
                            <a:srgbClr val="000000"/>
                          </a:solidFill>
                          <a:latin typeface="Cambria Math" panose="02040503050406030204" pitchFamily="18" charset="0"/>
                        </a:rPr>
                        <m:t>)=</m:t>
                      </m:r>
                      <m:f>
                        <m:fPr>
                          <m:ctrlPr>
                            <a:rPr lang="en-US" sz="3600" b="0" i="1" kern="1200" spc="30" baseline="0" smtClean="0">
                              <a:solidFill>
                                <a:srgbClr val="000000"/>
                              </a:solidFill>
                              <a:latin typeface="Cambria Math" panose="02040503050406030204" pitchFamily="18" charset="0"/>
                            </a:rPr>
                          </m:ctrlPr>
                        </m:fPr>
                        <m:num>
                          <m:sSub>
                            <m:sSubPr>
                              <m:ctrlPr>
                                <a:rPr lang="en-US" sz="3600" b="0" i="1" kern="1200" spc="30" baseline="0" smtClean="0">
                                  <a:solidFill>
                                    <a:srgbClr val="000000"/>
                                  </a:solidFill>
                                  <a:latin typeface="Cambria Math" panose="02040503050406030204" pitchFamily="18" charset="0"/>
                                </a:rPr>
                              </m:ctrlPr>
                            </m:sSubPr>
                            <m:e>
                              <m:r>
                                <a:rPr lang="en-US" sz="3600" b="0" i="1" kern="1200" spc="30" baseline="0" smtClean="0">
                                  <a:solidFill>
                                    <a:srgbClr val="FF0000"/>
                                  </a:solidFill>
                                  <a:latin typeface="Cambria Math" panose="02040503050406030204" pitchFamily="18" charset="0"/>
                                </a:rPr>
                                <m:t>𝐴𝑐𝑐</m:t>
                              </m:r>
                            </m:e>
                            <m:sub>
                              <m:r>
                                <a:rPr lang="en-US" sz="3600" b="0" i="1" kern="1200" spc="30" baseline="0" smtClean="0">
                                  <a:solidFill>
                                    <a:srgbClr val="00B050"/>
                                  </a:solidFill>
                                  <a:latin typeface="Cambria Math" panose="02040503050406030204" pitchFamily="18" charset="0"/>
                                </a:rPr>
                                <m:t>𝐴</m:t>
                              </m:r>
                              <m:r>
                                <a:rPr lang="en-US" sz="3600" b="0" i="1" kern="1200" spc="30" baseline="0" smtClean="0">
                                  <a:solidFill>
                                    <a:srgbClr val="000000"/>
                                  </a:solidFill>
                                  <a:latin typeface="Cambria Math" panose="02040503050406030204" pitchFamily="18" charset="0"/>
                                </a:rPr>
                                <m:t>+</m:t>
                              </m:r>
                              <m:r>
                                <a:rPr lang="en-US" sz="3600" b="0" i="1" kern="1200" spc="30" baseline="0" smtClean="0">
                                  <a:solidFill>
                                    <a:srgbClr val="B10B2C"/>
                                  </a:solidFill>
                                  <a:latin typeface="Cambria Math" panose="02040503050406030204" pitchFamily="18" charset="0"/>
                                  <a:ea typeface="Cambria Math" panose="02040503050406030204" pitchFamily="18" charset="0"/>
                                </a:rPr>
                                <m:t>𝛿</m:t>
                              </m:r>
                            </m:sub>
                          </m:sSub>
                          <m:r>
                            <a:rPr lang="en-US" sz="3600" b="0" i="1" kern="1200" spc="30" baseline="0" smtClean="0">
                              <a:solidFill>
                                <a:srgbClr val="000000"/>
                              </a:solidFill>
                              <a:latin typeface="Cambria Math" panose="02040503050406030204" pitchFamily="18" charset="0"/>
                            </a:rPr>
                            <m:t>(</m:t>
                          </m:r>
                          <m:r>
                            <a:rPr lang="en-US" sz="3600" b="0" i="1" kern="1200" spc="30" baseline="0" smtClean="0">
                              <a:solidFill>
                                <a:srgbClr val="000000"/>
                              </a:solidFill>
                              <a:latin typeface="Cambria Math" panose="02040503050406030204" pitchFamily="18" charset="0"/>
                            </a:rPr>
                            <m:t>𝑡</m:t>
                          </m:r>
                          <m:r>
                            <a:rPr lang="en-US" sz="3600" b="0" i="1" kern="1200" spc="30" baseline="0" smtClean="0">
                              <a:solidFill>
                                <a:srgbClr val="000000"/>
                              </a:solidFill>
                              <a:latin typeface="Cambria Math" panose="02040503050406030204" pitchFamily="18" charset="0"/>
                            </a:rPr>
                            <m:t>)−</m:t>
                          </m:r>
                          <m:sSub>
                            <m:sSubPr>
                              <m:ctrlPr>
                                <a:rPr lang="en-US" sz="3600" i="1" spc="30">
                                  <a:solidFill>
                                    <a:srgbClr val="000000"/>
                                  </a:solidFill>
                                  <a:latin typeface="Cambria Math" panose="02040503050406030204" pitchFamily="18" charset="0"/>
                                </a:rPr>
                              </m:ctrlPr>
                            </m:sSubPr>
                            <m:e>
                              <m:r>
                                <a:rPr lang="en-US" sz="3600" i="1" spc="30" smtClean="0">
                                  <a:solidFill>
                                    <a:srgbClr val="FF0000"/>
                                  </a:solidFill>
                                  <a:latin typeface="Cambria Math" panose="02040503050406030204" pitchFamily="18" charset="0"/>
                                </a:rPr>
                                <m:t>𝐴𝑐𝑐</m:t>
                              </m:r>
                            </m:e>
                            <m:sub>
                              <m:r>
                                <a:rPr lang="en-US" sz="3600" b="0" i="1" spc="30" smtClean="0">
                                  <a:solidFill>
                                    <a:srgbClr val="00B050"/>
                                  </a:solidFill>
                                  <a:latin typeface="Cambria Math" panose="02040503050406030204" pitchFamily="18" charset="0"/>
                                </a:rPr>
                                <m:t>𝐴</m:t>
                              </m:r>
                            </m:sub>
                          </m:sSub>
                          <m:r>
                            <a:rPr lang="en-US" sz="3600" b="0" i="1" spc="30" smtClean="0">
                              <a:solidFill>
                                <a:srgbClr val="000000"/>
                              </a:solidFill>
                              <a:latin typeface="Cambria Math" panose="02040503050406030204" pitchFamily="18" charset="0"/>
                            </a:rPr>
                            <m:t>(</m:t>
                          </m:r>
                          <m:r>
                            <a:rPr lang="en-US" sz="3600" b="0" i="1" spc="30" smtClean="0">
                              <a:solidFill>
                                <a:srgbClr val="000000"/>
                              </a:solidFill>
                              <a:latin typeface="Cambria Math" panose="02040503050406030204" pitchFamily="18" charset="0"/>
                            </a:rPr>
                            <m:t>𝑡</m:t>
                          </m:r>
                          <m:r>
                            <a:rPr lang="en-US" sz="3600" b="0" i="1" spc="30" smtClean="0">
                              <a:solidFill>
                                <a:srgbClr val="000000"/>
                              </a:solidFill>
                              <a:latin typeface="Cambria Math" panose="02040503050406030204" pitchFamily="18" charset="0"/>
                            </a:rPr>
                            <m:t>)</m:t>
                          </m:r>
                        </m:num>
                        <m:den>
                          <m:r>
                            <a:rPr lang="en-US" sz="3600" b="0" i="1" kern="1200" spc="30" baseline="0" smtClean="0">
                              <a:solidFill>
                                <a:srgbClr val="B10B2C"/>
                              </a:solidFill>
                              <a:latin typeface="Cambria Math" panose="02040503050406030204" pitchFamily="18" charset="0"/>
                              <a:ea typeface="Cambria Math" panose="02040503050406030204" pitchFamily="18" charset="0"/>
                            </a:rPr>
                            <m:t>𝛿</m:t>
                          </m:r>
                        </m:den>
                      </m:f>
                    </m:oMath>
                  </m:oMathPara>
                </a14:m>
                <a:endParaRPr lang="en-US" sz="3600" dirty="0"/>
              </a:p>
            </p:txBody>
          </p:sp>
        </mc:Choice>
        <mc:Fallback xmlns="">
          <p:sp>
            <p:nvSpPr>
              <p:cNvPr id="22" name="TextBox 21">
                <a:extLst>
                  <a:ext uri="{FF2B5EF4-FFF2-40B4-BE49-F238E27FC236}">
                    <a16:creationId xmlns:a16="http://schemas.microsoft.com/office/drawing/2014/main" id="{9DBBC7E8-B83C-6B15-4251-5971F41B5A3F}"/>
                  </a:ext>
                </a:extLst>
              </p:cNvPr>
              <p:cNvSpPr txBox="1">
                <a:spLocks noRot="1" noChangeAspect="1" noMove="1" noResize="1" noEditPoints="1" noAdjustHandles="1" noChangeArrowheads="1" noChangeShapeType="1" noTextEdit="1"/>
              </p:cNvSpPr>
              <p:nvPr/>
            </p:nvSpPr>
            <p:spPr>
              <a:xfrm>
                <a:off x="2055051" y="2398021"/>
                <a:ext cx="8073629" cy="1147558"/>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02687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4283-F752-D655-1789-FD591B80EFC0}"/>
              </a:ext>
            </a:extLst>
          </p:cNvPr>
          <p:cNvSpPr>
            <a:spLocks noGrp="1"/>
          </p:cNvSpPr>
          <p:nvPr>
            <p:ph type="title"/>
          </p:nvPr>
        </p:nvSpPr>
        <p:spPr/>
        <p:txBody>
          <a:bodyPr/>
          <a:lstStyle/>
          <a:p>
            <a:r>
              <a:rPr lang="en-US" altLang="zh-CN" i="1" dirty="0"/>
              <a:t>AccSen</a:t>
            </a:r>
            <a:r>
              <a:rPr lang="en-US" altLang="zh-CN" dirty="0"/>
              <a:t> in realities</a:t>
            </a:r>
            <a:endParaRPr lang="en-US" dirty="0"/>
          </a:p>
        </p:txBody>
      </p:sp>
      <p:sp>
        <p:nvSpPr>
          <p:cNvPr id="4" name="Slide Number Placeholder 3">
            <a:extLst>
              <a:ext uri="{FF2B5EF4-FFF2-40B4-BE49-F238E27FC236}">
                <a16:creationId xmlns:a16="http://schemas.microsoft.com/office/drawing/2014/main" id="{452FB685-233D-10E0-0F78-E6F861EFA83A}"/>
              </a:ext>
            </a:extLst>
          </p:cNvPr>
          <p:cNvSpPr>
            <a:spLocks noGrp="1"/>
          </p:cNvSpPr>
          <p:nvPr>
            <p:ph type="sldNum" sz="quarter" idx="12"/>
          </p:nvPr>
        </p:nvSpPr>
        <p:spPr/>
        <p:txBody>
          <a:bodyPr/>
          <a:lstStyle/>
          <a:p>
            <a:fld id="{38237106-F2ED-405E-BC33-CC3CF426205F}" type="slidenum">
              <a:rPr lang="en-US" smtClean="0"/>
              <a:pPr/>
              <a:t>8</a:t>
            </a:fld>
            <a:endParaRPr lang="en-US"/>
          </a:p>
        </p:txBody>
      </p:sp>
      <p:grpSp>
        <p:nvGrpSpPr>
          <p:cNvPr id="20" name="Group 19">
            <a:extLst>
              <a:ext uri="{FF2B5EF4-FFF2-40B4-BE49-F238E27FC236}">
                <a16:creationId xmlns:a16="http://schemas.microsoft.com/office/drawing/2014/main" id="{81DA54F2-9373-8EDC-5E8F-06ADFBAACE23}"/>
              </a:ext>
            </a:extLst>
          </p:cNvPr>
          <p:cNvGrpSpPr/>
          <p:nvPr/>
        </p:nvGrpSpPr>
        <p:grpSpPr>
          <a:xfrm>
            <a:off x="2900250" y="2161560"/>
            <a:ext cx="5203586" cy="3177351"/>
            <a:chOff x="2987225" y="1754244"/>
            <a:chExt cx="4831551" cy="2930772"/>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1CD3D1-598A-C0AB-176B-047B0B26D1F2}"/>
                    </a:ext>
                  </a:extLst>
                </p:cNvPr>
                <p:cNvSpPr txBox="1"/>
                <p:nvPr/>
              </p:nvSpPr>
              <p:spPr>
                <a:xfrm rot="10800000">
                  <a:off x="2987225" y="2604500"/>
                  <a:ext cx="582532" cy="1875034"/>
                </a:xfrm>
                <a:prstGeom prst="rect">
                  <a:avLst/>
                </a:prstGeom>
                <a:noFill/>
              </p:spPr>
              <p:txBody>
                <a:bodyPr vert="eaVert" wrap="square" rtlCol="0">
                  <a:spAutoFit/>
                </a:bodyPr>
                <a:lstStyle/>
                <a:p>
                  <a:pPr algn="l"/>
                  <a14:m>
                    <m:oMathPara xmlns:m="http://schemas.openxmlformats.org/officeDocument/2006/math">
                      <m:oMathParaPr>
                        <m:jc m:val="centerGroup"/>
                      </m:oMathParaPr>
                      <m:oMath xmlns:m="http://schemas.openxmlformats.org/officeDocument/2006/math">
                        <m:sSub>
                          <m:sSubPr>
                            <m:ctrlPr>
                              <a:rPr lang="en-US" sz="2400" b="0" i="1" kern="1200" spc="30" baseline="0" smtClean="0">
                                <a:solidFill>
                                  <a:srgbClr val="000000"/>
                                </a:solidFill>
                                <a:latin typeface="Cambria Math" panose="02040503050406030204" pitchFamily="18" charset="0"/>
                              </a:rPr>
                            </m:ctrlPr>
                          </m:sSubPr>
                          <m:e>
                            <m:r>
                              <a:rPr lang="en-US" sz="2400" b="0" i="1" kern="1200" spc="30" baseline="0" smtClean="0">
                                <a:solidFill>
                                  <a:srgbClr val="000000"/>
                                </a:solidFill>
                                <a:latin typeface="Cambria Math" panose="02040503050406030204" pitchFamily="18" charset="0"/>
                              </a:rPr>
                              <m:t>𝐴𝑐𝑐𝑆𝑒𝑛</m:t>
                            </m:r>
                          </m:e>
                          <m:sub>
                            <m:r>
                              <a:rPr lang="en-US" sz="2400" b="0" i="1" kern="1200" spc="30" baseline="0" smtClean="0">
                                <a:solidFill>
                                  <a:srgbClr val="000000"/>
                                </a:solidFill>
                                <a:latin typeface="Cambria Math" panose="02040503050406030204" pitchFamily="18" charset="0"/>
                              </a:rPr>
                              <m:t>50</m:t>
                            </m:r>
                            <m:r>
                              <a:rPr lang="en-US" sz="2400" b="0" i="1" kern="1200" spc="30" baseline="0" smtClean="0">
                                <a:solidFill>
                                  <a:srgbClr val="000000"/>
                                </a:solidFill>
                                <a:latin typeface="Cambria Math" panose="02040503050406030204" pitchFamily="18" charset="0"/>
                              </a:rPr>
                              <m:t>𝐾𝑏𝑝𝑠</m:t>
                            </m:r>
                            <m:r>
                              <a:rPr lang="en-US" sz="2400" b="0" i="1" kern="1200" spc="30" baseline="0" smtClean="0">
                                <a:solidFill>
                                  <a:srgbClr val="000000"/>
                                </a:solidFill>
                                <a:latin typeface="Cambria Math" panose="02040503050406030204" pitchFamily="18" charset="0"/>
                              </a:rPr>
                              <m:t>,10</m:t>
                            </m:r>
                            <m:r>
                              <a:rPr lang="en-US" sz="2400" b="0" i="1" kern="1200" spc="30" baseline="0" smtClean="0">
                                <a:solidFill>
                                  <a:srgbClr val="000000"/>
                                </a:solidFill>
                                <a:latin typeface="Cambria Math" panose="02040503050406030204" pitchFamily="18" charset="0"/>
                              </a:rPr>
                              <m:t>𝐾𝑏𝑝𝑠</m:t>
                            </m:r>
                          </m:sub>
                        </m:sSub>
                      </m:oMath>
                    </m:oMathPara>
                  </a14:m>
                  <a:endParaRPr lang="en-US" sz="2400" dirty="0" err="1">
                    <a:solidFill>
                      <a:schemeClr val="bg1"/>
                    </a:solidFill>
                  </a:endParaRPr>
                </a:p>
              </p:txBody>
            </p:sp>
          </mc:Choice>
          <mc:Fallback xmlns="">
            <p:sp>
              <p:nvSpPr>
                <p:cNvPr id="9" name="TextBox 8">
                  <a:extLst>
                    <a:ext uri="{FF2B5EF4-FFF2-40B4-BE49-F238E27FC236}">
                      <a16:creationId xmlns:a16="http://schemas.microsoft.com/office/drawing/2014/main" id="{181CD3D1-598A-C0AB-176B-047B0B26D1F2}"/>
                    </a:ext>
                  </a:extLst>
                </p:cNvPr>
                <p:cNvSpPr txBox="1">
                  <a:spLocks noRot="1" noChangeAspect="1" noMove="1" noResize="1" noEditPoints="1" noAdjustHandles="1" noChangeArrowheads="1" noChangeShapeType="1" noTextEdit="1"/>
                </p:cNvSpPr>
                <p:nvPr/>
              </p:nvSpPr>
              <p:spPr>
                <a:xfrm rot="10800000">
                  <a:off x="2987225" y="2604500"/>
                  <a:ext cx="582532" cy="1875034"/>
                </a:xfrm>
                <a:prstGeom prst="rect">
                  <a:avLst/>
                </a:prstGeom>
                <a:blipFill>
                  <a:blip r:embed="rId6"/>
                  <a:stretch>
                    <a:fillRect t="-33033"/>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563552EE-CB96-E188-5D4F-402F79EA3C99}"/>
                </a:ext>
              </a:extLst>
            </p:cNvPr>
            <p:cNvPicPr>
              <a:picLocks noChangeAspect="1"/>
            </p:cNvPicPr>
            <p:nvPr/>
          </p:nvPicPr>
          <p:blipFill>
            <a:blip r:embed="rId7"/>
            <a:stretch>
              <a:fillRect/>
            </a:stretch>
          </p:blipFill>
          <p:spPr>
            <a:xfrm>
              <a:off x="3577313" y="1754244"/>
              <a:ext cx="4241463" cy="2930772"/>
            </a:xfrm>
            <a:prstGeom prst="rect">
              <a:avLst/>
            </a:prstGeom>
          </p:spPr>
        </p:pic>
      </p:grpSp>
      <p:grpSp>
        <p:nvGrpSpPr>
          <p:cNvPr id="14" name="Group 13">
            <a:extLst>
              <a:ext uri="{FF2B5EF4-FFF2-40B4-BE49-F238E27FC236}">
                <a16:creationId xmlns:a16="http://schemas.microsoft.com/office/drawing/2014/main" id="{158E371D-254F-BA41-C8A1-18DDDD84C44F}"/>
              </a:ext>
            </a:extLst>
          </p:cNvPr>
          <p:cNvGrpSpPr/>
          <p:nvPr/>
        </p:nvGrpSpPr>
        <p:grpSpPr>
          <a:xfrm>
            <a:off x="4083505" y="2439885"/>
            <a:ext cx="4119943" cy="2397546"/>
            <a:chOff x="3965824" y="1840544"/>
            <a:chExt cx="4119943" cy="2397546"/>
          </a:xfrm>
        </p:grpSpPr>
        <p:sp>
          <p:nvSpPr>
            <p:cNvPr id="10" name="Oval 9">
              <a:extLst>
                <a:ext uri="{FF2B5EF4-FFF2-40B4-BE49-F238E27FC236}">
                  <a16:creationId xmlns:a16="http://schemas.microsoft.com/office/drawing/2014/main" id="{F48109EA-8E2B-8CAC-C438-38A8047ECCE1}"/>
                </a:ext>
              </a:extLst>
            </p:cNvPr>
            <p:cNvSpPr/>
            <p:nvPr/>
          </p:nvSpPr>
          <p:spPr>
            <a:xfrm>
              <a:off x="3965824" y="1840545"/>
              <a:ext cx="729465" cy="2084183"/>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8FF398B-6C5A-0A6A-4741-BF151EA46CC6}"/>
                </a:ext>
              </a:extLst>
            </p:cNvPr>
            <p:cNvSpPr/>
            <p:nvPr/>
          </p:nvSpPr>
          <p:spPr>
            <a:xfrm>
              <a:off x="5516639" y="1840544"/>
              <a:ext cx="729465" cy="2084183"/>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B46D8CD-BEB3-A171-A3AE-8C124BF3449F}"/>
                </a:ext>
              </a:extLst>
            </p:cNvPr>
            <p:cNvSpPr/>
            <p:nvPr/>
          </p:nvSpPr>
          <p:spPr>
            <a:xfrm>
              <a:off x="6593718" y="1869653"/>
              <a:ext cx="1492049" cy="2368437"/>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8" name="Speech Bubble: Oval 17">
                <a:extLst>
                  <a:ext uri="{FF2B5EF4-FFF2-40B4-BE49-F238E27FC236}">
                    <a16:creationId xmlns:a16="http://schemas.microsoft.com/office/drawing/2014/main" id="{D6E4DA53-73E7-40B2-1DEE-8816139B0FD9}"/>
                  </a:ext>
                </a:extLst>
              </p:cNvPr>
              <p:cNvSpPr/>
              <p:nvPr/>
            </p:nvSpPr>
            <p:spPr>
              <a:xfrm>
                <a:off x="8478697" y="3653212"/>
                <a:ext cx="3601450" cy="1824799"/>
              </a:xfrm>
              <a:prstGeom prst="wedgeEllipseCallout">
                <a:avLst>
                  <a:gd name="adj1" fmla="val -56538"/>
                  <a:gd name="adj2" fmla="val -43965"/>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Highway traffic video’s AccSen dominates during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6</m:t>
                        </m:r>
                      </m:sub>
                    </m:sSub>
                  </m:oMath>
                </a14:m>
                <a:endParaRPr lang="en-US" dirty="0"/>
              </a:p>
            </p:txBody>
          </p:sp>
        </mc:Choice>
        <mc:Fallback xmlns="">
          <p:sp>
            <p:nvSpPr>
              <p:cNvPr id="18" name="Speech Bubble: Oval 17">
                <a:extLst>
                  <a:ext uri="{FF2B5EF4-FFF2-40B4-BE49-F238E27FC236}">
                    <a16:creationId xmlns:a16="http://schemas.microsoft.com/office/drawing/2014/main" id="{D6E4DA53-73E7-40B2-1DEE-8816139B0FD9}"/>
                  </a:ext>
                </a:extLst>
              </p:cNvPr>
              <p:cNvSpPr>
                <a:spLocks noRot="1" noChangeAspect="1" noMove="1" noResize="1" noEditPoints="1" noAdjustHandles="1" noChangeArrowheads="1" noChangeShapeType="1" noTextEdit="1"/>
              </p:cNvSpPr>
              <p:nvPr/>
            </p:nvSpPr>
            <p:spPr>
              <a:xfrm>
                <a:off x="8478697" y="3653212"/>
                <a:ext cx="3601450" cy="1824799"/>
              </a:xfrm>
              <a:prstGeom prst="wedgeEllipseCallout">
                <a:avLst>
                  <a:gd name="adj1" fmla="val -56538"/>
                  <a:gd name="adj2" fmla="val -43965"/>
                </a:avLst>
              </a:prstGeom>
              <a:blipFill>
                <a:blip r:embed="rId8"/>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32191BCF-A172-4FBC-C378-D94CD046BDA9}"/>
              </a:ext>
            </a:extLst>
          </p:cNvPr>
          <p:cNvGrpSpPr/>
          <p:nvPr/>
        </p:nvGrpSpPr>
        <p:grpSpPr>
          <a:xfrm>
            <a:off x="2092595" y="4418759"/>
            <a:ext cx="4711283" cy="2396953"/>
            <a:chOff x="2089599" y="4442373"/>
            <a:chExt cx="4711283" cy="2396953"/>
          </a:xfrm>
        </p:grpSpPr>
        <p:sp>
          <p:nvSpPr>
            <p:cNvPr id="25" name="Oval 24">
              <a:extLst>
                <a:ext uri="{FF2B5EF4-FFF2-40B4-BE49-F238E27FC236}">
                  <a16:creationId xmlns:a16="http://schemas.microsoft.com/office/drawing/2014/main" id="{577A39D8-692B-651A-0BB8-CAE256588CAC}"/>
                </a:ext>
              </a:extLst>
            </p:cNvPr>
            <p:cNvSpPr/>
            <p:nvPr/>
          </p:nvSpPr>
          <p:spPr>
            <a:xfrm>
              <a:off x="6071417" y="4442373"/>
              <a:ext cx="729465" cy="717244"/>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6C6F29-6764-9DB5-5F24-B72148DA5FCA}"/>
                </a:ext>
              </a:extLst>
            </p:cNvPr>
            <p:cNvGrpSpPr/>
            <p:nvPr/>
          </p:nvGrpSpPr>
          <p:grpSpPr>
            <a:xfrm>
              <a:off x="2089599" y="5014527"/>
              <a:ext cx="3601450" cy="1824799"/>
              <a:chOff x="1956043" y="4617145"/>
              <a:chExt cx="3601450" cy="1824799"/>
            </a:xfrm>
          </p:grpSpPr>
          <p:sp>
            <p:nvSpPr>
              <p:cNvPr id="26" name="Speech Bubble: Oval 25">
                <a:extLst>
                  <a:ext uri="{FF2B5EF4-FFF2-40B4-BE49-F238E27FC236}">
                    <a16:creationId xmlns:a16="http://schemas.microsoft.com/office/drawing/2014/main" id="{48C7320F-0275-ACFA-1871-3BF334DFC022}"/>
                  </a:ext>
                </a:extLst>
              </p:cNvPr>
              <p:cNvSpPr/>
              <p:nvPr/>
            </p:nvSpPr>
            <p:spPr>
              <a:xfrm>
                <a:off x="1956043" y="4617145"/>
                <a:ext cx="3601450" cy="1824799"/>
              </a:xfrm>
              <a:prstGeom prst="wedgeEllipseCallout">
                <a:avLst>
                  <a:gd name="adj1" fmla="val 58384"/>
                  <a:gd name="adj2" fmla="val -48251"/>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a:extLst>
                  <a:ext uri="{FF2B5EF4-FFF2-40B4-BE49-F238E27FC236}">
                    <a16:creationId xmlns:a16="http://schemas.microsoft.com/office/drawing/2014/main" id="{406B38BA-FA51-3E14-4ABD-E458E076412C}"/>
                  </a:ext>
                </a:extLst>
              </p:cNvPr>
              <p:cNvPicPr>
                <a:picLocks noChangeAspect="1"/>
              </p:cNvPicPr>
              <p:nvPr/>
            </p:nvPicPr>
            <p:blipFill>
              <a:blip r:embed="rId9"/>
              <a:stretch>
                <a:fillRect/>
              </a:stretch>
            </p:blipFill>
            <p:spPr>
              <a:xfrm>
                <a:off x="2743951" y="4928999"/>
                <a:ext cx="2135269" cy="1201089"/>
              </a:xfrm>
              <a:prstGeom prst="rect">
                <a:avLst/>
              </a:prstGeom>
            </p:spPr>
          </p:pic>
        </p:grpSp>
      </p:grpSp>
      <p:grpSp>
        <p:nvGrpSpPr>
          <p:cNvPr id="40" name="Group 39">
            <a:extLst>
              <a:ext uri="{FF2B5EF4-FFF2-40B4-BE49-F238E27FC236}">
                <a16:creationId xmlns:a16="http://schemas.microsoft.com/office/drawing/2014/main" id="{03C7C1D5-C331-42AC-4DFB-C7B3A8ED06B1}"/>
              </a:ext>
            </a:extLst>
          </p:cNvPr>
          <p:cNvGrpSpPr/>
          <p:nvPr/>
        </p:nvGrpSpPr>
        <p:grpSpPr>
          <a:xfrm>
            <a:off x="3968854" y="555966"/>
            <a:ext cx="7497099" cy="4426250"/>
            <a:chOff x="3968854" y="555966"/>
            <a:chExt cx="7497099" cy="4426250"/>
          </a:xfrm>
        </p:grpSpPr>
        <p:sp>
          <p:nvSpPr>
            <p:cNvPr id="30" name="Oval 29">
              <a:extLst>
                <a:ext uri="{FF2B5EF4-FFF2-40B4-BE49-F238E27FC236}">
                  <a16:creationId xmlns:a16="http://schemas.microsoft.com/office/drawing/2014/main" id="{42103501-08A5-6CD0-3462-280B1F3CBB34}"/>
                </a:ext>
              </a:extLst>
            </p:cNvPr>
            <p:cNvSpPr/>
            <p:nvPr/>
          </p:nvSpPr>
          <p:spPr>
            <a:xfrm>
              <a:off x="3968854" y="3500238"/>
              <a:ext cx="2368806" cy="1125284"/>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CABC988F-6101-CB4B-0D96-70CDD7860493}"/>
                </a:ext>
              </a:extLst>
            </p:cNvPr>
            <p:cNvSpPr/>
            <p:nvPr/>
          </p:nvSpPr>
          <p:spPr>
            <a:xfrm>
              <a:off x="6195890" y="4256497"/>
              <a:ext cx="1976712" cy="725719"/>
            </a:xfrm>
            <a:prstGeom prst="ellipse">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Speech Bubble: Oval 34">
              <a:extLst>
                <a:ext uri="{FF2B5EF4-FFF2-40B4-BE49-F238E27FC236}">
                  <a16:creationId xmlns:a16="http://schemas.microsoft.com/office/drawing/2014/main" id="{8E9B8FA3-75E8-A1FB-948A-E6DAB7B8EF95}"/>
                </a:ext>
              </a:extLst>
            </p:cNvPr>
            <p:cNvSpPr/>
            <p:nvPr/>
          </p:nvSpPr>
          <p:spPr>
            <a:xfrm>
              <a:off x="5251807" y="555966"/>
              <a:ext cx="3601450" cy="1824799"/>
            </a:xfrm>
            <a:prstGeom prst="wedgeEllipseCallout">
              <a:avLst>
                <a:gd name="adj1" fmla="val -41839"/>
                <a:gd name="adj2" fmla="val 110979"/>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Speech Bubble: Oval 36">
              <a:extLst>
                <a:ext uri="{FF2B5EF4-FFF2-40B4-BE49-F238E27FC236}">
                  <a16:creationId xmlns:a16="http://schemas.microsoft.com/office/drawing/2014/main" id="{35EC127E-471D-A222-E3B5-BEE6F66D1BCE}"/>
                </a:ext>
              </a:extLst>
            </p:cNvPr>
            <p:cNvSpPr/>
            <p:nvPr/>
          </p:nvSpPr>
          <p:spPr>
            <a:xfrm>
              <a:off x="8409036" y="1552075"/>
              <a:ext cx="3056917" cy="2071658"/>
            </a:xfrm>
            <a:prstGeom prst="wedgeEllipseCallout">
              <a:avLst>
                <a:gd name="adj1" fmla="val -64788"/>
                <a:gd name="adj2" fmla="val 85658"/>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37">
              <a:extLst>
                <a:ext uri="{FF2B5EF4-FFF2-40B4-BE49-F238E27FC236}">
                  <a16:creationId xmlns:a16="http://schemas.microsoft.com/office/drawing/2014/main" id="{0060BAFE-BFCC-0612-6490-B44BF58B4BB4}"/>
                </a:ext>
              </a:extLst>
            </p:cNvPr>
            <p:cNvPicPr>
              <a:picLocks noChangeAspect="1"/>
            </p:cNvPicPr>
            <p:nvPr/>
          </p:nvPicPr>
          <p:blipFill>
            <a:blip r:embed="rId10"/>
            <a:stretch>
              <a:fillRect/>
            </a:stretch>
          </p:blipFill>
          <p:spPr>
            <a:xfrm>
              <a:off x="5968901" y="825683"/>
              <a:ext cx="2290488" cy="1288399"/>
            </a:xfrm>
            <a:prstGeom prst="rect">
              <a:avLst/>
            </a:prstGeom>
          </p:spPr>
        </p:pic>
        <p:pic>
          <p:nvPicPr>
            <p:cNvPr id="39" name="Content Placeholder 6">
              <a:extLst>
                <a:ext uri="{FF2B5EF4-FFF2-40B4-BE49-F238E27FC236}">
                  <a16:creationId xmlns:a16="http://schemas.microsoft.com/office/drawing/2014/main" id="{94D5344E-220B-8EF6-9AF0-ADB2698398E7}"/>
                </a:ext>
              </a:extLst>
            </p:cNvPr>
            <p:cNvPicPr>
              <a:picLocks noChangeAspect="1"/>
            </p:cNvPicPr>
            <p:nvPr/>
          </p:nvPicPr>
          <p:blipFill>
            <a:blip r:embed="rId11"/>
            <a:stretch>
              <a:fillRect/>
            </a:stretch>
          </p:blipFill>
          <p:spPr>
            <a:xfrm>
              <a:off x="8853257" y="1930171"/>
              <a:ext cx="2175545" cy="1223744"/>
            </a:xfrm>
            <a:prstGeom prst="rect">
              <a:avLst/>
            </a:prstGeom>
          </p:spPr>
        </p:pic>
      </p:grpSp>
    </p:spTree>
    <p:custDataLst>
      <p:tags r:id="rId1"/>
    </p:custDataLst>
    <p:extLst>
      <p:ext uri="{BB962C8B-B14F-4D97-AF65-F5344CB8AC3E}">
        <p14:creationId xmlns:p14="http://schemas.microsoft.com/office/powerpoint/2010/main" val="112420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8"/>
                                        </p:tgtEl>
                                        <p:attrNameLst>
                                          <p:attrName>style.visibility</p:attrName>
                                        </p:attrNameLst>
                                      </p:cBhvr>
                                      <p:to>
                                        <p:strVal val="hidden"/>
                                      </p:to>
                                    </p:set>
                                  </p:childTnLst>
                                </p:cTn>
                              </p:par>
                            </p:childTnLst>
                          </p:cTn>
                        </p:par>
                        <p:par>
                          <p:cTn id="12" fill="hold">
                            <p:stCondLst>
                              <p:cond delay="0"/>
                            </p:stCondLst>
                            <p:childTnLst>
                              <p:par>
                                <p:cTn id="13" presetID="22" presetClass="entr" presetSubtype="4"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down)">
                                      <p:cBhvr>
                                        <p:cTn id="15" dur="500"/>
                                        <p:tgtEl>
                                          <p:spTgt spid="4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0"/>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960E-A598-A777-F4C2-8FF363EC128B}"/>
              </a:ext>
            </a:extLst>
          </p:cNvPr>
          <p:cNvSpPr>
            <a:spLocks noGrp="1"/>
          </p:cNvSpPr>
          <p:nvPr>
            <p:ph type="title"/>
          </p:nvPr>
        </p:nvSpPr>
        <p:spPr>
          <a:xfrm>
            <a:off x="426780" y="209427"/>
            <a:ext cx="11495833" cy="1143000"/>
          </a:xfrm>
        </p:spPr>
        <p:txBody>
          <a:bodyPr/>
          <a:lstStyle/>
          <a:p>
            <a:r>
              <a:rPr lang="en-US" dirty="0"/>
              <a:t>Dynamic bandwidth allocation</a:t>
            </a:r>
          </a:p>
        </p:txBody>
      </p:sp>
      <p:sp>
        <p:nvSpPr>
          <p:cNvPr id="4" name="Slide Number Placeholder 3">
            <a:extLst>
              <a:ext uri="{FF2B5EF4-FFF2-40B4-BE49-F238E27FC236}">
                <a16:creationId xmlns:a16="http://schemas.microsoft.com/office/drawing/2014/main" id="{CD0ADBCF-F068-817D-16BA-751A32ED8094}"/>
              </a:ext>
            </a:extLst>
          </p:cNvPr>
          <p:cNvSpPr>
            <a:spLocks noGrp="1"/>
          </p:cNvSpPr>
          <p:nvPr>
            <p:ph type="sldNum" sz="quarter" idx="12"/>
          </p:nvPr>
        </p:nvSpPr>
        <p:spPr/>
        <p:txBody>
          <a:bodyPr/>
          <a:lstStyle/>
          <a:p>
            <a:fld id="{38237106-F2ED-405E-BC33-CC3CF426205F}" type="slidenum">
              <a:rPr lang="en-US" smtClean="0"/>
              <a:pPr/>
              <a:t>9</a:t>
            </a:fld>
            <a:endParaRPr lang="en-US"/>
          </a:p>
        </p:txBody>
      </p:sp>
      <p:sp>
        <p:nvSpPr>
          <p:cNvPr id="6" name="Content Placeholder 4">
            <a:extLst>
              <a:ext uri="{FF2B5EF4-FFF2-40B4-BE49-F238E27FC236}">
                <a16:creationId xmlns:a16="http://schemas.microsoft.com/office/drawing/2014/main" id="{6CDDD992-B921-51AB-5A38-8A72D3B381B6}"/>
              </a:ext>
            </a:extLst>
          </p:cNvPr>
          <p:cNvSpPr>
            <a:spLocks noGrp="1"/>
          </p:cNvSpPr>
          <p:nvPr>
            <p:ph sz="quarter" idx="13"/>
          </p:nvPr>
        </p:nvSpPr>
        <p:spPr>
          <a:xfrm>
            <a:off x="370408" y="1600200"/>
            <a:ext cx="11495833" cy="5116424"/>
          </a:xfrm>
        </p:spPr>
        <p:txBody>
          <a:bodyPr/>
          <a:lstStyle/>
          <a:p>
            <a:r>
              <a:rPr lang="en-US" b="1" i="1" dirty="0">
                <a:solidFill>
                  <a:srgbClr val="B10B2C"/>
                </a:solidFill>
              </a:rPr>
              <a:t>Problem domain</a:t>
            </a:r>
            <a:r>
              <a:rPr lang="en-US" dirty="0"/>
              <a:t>: With a </a:t>
            </a:r>
            <a:r>
              <a:rPr lang="en-US" b="1" dirty="0"/>
              <a:t>fixed total bandwidth</a:t>
            </a:r>
            <a:r>
              <a:rPr lang="en-US" dirty="0"/>
              <a:t>, dynamically allocate the bandwidth to counter </a:t>
            </a:r>
            <a:r>
              <a:rPr lang="en-US" b="1" dirty="0"/>
              <a:t>the variability in </a:t>
            </a:r>
            <a:r>
              <a:rPr lang="en-US" b="1" i="1" dirty="0"/>
              <a:t>AccSen</a:t>
            </a:r>
          </a:p>
          <a:p>
            <a:r>
              <a:rPr lang="en-US" b="1" i="1" dirty="0">
                <a:solidFill>
                  <a:srgbClr val="B10B2C"/>
                </a:solidFill>
              </a:rPr>
              <a:t>Goal</a:t>
            </a:r>
            <a:r>
              <a:rPr lang="en-US" dirty="0"/>
              <a:t>: </a:t>
            </a:r>
            <a:r>
              <a:rPr lang="en-US" b="1" dirty="0"/>
              <a:t>Maximize the average </a:t>
            </a:r>
            <a:r>
              <a:rPr lang="en-US" dirty="0"/>
              <a:t>of all managed VA applications</a:t>
            </a:r>
          </a:p>
          <a:p>
            <a:r>
              <a:rPr lang="en-US" sz="4000" b="1" i="1" dirty="0">
                <a:solidFill>
                  <a:srgbClr val="B10B2C"/>
                </a:solidFill>
              </a:rPr>
              <a:t>Concierge</a:t>
            </a:r>
            <a:r>
              <a:rPr lang="en-US" dirty="0"/>
              <a:t>: the first accuracy driven bandwidth allocator for VA applications</a:t>
            </a:r>
          </a:p>
          <a:p>
            <a:endParaRPr lang="en-US" dirty="0"/>
          </a:p>
        </p:txBody>
      </p:sp>
    </p:spTree>
    <p:custDataLst>
      <p:tags r:id="rId1"/>
    </p:custDataLst>
    <p:extLst>
      <p:ext uri="{BB962C8B-B14F-4D97-AF65-F5344CB8AC3E}">
        <p14:creationId xmlns:p14="http://schemas.microsoft.com/office/powerpoint/2010/main" val="162062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1000"/>
                                        <p:tgtEl>
                                          <p:spTgt spid="6">
                                            <p:txEl>
                                              <p:pRg st="2" end="2"/>
                                            </p:txEl>
                                          </p:spTgt>
                                        </p:tgtEl>
                                      </p:cBhvr>
                                    </p:animEffect>
                                    <p:anim calcmode="lin" valueType="num">
                                      <p:cBhvr>
                                        <p:cTn id="1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1|12.7|11.2"/>
</p:tagLst>
</file>

<file path=ppt/tags/tag10.xml><?xml version="1.0" encoding="utf-8"?>
<p:tagLst xmlns:a="http://schemas.openxmlformats.org/drawingml/2006/main" xmlns:r="http://schemas.openxmlformats.org/officeDocument/2006/relationships" xmlns:p="http://schemas.openxmlformats.org/presentationml/2006/main">
  <p:tag name="TIMING" val="|9.1|5.4|14.7|9.1|8.3"/>
</p:tagLst>
</file>

<file path=ppt/tags/tag11.xml><?xml version="1.0" encoding="utf-8"?>
<p:tagLst xmlns:a="http://schemas.openxmlformats.org/drawingml/2006/main" xmlns:r="http://schemas.openxmlformats.org/officeDocument/2006/relationships" xmlns:p="http://schemas.openxmlformats.org/presentationml/2006/main">
  <p:tag name="TIMING" val="|13.4"/>
</p:tagLst>
</file>

<file path=ppt/tags/tag12.xml><?xml version="1.0" encoding="utf-8"?>
<p:tagLst xmlns:a="http://schemas.openxmlformats.org/drawingml/2006/main" xmlns:r="http://schemas.openxmlformats.org/officeDocument/2006/relationships" xmlns:p="http://schemas.openxmlformats.org/presentationml/2006/main">
  <p:tag name="TIMING" val="|15.8|2.5"/>
</p:tagLst>
</file>

<file path=ppt/tags/tag13.xml><?xml version="1.0" encoding="utf-8"?>
<p:tagLst xmlns:a="http://schemas.openxmlformats.org/drawingml/2006/main" xmlns:r="http://schemas.openxmlformats.org/officeDocument/2006/relationships" xmlns:p="http://schemas.openxmlformats.org/presentationml/2006/main">
  <p:tag name="TIMING" val="|11.5|2.4"/>
</p:tagLst>
</file>

<file path=ppt/tags/tag14.xml><?xml version="1.0" encoding="utf-8"?>
<p:tagLst xmlns:a="http://schemas.openxmlformats.org/drawingml/2006/main" xmlns:r="http://schemas.openxmlformats.org/officeDocument/2006/relationships" xmlns:p="http://schemas.openxmlformats.org/presentationml/2006/main">
  <p:tag name="TIMING" val="|11.2|4.8|5.2|2.7"/>
</p:tagLst>
</file>

<file path=ppt/tags/tag15.xml><?xml version="1.0" encoding="utf-8"?>
<p:tagLst xmlns:a="http://schemas.openxmlformats.org/drawingml/2006/main" xmlns:r="http://schemas.openxmlformats.org/officeDocument/2006/relationships" xmlns:p="http://schemas.openxmlformats.org/presentationml/2006/main">
  <p:tag name="TIMING" val="|5.7|8.1|7.7"/>
</p:tagLst>
</file>

<file path=ppt/tags/tag16.xml><?xml version="1.0" encoding="utf-8"?>
<p:tagLst xmlns:a="http://schemas.openxmlformats.org/drawingml/2006/main" xmlns:r="http://schemas.openxmlformats.org/officeDocument/2006/relationships" xmlns:p="http://schemas.openxmlformats.org/presentationml/2006/main">
  <p:tag name="TIMING" val="|23.2|13.2"/>
</p:tagLst>
</file>

<file path=ppt/tags/tag17.xml><?xml version="1.0" encoding="utf-8"?>
<p:tagLst xmlns:a="http://schemas.openxmlformats.org/drawingml/2006/main" xmlns:r="http://schemas.openxmlformats.org/officeDocument/2006/relationships" xmlns:p="http://schemas.openxmlformats.org/presentationml/2006/main">
  <p:tag name="TIMING" val="|31.4|9.6|5.7|13"/>
</p:tagLst>
</file>

<file path=ppt/tags/tag18.xml><?xml version="1.0" encoding="utf-8"?>
<p:tagLst xmlns:a="http://schemas.openxmlformats.org/drawingml/2006/main" xmlns:r="http://schemas.openxmlformats.org/officeDocument/2006/relationships" xmlns:p="http://schemas.openxmlformats.org/presentationml/2006/main">
  <p:tag name="TIMING" val="|15.8"/>
</p:tagLst>
</file>

<file path=ppt/tags/tag19.xml><?xml version="1.0" encoding="utf-8"?>
<p:tagLst xmlns:a="http://schemas.openxmlformats.org/drawingml/2006/main" xmlns:r="http://schemas.openxmlformats.org/officeDocument/2006/relationships" xmlns:p="http://schemas.openxmlformats.org/presentationml/2006/main">
  <p:tag name="TIMING" val="|29.2"/>
</p:tagLst>
</file>

<file path=ppt/tags/tag2.xml><?xml version="1.0" encoding="utf-8"?>
<p:tagLst xmlns:a="http://schemas.openxmlformats.org/drawingml/2006/main" xmlns:r="http://schemas.openxmlformats.org/officeDocument/2006/relationships" xmlns:p="http://schemas.openxmlformats.org/presentationml/2006/main">
  <p:tag name="TIMING" val="|7.3|13"/>
</p:tagLst>
</file>

<file path=ppt/tags/tag20.xml><?xml version="1.0" encoding="utf-8"?>
<p:tagLst xmlns:a="http://schemas.openxmlformats.org/drawingml/2006/main" xmlns:r="http://schemas.openxmlformats.org/officeDocument/2006/relationships" xmlns:p="http://schemas.openxmlformats.org/presentationml/2006/main">
  <p:tag name="TIMING" val="|6.8|9.9|12.2|9.6"/>
</p:tagLst>
</file>

<file path=ppt/tags/tag3.xml><?xml version="1.0" encoding="utf-8"?>
<p:tagLst xmlns:a="http://schemas.openxmlformats.org/drawingml/2006/main" xmlns:r="http://schemas.openxmlformats.org/officeDocument/2006/relationships" xmlns:p="http://schemas.openxmlformats.org/presentationml/2006/main">
  <p:tag name="TIMING" val="|19.9|22|5.3|21.2"/>
</p:tagLst>
</file>

<file path=ppt/tags/tag4.xml><?xml version="1.0" encoding="utf-8"?>
<p:tagLst xmlns:a="http://schemas.openxmlformats.org/drawingml/2006/main" xmlns:r="http://schemas.openxmlformats.org/officeDocument/2006/relationships" xmlns:p="http://schemas.openxmlformats.org/presentationml/2006/main">
  <p:tag name="TIMING" val="|30.8|15.7|5.4"/>
</p:tagLst>
</file>

<file path=ppt/tags/tag5.xml><?xml version="1.0" encoding="utf-8"?>
<p:tagLst xmlns:a="http://schemas.openxmlformats.org/drawingml/2006/main" xmlns:r="http://schemas.openxmlformats.org/officeDocument/2006/relationships" xmlns:p="http://schemas.openxmlformats.org/presentationml/2006/main">
  <p:tag name="TIMING" val="|12.3|7.4|11.1"/>
</p:tagLst>
</file>

<file path=ppt/tags/tag6.xml><?xml version="1.0" encoding="utf-8"?>
<p:tagLst xmlns:a="http://schemas.openxmlformats.org/drawingml/2006/main" xmlns:r="http://schemas.openxmlformats.org/officeDocument/2006/relationships" xmlns:p="http://schemas.openxmlformats.org/presentationml/2006/main">
  <p:tag name="TIMING" val="|14.5"/>
</p:tagLst>
</file>

<file path=ppt/tags/tag7.xml><?xml version="1.0" encoding="utf-8"?>
<p:tagLst xmlns:a="http://schemas.openxmlformats.org/drawingml/2006/main" xmlns:r="http://schemas.openxmlformats.org/officeDocument/2006/relationships" xmlns:p="http://schemas.openxmlformats.org/presentationml/2006/main">
  <p:tag name="TIMING" val="|24.7|16.9|18.5"/>
</p:tagLst>
</file>

<file path=ppt/tags/tag8.xml><?xml version="1.0" encoding="utf-8"?>
<p:tagLst xmlns:a="http://schemas.openxmlformats.org/drawingml/2006/main" xmlns:r="http://schemas.openxmlformats.org/officeDocument/2006/relationships" xmlns:p="http://schemas.openxmlformats.org/presentationml/2006/main">
  <p:tag name="TIMING" val="|18.4|8.2"/>
</p:tagLst>
</file>

<file path=ppt/tags/tag9.xml><?xml version="1.0" encoding="utf-8"?>
<p:tagLst xmlns:a="http://schemas.openxmlformats.org/drawingml/2006/main" xmlns:r="http://schemas.openxmlformats.org/officeDocument/2006/relationships" xmlns:p="http://schemas.openxmlformats.org/presentationml/2006/main">
  <p:tag name="TIMING" val="|1.8|18.8"/>
</p:tagLst>
</file>

<file path=ppt/theme/theme1.xml><?xml version="1.0" encoding="utf-8"?>
<a:theme xmlns:a="http://schemas.openxmlformats.org/drawingml/2006/main" name="Horiz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txDef>
      <a:spPr>
        <a:noFill/>
      </a:spPr>
      <a:bodyPr wrap="square" rtlCol="0">
        <a:spAutoFit/>
      </a:bodyPr>
      <a:lstStyle>
        <a:defPPr algn="l">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6740</TotalTime>
  <Words>2558</Words>
  <Application>Microsoft Office PowerPoint</Application>
  <PresentationFormat>Widescreen</PresentationFormat>
  <Paragraphs>242</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Gill Sans</vt:lpstr>
      <vt:lpstr>Lucida Grande</vt:lpstr>
      <vt:lpstr>Arial</vt:lpstr>
      <vt:lpstr>Calibri</vt:lpstr>
      <vt:lpstr>Cambria Math</vt:lpstr>
      <vt:lpstr>Wingdings</vt:lpstr>
      <vt:lpstr>Horizon</vt:lpstr>
      <vt:lpstr>Concierge: Towards Accuracy-Driven Bandwidth Allocation for Video Analytics Applications in Edge Network</vt:lpstr>
      <vt:lpstr>(Live) Video Analytics Application</vt:lpstr>
      <vt:lpstr>Temporal Variability in Videos</vt:lpstr>
      <vt:lpstr>Self-adaptation of the VA applications</vt:lpstr>
      <vt:lpstr>Temporal Variability in Bandwidth Usage</vt:lpstr>
      <vt:lpstr>Accuracy Sensitivity - AccSen</vt:lpstr>
      <vt:lpstr>Accuracy Sensitivity - AccSen</vt:lpstr>
      <vt:lpstr>AccSen in realities</vt:lpstr>
      <vt:lpstr>Dynamic bandwidth allocation</vt:lpstr>
      <vt:lpstr>Strawman Design</vt:lpstr>
      <vt:lpstr>Heavy overhead at runtime</vt:lpstr>
      <vt:lpstr>Accuracy = Similarity</vt:lpstr>
      <vt:lpstr>Why not directly compare - InferDiff</vt:lpstr>
      <vt:lpstr>AccSen vs. InferDiff</vt:lpstr>
      <vt:lpstr>Minimal overhead at runtime</vt:lpstr>
      <vt:lpstr>Concierge</vt:lpstr>
      <vt:lpstr>Other technical details in paper</vt:lpstr>
      <vt:lpstr>Evaluation Setup</vt:lpstr>
      <vt:lpstr>Concierge’s Performance</vt:lpstr>
      <vt:lpstr>Effectiveness on InferDiff</vt:lpstr>
      <vt:lpstr>Conclusion</vt:lpstr>
    </vt:vector>
  </TitlesOfParts>
  <Manager/>
  <Company>UC Berkeley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 G</dc:creator>
  <cp:keywords/>
  <dc:description/>
  <cp:lastModifiedBy>Roy Huang</cp:lastModifiedBy>
  <cp:revision>93</cp:revision>
  <cp:lastPrinted>2010-10-29T05:29:22Z</cp:lastPrinted>
  <dcterms:created xsi:type="dcterms:W3CDTF">2010-10-14T08:11:44Z</dcterms:created>
  <dcterms:modified xsi:type="dcterms:W3CDTF">2024-08-16T17:45:13Z</dcterms:modified>
  <cp:category/>
</cp:coreProperties>
</file>