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6" r:id="rId9"/>
    <p:sldId id="261" r:id="rId10"/>
    <p:sldId id="264" r:id="rId11"/>
    <p:sldId id="262" r:id="rId12"/>
    <p:sldId id="265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7E47E-25BD-DDED-AE5B-6EAFE8C96D68}" v="78" dt="2019-11-29T23:19:18.178"/>
    <p1510:client id="{A9EE9580-A644-E200-B957-5A015DCF29CC}" v="748" dt="2019-11-30T00:42:39.745"/>
    <p1510:client id="{DF6E2342-CA3D-B142-4B90-A50A7C7C17A9}" v="6832" dt="2019-11-30T04:39:42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4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9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3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6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6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4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CSC 4370 Project 3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Ulysses Carlos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8C29-5712-4510-8A7A-C5CE4C7A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/>
                <a:cs typeface="Calibri Light"/>
              </a:rPr>
              <a:t>Shuffle()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AD6160-1755-49F1-81A8-882C1A3E8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985" y="731520"/>
            <a:ext cx="4458585" cy="57111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251A-C36C-4CE0-9BE8-23B7D5031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From the blank tile, shuffle() shuffles the tiles based on difficulty.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The program randomly moves a direction and then determines if the move is valid. </a:t>
            </a:r>
            <a:endParaRPr lang="en-US" sz="1800" dirty="0">
              <a:cs typeface="Calibri" panose="020F0502020204030204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If the move is valid, it adds a value to puzzle_history and swaps the two tiles.</a:t>
            </a:r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374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25D-EE6B-40F3-A106-E6E077A4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/>
                <a:cs typeface="Calibri Light"/>
              </a:rPr>
              <a:t>Move()</a:t>
            </a:r>
            <a:endParaRPr lang="en-US">
              <a:latin typeface="Consolas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0663E4-0A42-4404-BA26-1E6FAD68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761" y="731520"/>
            <a:ext cx="5071918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00DF-516C-4B0B-A361-DBBD90C4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/>
              </a:rPr>
              <a:t>Accepts the parameter index, which is generated for each tile.</a:t>
            </a:r>
            <a:endParaRPr lang="en-US" sz="1800" dirty="0">
              <a:cs typeface="Calibri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/>
              </a:rPr>
              <a:t>It determines if the tile can move by checking if any of its neighbors is a blank tile through the function check_neighbors</a:t>
            </a:r>
            <a:endParaRPr lang="en-US" sz="1800" dirty="0">
              <a:cs typeface="Calibri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/>
              </a:rPr>
              <a:t>If a neighbor is a blank tile, it</a:t>
            </a:r>
            <a:r>
              <a:rPr lang="en-US" sz="1800" dirty="0">
                <a:cs typeface="Calibri"/>
              </a:rPr>
              <a:t> </a:t>
            </a:r>
            <a:r>
              <a:rPr lang="en-US" sz="1800">
                <a:cs typeface="Calibri"/>
              </a:rPr>
              <a:t>swaps both tiles, giving the impression that the tile has moved.</a:t>
            </a:r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46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63F6-2D47-418D-B328-58E0C279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/>
                <a:cs typeface="Calibri Light"/>
              </a:rPr>
              <a:t>Move() (cont.)</a:t>
            </a:r>
            <a:endParaRPr lang="en-US">
              <a:latin typeface="Consolas"/>
            </a:endParaRPr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ED4DD974-F2D7-4731-AD19-B62DF454A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2371506"/>
            <a:ext cx="6492240" cy="19778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80CC2-4D1C-4339-BEFD-5FB9BC4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600">
                <a:latin typeface="Consolas"/>
                <a:cs typeface="Calibri" panose="020F0502020204030204"/>
              </a:rPr>
              <a:t>check_winning_condition() </a:t>
            </a:r>
            <a:r>
              <a:rPr lang="en-US" sz="1800">
                <a:cs typeface="Calibri" panose="020F0502020204030204"/>
              </a:rPr>
              <a:t>is executed at the end of move() to determine if the puzzle has been solved.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The array </a:t>
            </a:r>
            <a:r>
              <a:rPr lang="en-US" sz="1800">
                <a:latin typeface="Consolas"/>
                <a:cs typeface="Calibri" panose="020F0502020204030204"/>
              </a:rPr>
              <a:t>correct_image_list</a:t>
            </a:r>
            <a:r>
              <a:rPr lang="en-US" sz="1800">
                <a:cs typeface="Calibri" panose="020F0502020204030204"/>
              </a:rPr>
              <a:t> is then compared to the current_image_list.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The game is won if both arrays are equal.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805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63F6-2D47-418D-B328-58E0C279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/>
                <a:cs typeface="Calibri Light"/>
              </a:rPr>
              <a:t>Move() (cont.)</a:t>
            </a:r>
            <a:endParaRPr lang="en-US">
              <a:latin typeface="Consola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80CC2-4D1C-4339-BEFD-5FB9BC4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2000">
                <a:cs typeface="Calibri" panose="020F0502020204030204"/>
              </a:rPr>
              <a:t>A popup is displayed when the game is solved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2000">
                <a:cs typeface="Calibri" panose="020F0502020204030204"/>
              </a:rPr>
              <a:t>Closing the popup will reload the page.</a:t>
            </a: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endParaRPr lang="en-US" sz="1800" dirty="0">
              <a:cs typeface="Calibri" panose="020F0502020204030204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15C498-2036-4789-ACC6-84EA8734E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464" y="731520"/>
            <a:ext cx="4738511" cy="5257800"/>
          </a:xfrm>
        </p:spPr>
      </p:pic>
    </p:spTree>
    <p:extLst>
      <p:ext uri="{BB962C8B-B14F-4D97-AF65-F5344CB8AC3E}">
        <p14:creationId xmlns:p14="http://schemas.microsoft.com/office/powerpoint/2010/main" val="17497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F770-04BA-4E73-B194-09BBE44D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Difficulty 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CE8230-8910-412E-B8AC-BA958BC92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266" y="731520"/>
            <a:ext cx="4714907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15C9A-836C-44FD-A5A8-981B14B0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/>
              </a:rPr>
              <a:t>Clicking on "Set Difficulty" will open a popup that can change the difficulty level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/>
              </a:rPr>
              <a:t>The difficulty level will change the amount of moves that the program can use to randomize the image.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41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7280DA-87EA-4586-8363-0E681DDB0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44D32-7E57-4560-A1F9-78DACBC3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C10E55-DD22-414D-96C8-AF83F366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0F770-04BA-4E73-B194-09BBE44D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32" y="401088"/>
            <a:ext cx="3653932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onsolas"/>
              </a:rPr>
              <a:t>Solve_for_me()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15C9A-836C-44FD-A5A8-981B14B0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600"/>
              <a:t>Clicking on "Solve For Me" will solve the puzzle regardless if the player has moved tiles or not.</a:t>
            </a:r>
            <a:endParaRPr lang="en-US" sz="1600">
              <a:cs typeface="Calibri"/>
            </a:endParaRP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600"/>
              <a:t>It activates solve_for_me(), which uses the array puzzle_history to backtrace back into the default image.</a:t>
            </a:r>
            <a:endParaRPr lang="en-US" sz="1600">
              <a:cs typeface="Calibri"/>
            </a:endParaRPr>
          </a:p>
          <a:p>
            <a:pPr marL="285750" indent="-285750">
              <a:buFont typeface="Calibri" panose="020F0502020204030204" pitchFamily="34" charset="0"/>
              <a:buChar char="•"/>
            </a:pPr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CBDBDEF-5AF6-42D9-BA81-46EF41C32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3" b="293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62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5508-CDFD-45F0-AB45-CB9DD91D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6EC5-9692-4200-8E97-9B25552B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 Ulysses Carlos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200" dirty="0">
                <a:cs typeface="Calibri" panose="020F0502020204030204"/>
              </a:rPr>
              <a:t>Main Programmer and Designer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2200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2661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7C33-6294-4497-8124-11DF4565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3E55-A993-487A-AAE5-8026C157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 Create a Sliding Puzzle using </a:t>
            </a:r>
            <a:r>
              <a:rPr lang="en-US" sz="2400">
                <a:cs typeface="Calibri" panose="020F0502020204030204"/>
              </a:rPr>
              <a:t>JavaScript</a:t>
            </a:r>
            <a:r>
              <a:rPr lang="en-US" sz="2400" dirty="0">
                <a:cs typeface="Calibri" panose="020F0502020204030204"/>
              </a:rPr>
              <a:t> (Including DOM), HTML and CSS 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200">
                <a:cs typeface="Calibri" panose="020F0502020204030204"/>
              </a:rPr>
              <a:t>Use at least one image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200">
                <a:cs typeface="Calibri" panose="020F0502020204030204"/>
              </a:rPr>
              <a:t>Clicking on a tile bordering the empty tile will move the tile to that position</a:t>
            </a:r>
            <a:endParaRPr lang="en-US" sz="2200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200" dirty="0">
                <a:cs typeface="Calibri" panose="020F0502020204030204"/>
              </a:rPr>
              <a:t>Clicking on the blank tile/</a:t>
            </a:r>
            <a:r>
              <a:rPr lang="en-US" sz="2200">
                <a:cs typeface="Calibri" panose="020F0502020204030204"/>
              </a:rPr>
              <a:t>surrounded</a:t>
            </a:r>
            <a:r>
              <a:rPr lang="en-US" sz="2200" dirty="0">
                <a:cs typeface="Calibri" panose="020F0502020204030204"/>
              </a:rPr>
              <a:t> tile will produce no effect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2200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2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10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8125-525C-4A88-A272-4AD5E495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E636-3B98-4099-828E-1C16B8B8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 Used HTML, CSS, and Javascript to finish the project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HTML  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The Webpage itself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CSS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Controlled Page Background and table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JavaScript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Displayed Puzzle pieces</a:t>
            </a: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Implementated Puzzle Randomization, Solve For Me!, and Difficulty Level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83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444F-10C6-4901-ABF2-9F2C4DFA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Website</a:t>
            </a:r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093C7B-0EC0-49A4-B989-4C3482AD5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915" y="731520"/>
            <a:ext cx="4863610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BC88B-A953-4D62-B784-FC7C45B29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"Let us begin the Game" executes main() in main.js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Difficulty level can be changed by pressing the "Set Difficulty" button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The "Solve for Me!" Button will solve the puzzle regardless if you have started the puzzle or not.</a:t>
            </a:r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959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E03F-31B2-4285-AD52-6810B2F9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Website (cont) </a:t>
            </a:r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B4BE157-29CA-44D2-877E-16F4AC20C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915" y="731520"/>
            <a:ext cx="4863610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C4F79-BEB6-4CC8-8E25-3BF369CFD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An inline script plays a song throught the puzzle. It does not loop and is randomly choosen on each refresh.</a:t>
            </a:r>
            <a:endParaRPr lang="en-US" sz="1800" dirty="0">
              <a:cs typeface="Calibri" panose="020F0502020204030204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The image displayed for each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en-US" sz="1800">
                <a:cs typeface="Calibri" panose="020F0502020204030204"/>
              </a:rPr>
              <a:t>puzzle is chosen at random out of a collection of 10 different images.</a:t>
            </a:r>
            <a:endParaRPr lang="en-US" sz="1800" dirty="0">
              <a:cs typeface="Calibri" panose="020F0502020204030204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91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D0BD-C760-4DEC-A1C8-0D132416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Website(cont)</a:t>
            </a:r>
            <a:endParaRPr lang="en-US"/>
          </a:p>
        </p:txBody>
      </p:sp>
      <p:pic>
        <p:nvPicPr>
          <p:cNvPr id="5" name="Picture 5" descr="A screenshot of a social media photo of a person&#10;&#10;Description generated with high confidence">
            <a:extLst>
              <a:ext uri="{FF2B5EF4-FFF2-40B4-BE49-F238E27FC236}">
                <a16:creationId xmlns:a16="http://schemas.microsoft.com/office/drawing/2014/main" id="{2439A541-DC33-40DC-9522-06778F212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806" y="731520"/>
            <a:ext cx="4599827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8DAB-BAD4-4303-9E7F-968B3B5CF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Each image has been broken down into 16 250x 250 tiles, which can be downscaled to any resolution.</a:t>
            </a:r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44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6578-0C4B-470D-9F49-78187AD1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/>
                <a:cs typeface="Calibri Light"/>
              </a:rPr>
              <a:t>Main()</a:t>
            </a:r>
            <a:endParaRPr lang="en-US" dirty="0">
              <a:latin typeface="Consolas"/>
              <a:cs typeface="Calibri Ligh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F59145-019D-4CEC-8B17-E7A6C91C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804" y="731520"/>
            <a:ext cx="5153832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1873A-B58A-44CB-B29C-89224DAE0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>
                <a:cs typeface="Calibri" panose="020F0502020204030204"/>
              </a:rPr>
              <a:t>Pressing "Let us start the game" will call the function </a:t>
            </a:r>
            <a:r>
              <a:rPr lang="en-US" sz="1800">
                <a:latin typeface="Consolas"/>
                <a:cs typeface="Calibri" panose="020F0502020204030204"/>
              </a:rPr>
              <a:t>initalize_current_image()</a:t>
            </a:r>
            <a:r>
              <a:rPr lang="en-US" sz="1800">
                <a:cs typeface="Calibri" panose="020F0502020204030204"/>
              </a:rPr>
              <a:t> which sets the image tiles, randomizes it,  initializes the puzzle history, and stores the solved image in an array.</a:t>
            </a:r>
          </a:p>
        </p:txBody>
      </p:sp>
    </p:spTree>
    <p:extLst>
      <p:ext uri="{BB962C8B-B14F-4D97-AF65-F5344CB8AC3E}">
        <p14:creationId xmlns:p14="http://schemas.microsoft.com/office/powerpoint/2010/main" val="89940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3FA7-9052-49F9-A8DB-341C9A9E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/>
                <a:cs typeface="Calibri Light"/>
              </a:rPr>
              <a:t>Draw_table()</a:t>
            </a:r>
            <a:endParaRPr lang="en-US">
              <a:latin typeface="Consola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D9068-C857-4831-9BE1-D430C798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An image is selected at random, and each segment is pushed into current_image_list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Each image has an onclick event </a:t>
            </a:r>
            <a:r>
              <a:rPr lang="en-US" sz="2000">
                <a:latin typeface="Consolas"/>
                <a:cs typeface="Calibri"/>
              </a:rPr>
              <a:t>move()</a:t>
            </a:r>
            <a:r>
              <a:rPr lang="en-US" sz="2000">
                <a:latin typeface="Calibri"/>
                <a:cs typeface="Calibri"/>
              </a:rPr>
              <a:t> which passes a value alongside it.</a:t>
            </a:r>
            <a:endParaRPr lang="en-US" sz="2000">
              <a:latin typeface="Times New Roman"/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The image is stored in a table datum, which is appended into a row.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000">
                <a:cs typeface="Calibri"/>
              </a:rPr>
              <a:t>This row is then appended to the table.</a:t>
            </a:r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7" name="Picture 17" descr="Screenshot of draw_table()">
            <a:extLst>
              <a:ext uri="{FF2B5EF4-FFF2-40B4-BE49-F238E27FC236}">
                <a16:creationId xmlns:a16="http://schemas.microsoft.com/office/drawing/2014/main" id="{92498EFA-5343-4FBB-9DF8-7AB6330E0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439" y="731520"/>
            <a:ext cx="6448562" cy="5257800"/>
          </a:xfrm>
        </p:spPr>
      </p:pic>
    </p:spTree>
    <p:extLst>
      <p:ext uri="{BB962C8B-B14F-4D97-AF65-F5344CB8AC3E}">
        <p14:creationId xmlns:p14="http://schemas.microsoft.com/office/powerpoint/2010/main" val="1541962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CSC 4370 Project 3 Presentation</vt:lpstr>
      <vt:lpstr>Project Roles</vt:lpstr>
      <vt:lpstr>The Problem</vt:lpstr>
      <vt:lpstr>Solution</vt:lpstr>
      <vt:lpstr>The Website</vt:lpstr>
      <vt:lpstr>The Website (cont) </vt:lpstr>
      <vt:lpstr>The Website(cont)</vt:lpstr>
      <vt:lpstr>Main()</vt:lpstr>
      <vt:lpstr>Draw_table()</vt:lpstr>
      <vt:lpstr>Shuffle()</vt:lpstr>
      <vt:lpstr>Move()</vt:lpstr>
      <vt:lpstr>Move() (cont.)</vt:lpstr>
      <vt:lpstr>Move() (cont.)</vt:lpstr>
      <vt:lpstr>Difficulty </vt:lpstr>
      <vt:lpstr>Solve_for_me()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Ulysses Carlos</cp:lastModifiedBy>
  <cp:revision>646</cp:revision>
  <dcterms:created xsi:type="dcterms:W3CDTF">2019-11-29T23:18:06Z</dcterms:created>
  <dcterms:modified xsi:type="dcterms:W3CDTF">2019-11-30T22:50:13Z</dcterms:modified>
</cp:coreProperties>
</file>