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397349-B173-3C33-5CCA-A8635D6EB7A1}" v="404" dt="2019-09-27T03:58:37.980"/>
    <p1510:client id="{F3842ADA-E1BB-2759-1FC1-248C119D3F45}" v="1448" dt="2019-09-28T20:47:25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lysses Carlos" userId="S::ucarlos1@student.gsu.edu::ebf4436f-ca0a-4149-a2ea-dc0aad1b95f5" providerId="AD" clId="Web-{97397349-B173-3C33-5CCA-A8635D6EB7A1}"/>
    <pc:docChg chg="addSld modSld addMainMaster delMainMaster">
      <pc:chgData name="Ulysses Carlos" userId="S::ucarlos1@student.gsu.edu::ebf4436f-ca0a-4149-a2ea-dc0aad1b95f5" providerId="AD" clId="Web-{97397349-B173-3C33-5CCA-A8635D6EB7A1}" dt="2019-09-27T03:58:37.980" v="401" actId="20577"/>
      <pc:docMkLst>
        <pc:docMk/>
      </pc:docMkLst>
      <pc:sldChg chg="addSp delSp modSp mod setBg modClrScheme setClrOvrMap chgLayout">
        <pc:chgData name="Ulysses Carlos" userId="S::ucarlos1@student.gsu.edu::ebf4436f-ca0a-4149-a2ea-dc0aad1b95f5" providerId="AD" clId="Web-{97397349-B173-3C33-5CCA-A8635D6EB7A1}" dt="2019-09-27T03:45:10.711" v="289"/>
        <pc:sldMkLst>
          <pc:docMk/>
          <pc:sldMk cId="109857222" sldId="256"/>
        </pc:sldMkLst>
        <pc:spChg chg="mod ord">
          <ac:chgData name="Ulysses Carlos" userId="S::ucarlos1@student.gsu.edu::ebf4436f-ca0a-4149-a2ea-dc0aad1b95f5" providerId="AD" clId="Web-{97397349-B173-3C33-5CCA-A8635D6EB7A1}" dt="2019-09-27T03:45:10.711" v="289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Ulysses Carlos" userId="S::ucarlos1@student.gsu.edu::ebf4436f-ca0a-4149-a2ea-dc0aad1b95f5" providerId="AD" clId="Web-{97397349-B173-3C33-5CCA-A8635D6EB7A1}" dt="2019-09-27T03:45:10.711" v="289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Ulysses Carlos" userId="S::ucarlos1@student.gsu.edu::ebf4436f-ca0a-4149-a2ea-dc0aad1b95f5" providerId="AD" clId="Web-{97397349-B173-3C33-5CCA-A8635D6EB7A1}" dt="2019-09-27T03:45:10.711" v="289"/>
          <ac:spMkLst>
            <pc:docMk/>
            <pc:sldMk cId="109857222" sldId="256"/>
            <ac:spMk id="8" creationId="{FBDCECDC-EEE3-4128-AA5E-82A8C08796E8}"/>
          </ac:spMkLst>
        </pc:spChg>
        <pc:spChg chg="add del">
          <ac:chgData name="Ulysses Carlos" userId="S::ucarlos1@student.gsu.edu::ebf4436f-ca0a-4149-a2ea-dc0aad1b95f5" providerId="AD" clId="Web-{97397349-B173-3C33-5CCA-A8635D6EB7A1}" dt="2019-09-27T03:04:47.284" v="2"/>
          <ac:spMkLst>
            <pc:docMk/>
            <pc:sldMk cId="109857222" sldId="256"/>
            <ac:spMk id="9" creationId="{72CA733A-8D25-4E63-8273-CC14052E0E8A}"/>
          </ac:spMkLst>
        </pc:spChg>
        <pc:spChg chg="add del">
          <ac:chgData name="Ulysses Carlos" userId="S::ucarlos1@student.gsu.edu::ebf4436f-ca0a-4149-a2ea-dc0aad1b95f5" providerId="AD" clId="Web-{97397349-B173-3C33-5CCA-A8635D6EB7A1}" dt="2019-09-27T03:45:10.711" v="289"/>
          <ac:spMkLst>
            <pc:docMk/>
            <pc:sldMk cId="109857222" sldId="256"/>
            <ac:spMk id="10" creationId="{4260EDE0-989C-4E16-AF94-F652294D828E}"/>
          </ac:spMkLst>
        </pc:spChg>
        <pc:spChg chg="add del">
          <ac:chgData name="Ulysses Carlos" userId="S::ucarlos1@student.gsu.edu::ebf4436f-ca0a-4149-a2ea-dc0aad1b95f5" providerId="AD" clId="Web-{97397349-B173-3C33-5CCA-A8635D6EB7A1}" dt="2019-09-27T03:45:10.711" v="289"/>
          <ac:spMkLst>
            <pc:docMk/>
            <pc:sldMk cId="109857222" sldId="256"/>
            <ac:spMk id="12" creationId="{1F3985C0-E548-44D2-B30E-F3E42DADE133}"/>
          </ac:spMkLst>
        </pc:spChg>
        <pc:spChg chg="add del">
          <ac:chgData name="Ulysses Carlos" userId="S::ucarlos1@student.gsu.edu::ebf4436f-ca0a-4149-a2ea-dc0aad1b95f5" providerId="AD" clId="Web-{97397349-B173-3C33-5CCA-A8635D6EB7A1}" dt="2019-09-27T03:45:07.445" v="288"/>
          <ac:spMkLst>
            <pc:docMk/>
            <pc:sldMk cId="109857222" sldId="256"/>
            <ac:spMk id="17" creationId="{8C6E698C-8155-4B8B-BDC9-B7299772B509}"/>
          </ac:spMkLst>
        </pc:spChg>
        <pc:spChg chg="add del">
          <ac:chgData name="Ulysses Carlos" userId="S::ucarlos1@student.gsu.edu::ebf4436f-ca0a-4149-a2ea-dc0aad1b95f5" providerId="AD" clId="Web-{97397349-B173-3C33-5CCA-A8635D6EB7A1}" dt="2019-09-27T03:45:07.445" v="288"/>
          <ac:spMkLst>
            <pc:docMk/>
            <pc:sldMk cId="109857222" sldId="256"/>
            <ac:spMk id="19" creationId="{0EEF5601-A8BC-411D-AA64-3E79320BA122}"/>
          </ac:spMkLst>
        </pc:spChg>
        <pc:spChg chg="add del">
          <ac:chgData name="Ulysses Carlos" userId="S::ucarlos1@student.gsu.edu::ebf4436f-ca0a-4149-a2ea-dc0aad1b95f5" providerId="AD" clId="Web-{97397349-B173-3C33-5CCA-A8635D6EB7A1}" dt="2019-09-27T03:45:07.445" v="288"/>
          <ac:spMkLst>
            <pc:docMk/>
            <pc:sldMk cId="109857222" sldId="256"/>
            <ac:spMk id="21" creationId="{33209156-242F-4B26-8D07-CEB2B68A9F9A}"/>
          </ac:spMkLst>
        </pc:spChg>
        <pc:picChg chg="add del">
          <ac:chgData name="Ulysses Carlos" userId="S::ucarlos1@student.gsu.edu::ebf4436f-ca0a-4149-a2ea-dc0aad1b95f5" providerId="AD" clId="Web-{97397349-B173-3C33-5CCA-A8635D6EB7A1}" dt="2019-09-27T03:04:47.284" v="2"/>
          <ac:picMkLst>
            <pc:docMk/>
            <pc:sldMk cId="109857222" sldId="256"/>
            <ac:picMk id="4" creationId="{848CF0A3-D4B1-46F9-A47F-4A42135430D2}"/>
          </ac:picMkLst>
        </pc:picChg>
        <pc:picChg chg="add del">
          <ac:chgData name="Ulysses Carlos" userId="S::ucarlos1@student.gsu.edu::ebf4436f-ca0a-4149-a2ea-dc0aad1b95f5" providerId="AD" clId="Web-{97397349-B173-3C33-5CCA-A8635D6EB7A1}" dt="2019-09-27T03:04:47.284" v="2"/>
          <ac:picMkLst>
            <pc:docMk/>
            <pc:sldMk cId="109857222" sldId="256"/>
            <ac:picMk id="11" creationId="{2BFB581C-2142-4222-9A3B-905AD6C09535}"/>
          </ac:picMkLst>
        </pc:picChg>
      </pc:sldChg>
      <pc:sldChg chg="modSp new mod modClrScheme chgLayout">
        <pc:chgData name="Ulysses Carlos" userId="S::ucarlos1@student.gsu.edu::ebf4436f-ca0a-4149-a2ea-dc0aad1b95f5" providerId="AD" clId="Web-{97397349-B173-3C33-5CCA-A8635D6EB7A1}" dt="2019-09-27T03:48:18.729" v="399" actId="20577"/>
        <pc:sldMkLst>
          <pc:docMk/>
          <pc:sldMk cId="85585364" sldId="257"/>
        </pc:sldMkLst>
        <pc:spChg chg="mod ord">
          <ac:chgData name="Ulysses Carlos" userId="S::ucarlos1@student.gsu.edu::ebf4436f-ca0a-4149-a2ea-dc0aad1b95f5" providerId="AD" clId="Web-{97397349-B173-3C33-5CCA-A8635D6EB7A1}" dt="2019-09-27T03:44:30.914" v="285"/>
          <ac:spMkLst>
            <pc:docMk/>
            <pc:sldMk cId="85585364" sldId="257"/>
            <ac:spMk id="2" creationId="{A1243A80-735A-4BF5-B93E-5238F1BDCFF8}"/>
          </ac:spMkLst>
        </pc:spChg>
        <pc:spChg chg="mod ord">
          <ac:chgData name="Ulysses Carlos" userId="S::ucarlos1@student.gsu.edu::ebf4436f-ca0a-4149-a2ea-dc0aad1b95f5" providerId="AD" clId="Web-{97397349-B173-3C33-5CCA-A8635D6EB7A1}" dt="2019-09-27T03:48:18.729" v="399" actId="20577"/>
          <ac:spMkLst>
            <pc:docMk/>
            <pc:sldMk cId="85585364" sldId="257"/>
            <ac:spMk id="3" creationId="{C9984C0B-A1CE-4A6B-A690-C832A7CF9C71}"/>
          </ac:spMkLst>
        </pc:spChg>
      </pc:sldChg>
      <pc:sldMasterChg chg="add del addSldLayout delSldLayout">
        <pc:chgData name="Ulysses Carlos" userId="S::ucarlos1@student.gsu.edu::ebf4436f-ca0a-4149-a2ea-dc0aad1b95f5" providerId="AD" clId="Web-{97397349-B173-3C33-5CCA-A8635D6EB7A1}" dt="2019-09-27T03:04:54.159" v="4"/>
        <pc:sldMasterMkLst>
          <pc:docMk/>
          <pc:sldMasterMk cId="2460954070" sldId="2147483660"/>
        </pc:sldMasterMkLst>
        <pc:sldLayoutChg chg="add del">
          <pc:chgData name="Ulysses Carlos" userId="S::ucarlos1@student.gsu.edu::ebf4436f-ca0a-4149-a2ea-dc0aad1b95f5" providerId="AD" clId="Web-{97397349-B173-3C33-5CCA-A8635D6EB7A1}" dt="2019-09-27T03:04:54.159" v="4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Ulysses Carlos" userId="S::ucarlos1@student.gsu.edu::ebf4436f-ca0a-4149-a2ea-dc0aad1b95f5" providerId="AD" clId="Web-{97397349-B173-3C33-5CCA-A8635D6EB7A1}" dt="2019-09-27T03:04:54.159" v="4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Ulysses Carlos" userId="S::ucarlos1@student.gsu.edu::ebf4436f-ca0a-4149-a2ea-dc0aad1b95f5" providerId="AD" clId="Web-{97397349-B173-3C33-5CCA-A8635D6EB7A1}" dt="2019-09-27T03:04:54.159" v="4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Ulysses Carlos" userId="S::ucarlos1@student.gsu.edu::ebf4436f-ca0a-4149-a2ea-dc0aad1b95f5" providerId="AD" clId="Web-{97397349-B173-3C33-5CCA-A8635D6EB7A1}" dt="2019-09-27T03:04:54.159" v="4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Ulysses Carlos" userId="S::ucarlos1@student.gsu.edu::ebf4436f-ca0a-4149-a2ea-dc0aad1b95f5" providerId="AD" clId="Web-{97397349-B173-3C33-5CCA-A8635D6EB7A1}" dt="2019-09-27T03:04:54.159" v="4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Ulysses Carlos" userId="S::ucarlos1@student.gsu.edu::ebf4436f-ca0a-4149-a2ea-dc0aad1b95f5" providerId="AD" clId="Web-{97397349-B173-3C33-5CCA-A8635D6EB7A1}" dt="2019-09-27T03:04:54.159" v="4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Ulysses Carlos" userId="S::ucarlos1@student.gsu.edu::ebf4436f-ca0a-4149-a2ea-dc0aad1b95f5" providerId="AD" clId="Web-{97397349-B173-3C33-5CCA-A8635D6EB7A1}" dt="2019-09-27T03:04:54.159" v="4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Ulysses Carlos" userId="S::ucarlos1@student.gsu.edu::ebf4436f-ca0a-4149-a2ea-dc0aad1b95f5" providerId="AD" clId="Web-{97397349-B173-3C33-5CCA-A8635D6EB7A1}" dt="2019-09-27T03:04:54.159" v="4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Ulysses Carlos" userId="S::ucarlos1@student.gsu.edu::ebf4436f-ca0a-4149-a2ea-dc0aad1b95f5" providerId="AD" clId="Web-{97397349-B173-3C33-5CCA-A8635D6EB7A1}" dt="2019-09-27T03:04:54.159" v="4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Ulysses Carlos" userId="S::ucarlos1@student.gsu.edu::ebf4436f-ca0a-4149-a2ea-dc0aad1b95f5" providerId="AD" clId="Web-{97397349-B173-3C33-5CCA-A8635D6EB7A1}" dt="2019-09-27T03:04:54.159" v="4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Ulysses Carlos" userId="S::ucarlos1@student.gsu.edu::ebf4436f-ca0a-4149-a2ea-dc0aad1b95f5" providerId="AD" clId="Web-{97397349-B173-3C33-5CCA-A8635D6EB7A1}" dt="2019-09-27T03:04:54.159" v="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Ulysses Carlos" userId="S::ucarlos1@student.gsu.edu::ebf4436f-ca0a-4149-a2ea-dc0aad1b95f5" providerId="AD" clId="Web-{97397349-B173-3C33-5CCA-A8635D6EB7A1}" dt="2019-09-27T03:04:48.222" v="3"/>
        <pc:sldMasterMkLst>
          <pc:docMk/>
          <pc:sldMasterMk cId="2714666829" sldId="2147483672"/>
        </pc:sldMasterMkLst>
        <pc:sldLayoutChg chg="add del mod replId">
          <pc:chgData name="Ulysses Carlos" userId="S::ucarlos1@student.gsu.edu::ebf4436f-ca0a-4149-a2ea-dc0aad1b95f5" providerId="AD" clId="Web-{97397349-B173-3C33-5CCA-A8635D6EB7A1}" dt="2019-09-27T03:04:48.222" v="3"/>
          <pc:sldLayoutMkLst>
            <pc:docMk/>
            <pc:sldMasterMk cId="2714666829" sldId="2147483672"/>
            <pc:sldLayoutMk cId="2400540913" sldId="2147483673"/>
          </pc:sldLayoutMkLst>
        </pc:sldLayoutChg>
        <pc:sldLayoutChg chg="add del mod replId">
          <pc:chgData name="Ulysses Carlos" userId="S::ucarlos1@student.gsu.edu::ebf4436f-ca0a-4149-a2ea-dc0aad1b95f5" providerId="AD" clId="Web-{97397349-B173-3C33-5CCA-A8635D6EB7A1}" dt="2019-09-27T03:04:48.222" v="3"/>
          <pc:sldLayoutMkLst>
            <pc:docMk/>
            <pc:sldMasterMk cId="2714666829" sldId="2147483672"/>
            <pc:sldLayoutMk cId="1398017067" sldId="2147483674"/>
          </pc:sldLayoutMkLst>
        </pc:sldLayoutChg>
        <pc:sldLayoutChg chg="add del mod replId">
          <pc:chgData name="Ulysses Carlos" userId="S::ucarlos1@student.gsu.edu::ebf4436f-ca0a-4149-a2ea-dc0aad1b95f5" providerId="AD" clId="Web-{97397349-B173-3C33-5CCA-A8635D6EB7A1}" dt="2019-09-27T03:04:48.222" v="3"/>
          <pc:sldLayoutMkLst>
            <pc:docMk/>
            <pc:sldMasterMk cId="2714666829" sldId="2147483672"/>
            <pc:sldLayoutMk cId="2463376812" sldId="2147483675"/>
          </pc:sldLayoutMkLst>
        </pc:sldLayoutChg>
        <pc:sldLayoutChg chg="add del mod replId">
          <pc:chgData name="Ulysses Carlos" userId="S::ucarlos1@student.gsu.edu::ebf4436f-ca0a-4149-a2ea-dc0aad1b95f5" providerId="AD" clId="Web-{97397349-B173-3C33-5CCA-A8635D6EB7A1}" dt="2019-09-27T03:04:48.222" v="3"/>
          <pc:sldLayoutMkLst>
            <pc:docMk/>
            <pc:sldMasterMk cId="2714666829" sldId="2147483672"/>
            <pc:sldLayoutMk cId="1285543323" sldId="2147483676"/>
          </pc:sldLayoutMkLst>
        </pc:sldLayoutChg>
        <pc:sldLayoutChg chg="add del mod replId">
          <pc:chgData name="Ulysses Carlos" userId="S::ucarlos1@student.gsu.edu::ebf4436f-ca0a-4149-a2ea-dc0aad1b95f5" providerId="AD" clId="Web-{97397349-B173-3C33-5CCA-A8635D6EB7A1}" dt="2019-09-27T03:04:48.222" v="3"/>
          <pc:sldLayoutMkLst>
            <pc:docMk/>
            <pc:sldMasterMk cId="2714666829" sldId="2147483672"/>
            <pc:sldLayoutMk cId="1125811856" sldId="2147483677"/>
          </pc:sldLayoutMkLst>
        </pc:sldLayoutChg>
        <pc:sldLayoutChg chg="add del mod replId">
          <pc:chgData name="Ulysses Carlos" userId="S::ucarlos1@student.gsu.edu::ebf4436f-ca0a-4149-a2ea-dc0aad1b95f5" providerId="AD" clId="Web-{97397349-B173-3C33-5CCA-A8635D6EB7A1}" dt="2019-09-27T03:04:48.222" v="3"/>
          <pc:sldLayoutMkLst>
            <pc:docMk/>
            <pc:sldMasterMk cId="2714666829" sldId="2147483672"/>
            <pc:sldLayoutMk cId="3305204527" sldId="2147483678"/>
          </pc:sldLayoutMkLst>
        </pc:sldLayoutChg>
        <pc:sldLayoutChg chg="add del mod replId">
          <pc:chgData name="Ulysses Carlos" userId="S::ucarlos1@student.gsu.edu::ebf4436f-ca0a-4149-a2ea-dc0aad1b95f5" providerId="AD" clId="Web-{97397349-B173-3C33-5CCA-A8635D6EB7A1}" dt="2019-09-27T03:04:48.222" v="3"/>
          <pc:sldLayoutMkLst>
            <pc:docMk/>
            <pc:sldMasterMk cId="2714666829" sldId="2147483672"/>
            <pc:sldLayoutMk cId="244079969" sldId="2147483679"/>
          </pc:sldLayoutMkLst>
        </pc:sldLayoutChg>
        <pc:sldLayoutChg chg="add del mod replId">
          <pc:chgData name="Ulysses Carlos" userId="S::ucarlos1@student.gsu.edu::ebf4436f-ca0a-4149-a2ea-dc0aad1b95f5" providerId="AD" clId="Web-{97397349-B173-3C33-5CCA-A8635D6EB7A1}" dt="2019-09-27T03:04:48.222" v="3"/>
          <pc:sldLayoutMkLst>
            <pc:docMk/>
            <pc:sldMasterMk cId="2714666829" sldId="2147483672"/>
            <pc:sldLayoutMk cId="500723116" sldId="2147483680"/>
          </pc:sldLayoutMkLst>
        </pc:sldLayoutChg>
        <pc:sldLayoutChg chg="add del mod replId">
          <pc:chgData name="Ulysses Carlos" userId="S::ucarlos1@student.gsu.edu::ebf4436f-ca0a-4149-a2ea-dc0aad1b95f5" providerId="AD" clId="Web-{97397349-B173-3C33-5CCA-A8635D6EB7A1}" dt="2019-09-27T03:04:48.222" v="3"/>
          <pc:sldLayoutMkLst>
            <pc:docMk/>
            <pc:sldMasterMk cId="2714666829" sldId="2147483672"/>
            <pc:sldLayoutMk cId="67345389" sldId="2147483681"/>
          </pc:sldLayoutMkLst>
        </pc:sldLayoutChg>
        <pc:sldLayoutChg chg="add del mod replId">
          <pc:chgData name="Ulysses Carlos" userId="S::ucarlos1@student.gsu.edu::ebf4436f-ca0a-4149-a2ea-dc0aad1b95f5" providerId="AD" clId="Web-{97397349-B173-3C33-5CCA-A8635D6EB7A1}" dt="2019-09-27T03:04:48.222" v="3"/>
          <pc:sldLayoutMkLst>
            <pc:docMk/>
            <pc:sldMasterMk cId="2714666829" sldId="2147483672"/>
            <pc:sldLayoutMk cId="200339952" sldId="2147483682"/>
          </pc:sldLayoutMkLst>
        </pc:sldLayoutChg>
        <pc:sldLayoutChg chg="add del mod replId">
          <pc:chgData name="Ulysses Carlos" userId="S::ucarlos1@student.gsu.edu::ebf4436f-ca0a-4149-a2ea-dc0aad1b95f5" providerId="AD" clId="Web-{97397349-B173-3C33-5CCA-A8635D6EB7A1}" dt="2019-09-27T03:04:48.222" v="3"/>
          <pc:sldLayoutMkLst>
            <pc:docMk/>
            <pc:sldMasterMk cId="2714666829" sldId="2147483672"/>
            <pc:sldLayoutMk cId="924775593" sldId="2147483683"/>
          </pc:sldLayoutMkLst>
        </pc:sldLayoutChg>
      </pc:sldMasterChg>
      <pc:sldMasterChg chg="add del addSldLayout delSldLayout modSldLayout">
        <pc:chgData name="Ulysses Carlos" userId="S::ucarlos1@student.gsu.edu::ebf4436f-ca0a-4149-a2ea-dc0aad1b95f5" providerId="AD" clId="Web-{97397349-B173-3C33-5CCA-A8635D6EB7A1}" dt="2019-09-27T03:04:58.784" v="5"/>
        <pc:sldMasterMkLst>
          <pc:docMk/>
          <pc:sldMasterMk cId="3153113316" sldId="2147483672"/>
        </pc:sldMasterMkLst>
        <pc:sldLayoutChg chg="add del mod replId">
          <pc:chgData name="Ulysses Carlos" userId="S::ucarlos1@student.gsu.edu::ebf4436f-ca0a-4149-a2ea-dc0aad1b95f5" providerId="AD" clId="Web-{97397349-B173-3C33-5CCA-A8635D6EB7A1}" dt="2019-09-27T03:04:58.784" v="5"/>
          <pc:sldLayoutMkLst>
            <pc:docMk/>
            <pc:sldMasterMk cId="3153113316" sldId="2147483672"/>
            <pc:sldLayoutMk cId="2598927006" sldId="2147483673"/>
          </pc:sldLayoutMkLst>
        </pc:sldLayoutChg>
        <pc:sldLayoutChg chg="add del mod replId">
          <pc:chgData name="Ulysses Carlos" userId="S::ucarlos1@student.gsu.edu::ebf4436f-ca0a-4149-a2ea-dc0aad1b95f5" providerId="AD" clId="Web-{97397349-B173-3C33-5CCA-A8635D6EB7A1}" dt="2019-09-27T03:04:58.784" v="5"/>
          <pc:sldLayoutMkLst>
            <pc:docMk/>
            <pc:sldMasterMk cId="3153113316" sldId="2147483672"/>
            <pc:sldLayoutMk cId="99801383" sldId="2147483674"/>
          </pc:sldLayoutMkLst>
        </pc:sldLayoutChg>
        <pc:sldLayoutChg chg="add del mod replId">
          <pc:chgData name="Ulysses Carlos" userId="S::ucarlos1@student.gsu.edu::ebf4436f-ca0a-4149-a2ea-dc0aad1b95f5" providerId="AD" clId="Web-{97397349-B173-3C33-5CCA-A8635D6EB7A1}" dt="2019-09-27T03:04:58.784" v="5"/>
          <pc:sldLayoutMkLst>
            <pc:docMk/>
            <pc:sldMasterMk cId="3153113316" sldId="2147483672"/>
            <pc:sldLayoutMk cId="4105959115" sldId="2147483675"/>
          </pc:sldLayoutMkLst>
        </pc:sldLayoutChg>
        <pc:sldLayoutChg chg="add del mod replId">
          <pc:chgData name="Ulysses Carlos" userId="S::ucarlos1@student.gsu.edu::ebf4436f-ca0a-4149-a2ea-dc0aad1b95f5" providerId="AD" clId="Web-{97397349-B173-3C33-5CCA-A8635D6EB7A1}" dt="2019-09-27T03:04:58.784" v="5"/>
          <pc:sldLayoutMkLst>
            <pc:docMk/>
            <pc:sldMasterMk cId="3153113316" sldId="2147483672"/>
            <pc:sldLayoutMk cId="3663407257" sldId="2147483676"/>
          </pc:sldLayoutMkLst>
        </pc:sldLayoutChg>
        <pc:sldLayoutChg chg="add del mod replId">
          <pc:chgData name="Ulysses Carlos" userId="S::ucarlos1@student.gsu.edu::ebf4436f-ca0a-4149-a2ea-dc0aad1b95f5" providerId="AD" clId="Web-{97397349-B173-3C33-5CCA-A8635D6EB7A1}" dt="2019-09-27T03:04:58.784" v="5"/>
          <pc:sldLayoutMkLst>
            <pc:docMk/>
            <pc:sldMasterMk cId="3153113316" sldId="2147483672"/>
            <pc:sldLayoutMk cId="2099638473" sldId="2147483677"/>
          </pc:sldLayoutMkLst>
        </pc:sldLayoutChg>
        <pc:sldLayoutChg chg="add del mod replId">
          <pc:chgData name="Ulysses Carlos" userId="S::ucarlos1@student.gsu.edu::ebf4436f-ca0a-4149-a2ea-dc0aad1b95f5" providerId="AD" clId="Web-{97397349-B173-3C33-5CCA-A8635D6EB7A1}" dt="2019-09-27T03:04:58.784" v="5"/>
          <pc:sldLayoutMkLst>
            <pc:docMk/>
            <pc:sldMasterMk cId="3153113316" sldId="2147483672"/>
            <pc:sldLayoutMk cId="1236151664" sldId="2147483678"/>
          </pc:sldLayoutMkLst>
        </pc:sldLayoutChg>
        <pc:sldLayoutChg chg="add del mod replId">
          <pc:chgData name="Ulysses Carlos" userId="S::ucarlos1@student.gsu.edu::ebf4436f-ca0a-4149-a2ea-dc0aad1b95f5" providerId="AD" clId="Web-{97397349-B173-3C33-5CCA-A8635D6EB7A1}" dt="2019-09-27T03:04:58.784" v="5"/>
          <pc:sldLayoutMkLst>
            <pc:docMk/>
            <pc:sldMasterMk cId="3153113316" sldId="2147483672"/>
            <pc:sldLayoutMk cId="1684647330" sldId="2147483679"/>
          </pc:sldLayoutMkLst>
        </pc:sldLayoutChg>
        <pc:sldLayoutChg chg="add del mod replId">
          <pc:chgData name="Ulysses Carlos" userId="S::ucarlos1@student.gsu.edu::ebf4436f-ca0a-4149-a2ea-dc0aad1b95f5" providerId="AD" clId="Web-{97397349-B173-3C33-5CCA-A8635D6EB7A1}" dt="2019-09-27T03:04:58.784" v="5"/>
          <pc:sldLayoutMkLst>
            <pc:docMk/>
            <pc:sldMasterMk cId="3153113316" sldId="2147483672"/>
            <pc:sldLayoutMk cId="781717243" sldId="2147483680"/>
          </pc:sldLayoutMkLst>
        </pc:sldLayoutChg>
        <pc:sldLayoutChg chg="add del mod replId">
          <pc:chgData name="Ulysses Carlos" userId="S::ucarlos1@student.gsu.edu::ebf4436f-ca0a-4149-a2ea-dc0aad1b95f5" providerId="AD" clId="Web-{97397349-B173-3C33-5CCA-A8635D6EB7A1}" dt="2019-09-27T03:04:58.784" v="5"/>
          <pc:sldLayoutMkLst>
            <pc:docMk/>
            <pc:sldMasterMk cId="3153113316" sldId="2147483672"/>
            <pc:sldLayoutMk cId="2751364291" sldId="2147483681"/>
          </pc:sldLayoutMkLst>
        </pc:sldLayoutChg>
        <pc:sldLayoutChg chg="add del mod replId">
          <pc:chgData name="Ulysses Carlos" userId="S::ucarlos1@student.gsu.edu::ebf4436f-ca0a-4149-a2ea-dc0aad1b95f5" providerId="AD" clId="Web-{97397349-B173-3C33-5CCA-A8635D6EB7A1}" dt="2019-09-27T03:04:58.784" v="5"/>
          <pc:sldLayoutMkLst>
            <pc:docMk/>
            <pc:sldMasterMk cId="3153113316" sldId="2147483672"/>
            <pc:sldLayoutMk cId="1784337937" sldId="2147483682"/>
          </pc:sldLayoutMkLst>
        </pc:sldLayoutChg>
        <pc:sldLayoutChg chg="add del mod replId">
          <pc:chgData name="Ulysses Carlos" userId="S::ucarlos1@student.gsu.edu::ebf4436f-ca0a-4149-a2ea-dc0aad1b95f5" providerId="AD" clId="Web-{97397349-B173-3C33-5CCA-A8635D6EB7A1}" dt="2019-09-27T03:04:58.784" v="5"/>
          <pc:sldLayoutMkLst>
            <pc:docMk/>
            <pc:sldMasterMk cId="3153113316" sldId="2147483672"/>
            <pc:sldLayoutMk cId="2755549697" sldId="2147483683"/>
          </pc:sldLayoutMkLst>
        </pc:sldLayoutChg>
      </pc:sldMasterChg>
      <pc:sldMasterChg chg="add del addSldLayout delSldLayout modSldLayout">
        <pc:chgData name="Ulysses Carlos" userId="S::ucarlos1@student.gsu.edu::ebf4436f-ca0a-4149-a2ea-dc0aad1b95f5" providerId="AD" clId="Web-{97397349-B173-3C33-5CCA-A8635D6EB7A1}" dt="2019-09-27T03:05:24.472" v="6"/>
        <pc:sldMasterMkLst>
          <pc:docMk/>
          <pc:sldMasterMk cId="4016659707" sldId="2147483684"/>
        </pc:sldMasterMkLst>
        <pc:sldLayoutChg chg="add del mod replId">
          <pc:chgData name="Ulysses Carlos" userId="S::ucarlos1@student.gsu.edu::ebf4436f-ca0a-4149-a2ea-dc0aad1b95f5" providerId="AD" clId="Web-{97397349-B173-3C33-5CCA-A8635D6EB7A1}" dt="2019-09-27T03:05:24.472" v="6"/>
          <pc:sldLayoutMkLst>
            <pc:docMk/>
            <pc:sldMasterMk cId="4016659707" sldId="2147483684"/>
            <pc:sldLayoutMk cId="1036809965" sldId="2147483685"/>
          </pc:sldLayoutMkLst>
        </pc:sldLayoutChg>
        <pc:sldLayoutChg chg="add del mod replId">
          <pc:chgData name="Ulysses Carlos" userId="S::ucarlos1@student.gsu.edu::ebf4436f-ca0a-4149-a2ea-dc0aad1b95f5" providerId="AD" clId="Web-{97397349-B173-3C33-5CCA-A8635D6EB7A1}" dt="2019-09-27T03:05:24.472" v="6"/>
          <pc:sldLayoutMkLst>
            <pc:docMk/>
            <pc:sldMasterMk cId="4016659707" sldId="2147483684"/>
            <pc:sldLayoutMk cId="3644290156" sldId="2147483686"/>
          </pc:sldLayoutMkLst>
        </pc:sldLayoutChg>
        <pc:sldLayoutChg chg="add del mod replId">
          <pc:chgData name="Ulysses Carlos" userId="S::ucarlos1@student.gsu.edu::ebf4436f-ca0a-4149-a2ea-dc0aad1b95f5" providerId="AD" clId="Web-{97397349-B173-3C33-5CCA-A8635D6EB7A1}" dt="2019-09-27T03:05:24.472" v="6"/>
          <pc:sldLayoutMkLst>
            <pc:docMk/>
            <pc:sldMasterMk cId="4016659707" sldId="2147483684"/>
            <pc:sldLayoutMk cId="3074845919" sldId="2147483687"/>
          </pc:sldLayoutMkLst>
        </pc:sldLayoutChg>
        <pc:sldLayoutChg chg="add del mod replId">
          <pc:chgData name="Ulysses Carlos" userId="S::ucarlos1@student.gsu.edu::ebf4436f-ca0a-4149-a2ea-dc0aad1b95f5" providerId="AD" clId="Web-{97397349-B173-3C33-5CCA-A8635D6EB7A1}" dt="2019-09-27T03:05:24.472" v="6"/>
          <pc:sldLayoutMkLst>
            <pc:docMk/>
            <pc:sldMasterMk cId="4016659707" sldId="2147483684"/>
            <pc:sldLayoutMk cId="1712022373" sldId="2147483688"/>
          </pc:sldLayoutMkLst>
        </pc:sldLayoutChg>
        <pc:sldLayoutChg chg="add del mod replId">
          <pc:chgData name="Ulysses Carlos" userId="S::ucarlos1@student.gsu.edu::ebf4436f-ca0a-4149-a2ea-dc0aad1b95f5" providerId="AD" clId="Web-{97397349-B173-3C33-5CCA-A8635D6EB7A1}" dt="2019-09-27T03:05:24.472" v="6"/>
          <pc:sldLayoutMkLst>
            <pc:docMk/>
            <pc:sldMasterMk cId="4016659707" sldId="2147483684"/>
            <pc:sldLayoutMk cId="2992444361" sldId="2147483689"/>
          </pc:sldLayoutMkLst>
        </pc:sldLayoutChg>
        <pc:sldLayoutChg chg="add del mod replId">
          <pc:chgData name="Ulysses Carlos" userId="S::ucarlos1@student.gsu.edu::ebf4436f-ca0a-4149-a2ea-dc0aad1b95f5" providerId="AD" clId="Web-{97397349-B173-3C33-5CCA-A8635D6EB7A1}" dt="2019-09-27T03:05:24.472" v="6"/>
          <pc:sldLayoutMkLst>
            <pc:docMk/>
            <pc:sldMasterMk cId="4016659707" sldId="2147483684"/>
            <pc:sldLayoutMk cId="2827746538" sldId="2147483690"/>
          </pc:sldLayoutMkLst>
        </pc:sldLayoutChg>
        <pc:sldLayoutChg chg="add del mod replId">
          <pc:chgData name="Ulysses Carlos" userId="S::ucarlos1@student.gsu.edu::ebf4436f-ca0a-4149-a2ea-dc0aad1b95f5" providerId="AD" clId="Web-{97397349-B173-3C33-5CCA-A8635D6EB7A1}" dt="2019-09-27T03:05:24.472" v="6"/>
          <pc:sldLayoutMkLst>
            <pc:docMk/>
            <pc:sldMasterMk cId="4016659707" sldId="2147483684"/>
            <pc:sldLayoutMk cId="683325936" sldId="2147483691"/>
          </pc:sldLayoutMkLst>
        </pc:sldLayoutChg>
        <pc:sldLayoutChg chg="add del mod replId">
          <pc:chgData name="Ulysses Carlos" userId="S::ucarlos1@student.gsu.edu::ebf4436f-ca0a-4149-a2ea-dc0aad1b95f5" providerId="AD" clId="Web-{97397349-B173-3C33-5CCA-A8635D6EB7A1}" dt="2019-09-27T03:05:24.472" v="6"/>
          <pc:sldLayoutMkLst>
            <pc:docMk/>
            <pc:sldMasterMk cId="4016659707" sldId="2147483684"/>
            <pc:sldLayoutMk cId="417518443" sldId="2147483692"/>
          </pc:sldLayoutMkLst>
        </pc:sldLayoutChg>
        <pc:sldLayoutChg chg="add del mod replId">
          <pc:chgData name="Ulysses Carlos" userId="S::ucarlos1@student.gsu.edu::ebf4436f-ca0a-4149-a2ea-dc0aad1b95f5" providerId="AD" clId="Web-{97397349-B173-3C33-5CCA-A8635D6EB7A1}" dt="2019-09-27T03:05:24.472" v="6"/>
          <pc:sldLayoutMkLst>
            <pc:docMk/>
            <pc:sldMasterMk cId="4016659707" sldId="2147483684"/>
            <pc:sldLayoutMk cId="1746940465" sldId="2147483693"/>
          </pc:sldLayoutMkLst>
        </pc:sldLayoutChg>
        <pc:sldLayoutChg chg="add del mod replId">
          <pc:chgData name="Ulysses Carlos" userId="S::ucarlos1@student.gsu.edu::ebf4436f-ca0a-4149-a2ea-dc0aad1b95f5" providerId="AD" clId="Web-{97397349-B173-3C33-5CCA-A8635D6EB7A1}" dt="2019-09-27T03:05:24.472" v="6"/>
          <pc:sldLayoutMkLst>
            <pc:docMk/>
            <pc:sldMasterMk cId="4016659707" sldId="2147483684"/>
            <pc:sldLayoutMk cId="2526738607" sldId="2147483694"/>
          </pc:sldLayoutMkLst>
        </pc:sldLayoutChg>
        <pc:sldLayoutChg chg="add del mod replId">
          <pc:chgData name="Ulysses Carlos" userId="S::ucarlos1@student.gsu.edu::ebf4436f-ca0a-4149-a2ea-dc0aad1b95f5" providerId="AD" clId="Web-{97397349-B173-3C33-5CCA-A8635D6EB7A1}" dt="2019-09-27T03:05:24.472" v="6"/>
          <pc:sldLayoutMkLst>
            <pc:docMk/>
            <pc:sldMasterMk cId="4016659707" sldId="2147483684"/>
            <pc:sldLayoutMk cId="2789323048" sldId="2147483695"/>
          </pc:sldLayoutMkLst>
        </pc:sldLayoutChg>
      </pc:sldMasterChg>
      <pc:sldMasterChg chg="add del addSldLayout delSldLayout modSldLayout">
        <pc:chgData name="Ulysses Carlos" userId="S::ucarlos1@student.gsu.edu::ebf4436f-ca0a-4149-a2ea-dc0aad1b95f5" providerId="AD" clId="Web-{97397349-B173-3C33-5CCA-A8635D6EB7A1}" dt="2019-09-27T03:44:30.914" v="285"/>
        <pc:sldMasterMkLst>
          <pc:docMk/>
          <pc:sldMasterMk cId="933558133" sldId="2147483696"/>
        </pc:sldMasterMkLst>
        <pc:sldLayoutChg chg="add del mod replId">
          <pc:chgData name="Ulysses Carlos" userId="S::ucarlos1@student.gsu.edu::ebf4436f-ca0a-4149-a2ea-dc0aad1b95f5" providerId="AD" clId="Web-{97397349-B173-3C33-5CCA-A8635D6EB7A1}" dt="2019-09-27T03:44:30.914" v="285"/>
          <pc:sldLayoutMkLst>
            <pc:docMk/>
            <pc:sldMasterMk cId="933558133" sldId="2147483696"/>
            <pc:sldLayoutMk cId="939388535" sldId="2147483697"/>
          </pc:sldLayoutMkLst>
        </pc:sldLayoutChg>
        <pc:sldLayoutChg chg="add del mod replId">
          <pc:chgData name="Ulysses Carlos" userId="S::ucarlos1@student.gsu.edu::ebf4436f-ca0a-4149-a2ea-dc0aad1b95f5" providerId="AD" clId="Web-{97397349-B173-3C33-5CCA-A8635D6EB7A1}" dt="2019-09-27T03:44:30.914" v="285"/>
          <pc:sldLayoutMkLst>
            <pc:docMk/>
            <pc:sldMasterMk cId="933558133" sldId="2147483696"/>
            <pc:sldLayoutMk cId="2939962400" sldId="2147483698"/>
          </pc:sldLayoutMkLst>
        </pc:sldLayoutChg>
        <pc:sldLayoutChg chg="add del mod replId">
          <pc:chgData name="Ulysses Carlos" userId="S::ucarlos1@student.gsu.edu::ebf4436f-ca0a-4149-a2ea-dc0aad1b95f5" providerId="AD" clId="Web-{97397349-B173-3C33-5CCA-A8635D6EB7A1}" dt="2019-09-27T03:44:30.914" v="285"/>
          <pc:sldLayoutMkLst>
            <pc:docMk/>
            <pc:sldMasterMk cId="933558133" sldId="2147483696"/>
            <pc:sldLayoutMk cId="2697277240" sldId="2147483699"/>
          </pc:sldLayoutMkLst>
        </pc:sldLayoutChg>
        <pc:sldLayoutChg chg="add del mod replId">
          <pc:chgData name="Ulysses Carlos" userId="S::ucarlos1@student.gsu.edu::ebf4436f-ca0a-4149-a2ea-dc0aad1b95f5" providerId="AD" clId="Web-{97397349-B173-3C33-5CCA-A8635D6EB7A1}" dt="2019-09-27T03:44:30.914" v="285"/>
          <pc:sldLayoutMkLst>
            <pc:docMk/>
            <pc:sldMasterMk cId="933558133" sldId="2147483696"/>
            <pc:sldLayoutMk cId="3314579742" sldId="2147483700"/>
          </pc:sldLayoutMkLst>
        </pc:sldLayoutChg>
        <pc:sldLayoutChg chg="add del mod replId">
          <pc:chgData name="Ulysses Carlos" userId="S::ucarlos1@student.gsu.edu::ebf4436f-ca0a-4149-a2ea-dc0aad1b95f5" providerId="AD" clId="Web-{97397349-B173-3C33-5CCA-A8635D6EB7A1}" dt="2019-09-27T03:44:30.914" v="285"/>
          <pc:sldLayoutMkLst>
            <pc:docMk/>
            <pc:sldMasterMk cId="933558133" sldId="2147483696"/>
            <pc:sldLayoutMk cId="820146134" sldId="2147483701"/>
          </pc:sldLayoutMkLst>
        </pc:sldLayoutChg>
        <pc:sldLayoutChg chg="add del mod replId">
          <pc:chgData name="Ulysses Carlos" userId="S::ucarlos1@student.gsu.edu::ebf4436f-ca0a-4149-a2ea-dc0aad1b95f5" providerId="AD" clId="Web-{97397349-B173-3C33-5CCA-A8635D6EB7A1}" dt="2019-09-27T03:44:30.914" v="285"/>
          <pc:sldLayoutMkLst>
            <pc:docMk/>
            <pc:sldMasterMk cId="933558133" sldId="2147483696"/>
            <pc:sldLayoutMk cId="2964579430" sldId="2147483702"/>
          </pc:sldLayoutMkLst>
        </pc:sldLayoutChg>
        <pc:sldLayoutChg chg="add del mod replId">
          <pc:chgData name="Ulysses Carlos" userId="S::ucarlos1@student.gsu.edu::ebf4436f-ca0a-4149-a2ea-dc0aad1b95f5" providerId="AD" clId="Web-{97397349-B173-3C33-5CCA-A8635D6EB7A1}" dt="2019-09-27T03:44:30.914" v="285"/>
          <pc:sldLayoutMkLst>
            <pc:docMk/>
            <pc:sldMasterMk cId="933558133" sldId="2147483696"/>
            <pc:sldLayoutMk cId="57689394" sldId="2147483703"/>
          </pc:sldLayoutMkLst>
        </pc:sldLayoutChg>
        <pc:sldLayoutChg chg="add del mod replId">
          <pc:chgData name="Ulysses Carlos" userId="S::ucarlos1@student.gsu.edu::ebf4436f-ca0a-4149-a2ea-dc0aad1b95f5" providerId="AD" clId="Web-{97397349-B173-3C33-5CCA-A8635D6EB7A1}" dt="2019-09-27T03:44:30.914" v="285"/>
          <pc:sldLayoutMkLst>
            <pc:docMk/>
            <pc:sldMasterMk cId="933558133" sldId="2147483696"/>
            <pc:sldLayoutMk cId="1172667243" sldId="2147483704"/>
          </pc:sldLayoutMkLst>
        </pc:sldLayoutChg>
        <pc:sldLayoutChg chg="add del mod replId">
          <pc:chgData name="Ulysses Carlos" userId="S::ucarlos1@student.gsu.edu::ebf4436f-ca0a-4149-a2ea-dc0aad1b95f5" providerId="AD" clId="Web-{97397349-B173-3C33-5CCA-A8635D6EB7A1}" dt="2019-09-27T03:44:30.914" v="285"/>
          <pc:sldLayoutMkLst>
            <pc:docMk/>
            <pc:sldMasterMk cId="933558133" sldId="2147483696"/>
            <pc:sldLayoutMk cId="3245165947" sldId="2147483705"/>
          </pc:sldLayoutMkLst>
        </pc:sldLayoutChg>
        <pc:sldLayoutChg chg="add del mod replId">
          <pc:chgData name="Ulysses Carlos" userId="S::ucarlos1@student.gsu.edu::ebf4436f-ca0a-4149-a2ea-dc0aad1b95f5" providerId="AD" clId="Web-{97397349-B173-3C33-5CCA-A8635D6EB7A1}" dt="2019-09-27T03:44:30.914" v="285"/>
          <pc:sldLayoutMkLst>
            <pc:docMk/>
            <pc:sldMasterMk cId="933558133" sldId="2147483696"/>
            <pc:sldLayoutMk cId="2919205718" sldId="2147483706"/>
          </pc:sldLayoutMkLst>
        </pc:sldLayoutChg>
        <pc:sldLayoutChg chg="add del mod replId">
          <pc:chgData name="Ulysses Carlos" userId="S::ucarlos1@student.gsu.edu::ebf4436f-ca0a-4149-a2ea-dc0aad1b95f5" providerId="AD" clId="Web-{97397349-B173-3C33-5CCA-A8635D6EB7A1}" dt="2019-09-27T03:44:30.914" v="285"/>
          <pc:sldLayoutMkLst>
            <pc:docMk/>
            <pc:sldMasterMk cId="933558133" sldId="2147483696"/>
            <pc:sldLayoutMk cId="4286380667" sldId="2147483707"/>
          </pc:sldLayoutMkLst>
        </pc:sldLayoutChg>
      </pc:sldMasterChg>
      <pc:sldMasterChg chg="add addSldLayout modSldLayout">
        <pc:chgData name="Ulysses Carlos" userId="S::ucarlos1@student.gsu.edu::ebf4436f-ca0a-4149-a2ea-dc0aad1b95f5" providerId="AD" clId="Web-{97397349-B173-3C33-5CCA-A8635D6EB7A1}" dt="2019-09-27T03:44:30.914" v="285"/>
        <pc:sldMasterMkLst>
          <pc:docMk/>
          <pc:sldMasterMk cId="2026923266" sldId="2147483708"/>
        </pc:sldMasterMkLst>
        <pc:sldLayoutChg chg="add mod replId">
          <pc:chgData name="Ulysses Carlos" userId="S::ucarlos1@student.gsu.edu::ebf4436f-ca0a-4149-a2ea-dc0aad1b95f5" providerId="AD" clId="Web-{97397349-B173-3C33-5CCA-A8635D6EB7A1}" dt="2019-09-27T03:44:30.914" v="285"/>
          <pc:sldLayoutMkLst>
            <pc:docMk/>
            <pc:sldMasterMk cId="2026923266" sldId="2147483708"/>
            <pc:sldLayoutMk cId="3502925580" sldId="2147483709"/>
          </pc:sldLayoutMkLst>
        </pc:sldLayoutChg>
        <pc:sldLayoutChg chg="add mod replId">
          <pc:chgData name="Ulysses Carlos" userId="S::ucarlos1@student.gsu.edu::ebf4436f-ca0a-4149-a2ea-dc0aad1b95f5" providerId="AD" clId="Web-{97397349-B173-3C33-5CCA-A8635D6EB7A1}" dt="2019-09-27T03:44:30.914" v="285"/>
          <pc:sldLayoutMkLst>
            <pc:docMk/>
            <pc:sldMasterMk cId="2026923266" sldId="2147483708"/>
            <pc:sldLayoutMk cId="2995383298" sldId="2147483710"/>
          </pc:sldLayoutMkLst>
        </pc:sldLayoutChg>
        <pc:sldLayoutChg chg="add mod replId">
          <pc:chgData name="Ulysses Carlos" userId="S::ucarlos1@student.gsu.edu::ebf4436f-ca0a-4149-a2ea-dc0aad1b95f5" providerId="AD" clId="Web-{97397349-B173-3C33-5CCA-A8635D6EB7A1}" dt="2019-09-27T03:44:30.914" v="285"/>
          <pc:sldLayoutMkLst>
            <pc:docMk/>
            <pc:sldMasterMk cId="2026923266" sldId="2147483708"/>
            <pc:sldLayoutMk cId="2631698301" sldId="2147483711"/>
          </pc:sldLayoutMkLst>
        </pc:sldLayoutChg>
        <pc:sldLayoutChg chg="add mod replId">
          <pc:chgData name="Ulysses Carlos" userId="S::ucarlos1@student.gsu.edu::ebf4436f-ca0a-4149-a2ea-dc0aad1b95f5" providerId="AD" clId="Web-{97397349-B173-3C33-5CCA-A8635D6EB7A1}" dt="2019-09-27T03:44:30.914" v="285"/>
          <pc:sldLayoutMkLst>
            <pc:docMk/>
            <pc:sldMasterMk cId="2026923266" sldId="2147483708"/>
            <pc:sldLayoutMk cId="3623315664" sldId="2147483712"/>
          </pc:sldLayoutMkLst>
        </pc:sldLayoutChg>
        <pc:sldLayoutChg chg="add mod replId">
          <pc:chgData name="Ulysses Carlos" userId="S::ucarlos1@student.gsu.edu::ebf4436f-ca0a-4149-a2ea-dc0aad1b95f5" providerId="AD" clId="Web-{97397349-B173-3C33-5CCA-A8635D6EB7A1}" dt="2019-09-27T03:44:30.914" v="285"/>
          <pc:sldLayoutMkLst>
            <pc:docMk/>
            <pc:sldMasterMk cId="2026923266" sldId="2147483708"/>
            <pc:sldLayoutMk cId="3034630129" sldId="2147483713"/>
          </pc:sldLayoutMkLst>
        </pc:sldLayoutChg>
        <pc:sldLayoutChg chg="add mod replId">
          <pc:chgData name="Ulysses Carlos" userId="S::ucarlos1@student.gsu.edu::ebf4436f-ca0a-4149-a2ea-dc0aad1b95f5" providerId="AD" clId="Web-{97397349-B173-3C33-5CCA-A8635D6EB7A1}" dt="2019-09-27T03:44:30.914" v="285"/>
          <pc:sldLayoutMkLst>
            <pc:docMk/>
            <pc:sldMasterMk cId="2026923266" sldId="2147483708"/>
            <pc:sldLayoutMk cId="592035824" sldId="2147483714"/>
          </pc:sldLayoutMkLst>
        </pc:sldLayoutChg>
        <pc:sldLayoutChg chg="add mod replId">
          <pc:chgData name="Ulysses Carlos" userId="S::ucarlos1@student.gsu.edu::ebf4436f-ca0a-4149-a2ea-dc0aad1b95f5" providerId="AD" clId="Web-{97397349-B173-3C33-5CCA-A8635D6EB7A1}" dt="2019-09-27T03:44:30.914" v="285"/>
          <pc:sldLayoutMkLst>
            <pc:docMk/>
            <pc:sldMasterMk cId="2026923266" sldId="2147483708"/>
            <pc:sldLayoutMk cId="384777788" sldId="2147483715"/>
          </pc:sldLayoutMkLst>
        </pc:sldLayoutChg>
        <pc:sldLayoutChg chg="add mod replId">
          <pc:chgData name="Ulysses Carlos" userId="S::ucarlos1@student.gsu.edu::ebf4436f-ca0a-4149-a2ea-dc0aad1b95f5" providerId="AD" clId="Web-{97397349-B173-3C33-5CCA-A8635D6EB7A1}" dt="2019-09-27T03:44:30.914" v="285"/>
          <pc:sldLayoutMkLst>
            <pc:docMk/>
            <pc:sldMasterMk cId="2026923266" sldId="2147483708"/>
            <pc:sldLayoutMk cId="1147935843" sldId="2147483716"/>
          </pc:sldLayoutMkLst>
        </pc:sldLayoutChg>
        <pc:sldLayoutChg chg="add mod replId">
          <pc:chgData name="Ulysses Carlos" userId="S::ucarlos1@student.gsu.edu::ebf4436f-ca0a-4149-a2ea-dc0aad1b95f5" providerId="AD" clId="Web-{97397349-B173-3C33-5CCA-A8635D6EB7A1}" dt="2019-09-27T03:44:30.914" v="285"/>
          <pc:sldLayoutMkLst>
            <pc:docMk/>
            <pc:sldMasterMk cId="2026923266" sldId="2147483708"/>
            <pc:sldLayoutMk cId="2212946993" sldId="2147483717"/>
          </pc:sldLayoutMkLst>
        </pc:sldLayoutChg>
        <pc:sldLayoutChg chg="add mod replId">
          <pc:chgData name="Ulysses Carlos" userId="S::ucarlos1@student.gsu.edu::ebf4436f-ca0a-4149-a2ea-dc0aad1b95f5" providerId="AD" clId="Web-{97397349-B173-3C33-5CCA-A8635D6EB7A1}" dt="2019-09-27T03:44:30.914" v="285"/>
          <pc:sldLayoutMkLst>
            <pc:docMk/>
            <pc:sldMasterMk cId="2026923266" sldId="2147483708"/>
            <pc:sldLayoutMk cId="53658716" sldId="2147483718"/>
          </pc:sldLayoutMkLst>
        </pc:sldLayoutChg>
        <pc:sldLayoutChg chg="add mod replId">
          <pc:chgData name="Ulysses Carlos" userId="S::ucarlos1@student.gsu.edu::ebf4436f-ca0a-4149-a2ea-dc0aad1b95f5" providerId="AD" clId="Web-{97397349-B173-3C33-5CCA-A8635D6EB7A1}" dt="2019-09-27T03:44:30.914" v="285"/>
          <pc:sldLayoutMkLst>
            <pc:docMk/>
            <pc:sldMasterMk cId="2026923266" sldId="2147483708"/>
            <pc:sldLayoutMk cId="3733695257" sldId="2147483719"/>
          </pc:sldLayoutMkLst>
        </pc:sldLayoutChg>
      </pc:sldMasterChg>
      <pc:sldMasterChg chg="add del addSldLayout delSldLayout">
        <pc:chgData name="Ulysses Carlos" userId="S::ucarlos1@student.gsu.edu::ebf4436f-ca0a-4149-a2ea-dc0aad1b95f5" providerId="AD" clId="Web-{97397349-B173-3C33-5CCA-A8635D6EB7A1}" dt="2019-09-27T03:04:47.284" v="2"/>
        <pc:sldMasterMkLst>
          <pc:docMk/>
          <pc:sldMasterMk cId="2120050860" sldId="2147483787"/>
        </pc:sldMasterMkLst>
        <pc:sldLayoutChg chg="add del">
          <pc:chgData name="Ulysses Carlos" userId="S::ucarlos1@student.gsu.edu::ebf4436f-ca0a-4149-a2ea-dc0aad1b95f5" providerId="AD" clId="Web-{97397349-B173-3C33-5CCA-A8635D6EB7A1}" dt="2019-09-27T03:04:47.284" v="2"/>
          <pc:sldLayoutMkLst>
            <pc:docMk/>
            <pc:sldMasterMk cId="2120050860" sldId="2147483787"/>
            <pc:sldLayoutMk cId="2684809315" sldId="2147483770"/>
          </pc:sldLayoutMkLst>
        </pc:sldLayoutChg>
        <pc:sldLayoutChg chg="add del">
          <pc:chgData name="Ulysses Carlos" userId="S::ucarlos1@student.gsu.edu::ebf4436f-ca0a-4149-a2ea-dc0aad1b95f5" providerId="AD" clId="Web-{97397349-B173-3C33-5CCA-A8635D6EB7A1}" dt="2019-09-27T03:04:47.284" v="2"/>
          <pc:sldLayoutMkLst>
            <pc:docMk/>
            <pc:sldMasterMk cId="2120050860" sldId="2147483787"/>
            <pc:sldLayoutMk cId="1614579539" sldId="2147483771"/>
          </pc:sldLayoutMkLst>
        </pc:sldLayoutChg>
        <pc:sldLayoutChg chg="add del">
          <pc:chgData name="Ulysses Carlos" userId="S::ucarlos1@student.gsu.edu::ebf4436f-ca0a-4149-a2ea-dc0aad1b95f5" providerId="AD" clId="Web-{97397349-B173-3C33-5CCA-A8635D6EB7A1}" dt="2019-09-27T03:04:47.284" v="2"/>
          <pc:sldLayoutMkLst>
            <pc:docMk/>
            <pc:sldMasterMk cId="2120050860" sldId="2147483787"/>
            <pc:sldLayoutMk cId="1615404325" sldId="2147483772"/>
          </pc:sldLayoutMkLst>
        </pc:sldLayoutChg>
        <pc:sldLayoutChg chg="add del">
          <pc:chgData name="Ulysses Carlos" userId="S::ucarlos1@student.gsu.edu::ebf4436f-ca0a-4149-a2ea-dc0aad1b95f5" providerId="AD" clId="Web-{97397349-B173-3C33-5CCA-A8635D6EB7A1}" dt="2019-09-27T03:04:47.284" v="2"/>
          <pc:sldLayoutMkLst>
            <pc:docMk/>
            <pc:sldMasterMk cId="2120050860" sldId="2147483787"/>
            <pc:sldLayoutMk cId="1160204481" sldId="2147483773"/>
          </pc:sldLayoutMkLst>
        </pc:sldLayoutChg>
        <pc:sldLayoutChg chg="add del">
          <pc:chgData name="Ulysses Carlos" userId="S::ucarlos1@student.gsu.edu::ebf4436f-ca0a-4149-a2ea-dc0aad1b95f5" providerId="AD" clId="Web-{97397349-B173-3C33-5CCA-A8635D6EB7A1}" dt="2019-09-27T03:04:47.284" v="2"/>
          <pc:sldLayoutMkLst>
            <pc:docMk/>
            <pc:sldMasterMk cId="2120050860" sldId="2147483787"/>
            <pc:sldLayoutMk cId="224274483" sldId="2147483774"/>
          </pc:sldLayoutMkLst>
        </pc:sldLayoutChg>
        <pc:sldLayoutChg chg="add del">
          <pc:chgData name="Ulysses Carlos" userId="S::ucarlos1@student.gsu.edu::ebf4436f-ca0a-4149-a2ea-dc0aad1b95f5" providerId="AD" clId="Web-{97397349-B173-3C33-5CCA-A8635D6EB7A1}" dt="2019-09-27T03:04:47.284" v="2"/>
          <pc:sldLayoutMkLst>
            <pc:docMk/>
            <pc:sldMasterMk cId="2120050860" sldId="2147483787"/>
            <pc:sldLayoutMk cId="3681261149" sldId="2147483775"/>
          </pc:sldLayoutMkLst>
        </pc:sldLayoutChg>
        <pc:sldLayoutChg chg="add del">
          <pc:chgData name="Ulysses Carlos" userId="S::ucarlos1@student.gsu.edu::ebf4436f-ca0a-4149-a2ea-dc0aad1b95f5" providerId="AD" clId="Web-{97397349-B173-3C33-5CCA-A8635D6EB7A1}" dt="2019-09-27T03:04:47.284" v="2"/>
          <pc:sldLayoutMkLst>
            <pc:docMk/>
            <pc:sldMasterMk cId="2120050860" sldId="2147483787"/>
            <pc:sldLayoutMk cId="2334546784" sldId="2147483776"/>
          </pc:sldLayoutMkLst>
        </pc:sldLayoutChg>
        <pc:sldLayoutChg chg="add del">
          <pc:chgData name="Ulysses Carlos" userId="S::ucarlos1@student.gsu.edu::ebf4436f-ca0a-4149-a2ea-dc0aad1b95f5" providerId="AD" clId="Web-{97397349-B173-3C33-5CCA-A8635D6EB7A1}" dt="2019-09-27T03:04:47.284" v="2"/>
          <pc:sldLayoutMkLst>
            <pc:docMk/>
            <pc:sldMasterMk cId="2120050860" sldId="2147483787"/>
            <pc:sldLayoutMk cId="2995642921" sldId="2147483777"/>
          </pc:sldLayoutMkLst>
        </pc:sldLayoutChg>
        <pc:sldLayoutChg chg="add del">
          <pc:chgData name="Ulysses Carlos" userId="S::ucarlos1@student.gsu.edu::ebf4436f-ca0a-4149-a2ea-dc0aad1b95f5" providerId="AD" clId="Web-{97397349-B173-3C33-5CCA-A8635D6EB7A1}" dt="2019-09-27T03:04:47.284" v="2"/>
          <pc:sldLayoutMkLst>
            <pc:docMk/>
            <pc:sldMasterMk cId="2120050860" sldId="2147483787"/>
            <pc:sldLayoutMk cId="1760693639" sldId="2147483778"/>
          </pc:sldLayoutMkLst>
        </pc:sldLayoutChg>
        <pc:sldLayoutChg chg="add del">
          <pc:chgData name="Ulysses Carlos" userId="S::ucarlos1@student.gsu.edu::ebf4436f-ca0a-4149-a2ea-dc0aad1b95f5" providerId="AD" clId="Web-{97397349-B173-3C33-5CCA-A8635D6EB7A1}" dt="2019-09-27T03:04:47.284" v="2"/>
          <pc:sldLayoutMkLst>
            <pc:docMk/>
            <pc:sldMasterMk cId="2120050860" sldId="2147483787"/>
            <pc:sldLayoutMk cId="4007138372" sldId="2147483779"/>
          </pc:sldLayoutMkLst>
        </pc:sldLayoutChg>
        <pc:sldLayoutChg chg="add del">
          <pc:chgData name="Ulysses Carlos" userId="S::ucarlos1@student.gsu.edu::ebf4436f-ca0a-4149-a2ea-dc0aad1b95f5" providerId="AD" clId="Web-{97397349-B173-3C33-5CCA-A8635D6EB7A1}" dt="2019-09-27T03:04:47.284" v="2"/>
          <pc:sldLayoutMkLst>
            <pc:docMk/>
            <pc:sldMasterMk cId="2120050860" sldId="2147483787"/>
            <pc:sldLayoutMk cId="1782371887" sldId="2147483780"/>
          </pc:sldLayoutMkLst>
        </pc:sldLayoutChg>
        <pc:sldLayoutChg chg="add del">
          <pc:chgData name="Ulysses Carlos" userId="S::ucarlos1@student.gsu.edu::ebf4436f-ca0a-4149-a2ea-dc0aad1b95f5" providerId="AD" clId="Web-{97397349-B173-3C33-5CCA-A8635D6EB7A1}" dt="2019-09-27T03:04:47.284" v="2"/>
          <pc:sldLayoutMkLst>
            <pc:docMk/>
            <pc:sldMasterMk cId="2120050860" sldId="2147483787"/>
            <pc:sldLayoutMk cId="2786428949" sldId="2147483781"/>
          </pc:sldLayoutMkLst>
        </pc:sldLayoutChg>
        <pc:sldLayoutChg chg="add del">
          <pc:chgData name="Ulysses Carlos" userId="S::ucarlos1@student.gsu.edu::ebf4436f-ca0a-4149-a2ea-dc0aad1b95f5" providerId="AD" clId="Web-{97397349-B173-3C33-5CCA-A8635D6EB7A1}" dt="2019-09-27T03:04:47.284" v="2"/>
          <pc:sldLayoutMkLst>
            <pc:docMk/>
            <pc:sldMasterMk cId="2120050860" sldId="2147483787"/>
            <pc:sldLayoutMk cId="121175287" sldId="2147483782"/>
          </pc:sldLayoutMkLst>
        </pc:sldLayoutChg>
        <pc:sldLayoutChg chg="add del">
          <pc:chgData name="Ulysses Carlos" userId="S::ucarlos1@student.gsu.edu::ebf4436f-ca0a-4149-a2ea-dc0aad1b95f5" providerId="AD" clId="Web-{97397349-B173-3C33-5CCA-A8635D6EB7A1}" dt="2019-09-27T03:04:47.284" v="2"/>
          <pc:sldLayoutMkLst>
            <pc:docMk/>
            <pc:sldMasterMk cId="2120050860" sldId="2147483787"/>
            <pc:sldLayoutMk cId="3690426971" sldId="2147483783"/>
          </pc:sldLayoutMkLst>
        </pc:sldLayoutChg>
        <pc:sldLayoutChg chg="add del">
          <pc:chgData name="Ulysses Carlos" userId="S::ucarlos1@student.gsu.edu::ebf4436f-ca0a-4149-a2ea-dc0aad1b95f5" providerId="AD" clId="Web-{97397349-B173-3C33-5CCA-A8635D6EB7A1}" dt="2019-09-27T03:04:47.284" v="2"/>
          <pc:sldLayoutMkLst>
            <pc:docMk/>
            <pc:sldMasterMk cId="2120050860" sldId="2147483787"/>
            <pc:sldLayoutMk cId="223960529" sldId="2147483784"/>
          </pc:sldLayoutMkLst>
        </pc:sldLayoutChg>
        <pc:sldLayoutChg chg="add del">
          <pc:chgData name="Ulysses Carlos" userId="S::ucarlos1@student.gsu.edu::ebf4436f-ca0a-4149-a2ea-dc0aad1b95f5" providerId="AD" clId="Web-{97397349-B173-3C33-5CCA-A8635D6EB7A1}" dt="2019-09-27T03:04:47.284" v="2"/>
          <pc:sldLayoutMkLst>
            <pc:docMk/>
            <pc:sldMasterMk cId="2120050860" sldId="2147483787"/>
            <pc:sldLayoutMk cId="1034943303" sldId="2147483785"/>
          </pc:sldLayoutMkLst>
        </pc:sldLayoutChg>
        <pc:sldLayoutChg chg="add del">
          <pc:chgData name="Ulysses Carlos" userId="S::ucarlos1@student.gsu.edu::ebf4436f-ca0a-4149-a2ea-dc0aad1b95f5" providerId="AD" clId="Web-{97397349-B173-3C33-5CCA-A8635D6EB7A1}" dt="2019-09-27T03:04:47.284" v="2"/>
          <pc:sldLayoutMkLst>
            <pc:docMk/>
            <pc:sldMasterMk cId="2120050860" sldId="2147483787"/>
            <pc:sldLayoutMk cId="4293275566" sldId="2147483786"/>
          </pc:sldLayoutMkLst>
        </pc:sldLayoutChg>
      </pc:sldMasterChg>
    </pc:docChg>
  </pc:docChgLst>
  <pc:docChgLst>
    <pc:chgData name="Ulysses Carlos" userId="S::ucarlos1@student.gsu.edu::ebf4436f-ca0a-4149-a2ea-dc0aad1b95f5" providerId="AD" clId="Web-{F3842ADA-E1BB-2759-1FC1-248C119D3F45}"/>
    <pc:docChg chg="addSld modSld sldOrd">
      <pc:chgData name="Ulysses Carlos" userId="S::ucarlos1@student.gsu.edu::ebf4436f-ca0a-4149-a2ea-dc0aad1b95f5" providerId="AD" clId="Web-{F3842ADA-E1BB-2759-1FC1-248C119D3F45}" dt="2019-09-28T20:47:25.238" v="1433" actId="20577"/>
      <pc:docMkLst>
        <pc:docMk/>
      </pc:docMkLst>
      <pc:sldChg chg="modSp">
        <pc:chgData name="Ulysses Carlos" userId="S::ucarlos1@student.gsu.edu::ebf4436f-ca0a-4149-a2ea-dc0aad1b95f5" providerId="AD" clId="Web-{F3842ADA-E1BB-2759-1FC1-248C119D3F45}" dt="2019-09-28T20:10:13.929" v="80" actId="20577"/>
        <pc:sldMkLst>
          <pc:docMk/>
          <pc:sldMk cId="109857222" sldId="256"/>
        </pc:sldMkLst>
        <pc:spChg chg="mod">
          <ac:chgData name="Ulysses Carlos" userId="S::ucarlos1@student.gsu.edu::ebf4436f-ca0a-4149-a2ea-dc0aad1b95f5" providerId="AD" clId="Web-{F3842ADA-E1BB-2759-1FC1-248C119D3F45}" dt="2019-09-28T20:10:13.929" v="8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Ulysses Carlos" userId="S::ucarlos1@student.gsu.edu::ebf4436f-ca0a-4149-a2ea-dc0aad1b95f5" providerId="AD" clId="Web-{F3842ADA-E1BB-2759-1FC1-248C119D3F45}" dt="2019-09-28T20:10:03.179" v="2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Ulysses Carlos" userId="S::ucarlos1@student.gsu.edu::ebf4436f-ca0a-4149-a2ea-dc0aad1b95f5" providerId="AD" clId="Web-{F3842ADA-E1BB-2759-1FC1-248C119D3F45}" dt="2019-09-28T20:22:54.006" v="919" actId="20577"/>
        <pc:sldMkLst>
          <pc:docMk/>
          <pc:sldMk cId="85585364" sldId="257"/>
        </pc:sldMkLst>
        <pc:spChg chg="mod">
          <ac:chgData name="Ulysses Carlos" userId="S::ucarlos1@student.gsu.edu::ebf4436f-ca0a-4149-a2ea-dc0aad1b95f5" providerId="AD" clId="Web-{F3842ADA-E1BB-2759-1FC1-248C119D3F45}" dt="2019-09-28T20:21:19.629" v="797" actId="20577"/>
          <ac:spMkLst>
            <pc:docMk/>
            <pc:sldMk cId="85585364" sldId="257"/>
            <ac:spMk id="2" creationId="{A1243A80-735A-4BF5-B93E-5238F1BDCFF8}"/>
          </ac:spMkLst>
        </pc:spChg>
        <pc:spChg chg="mod">
          <ac:chgData name="Ulysses Carlos" userId="S::ucarlos1@student.gsu.edu::ebf4436f-ca0a-4149-a2ea-dc0aad1b95f5" providerId="AD" clId="Web-{F3842ADA-E1BB-2759-1FC1-248C119D3F45}" dt="2019-09-28T20:22:54.006" v="919" actId="20577"/>
          <ac:spMkLst>
            <pc:docMk/>
            <pc:sldMk cId="85585364" sldId="257"/>
            <ac:spMk id="3" creationId="{C9984C0B-A1CE-4A6B-A690-C832A7CF9C71}"/>
          </ac:spMkLst>
        </pc:spChg>
      </pc:sldChg>
      <pc:sldChg chg="addSp delSp modSp new mod ord setBg">
        <pc:chgData name="Ulysses Carlos" userId="S::ucarlos1@student.gsu.edu::ebf4436f-ca0a-4149-a2ea-dc0aad1b95f5" providerId="AD" clId="Web-{F3842ADA-E1BB-2759-1FC1-248C119D3F45}" dt="2019-09-28T20:47:25.238" v="1433" actId="20577"/>
        <pc:sldMkLst>
          <pc:docMk/>
          <pc:sldMk cId="1790804988" sldId="258"/>
        </pc:sldMkLst>
        <pc:spChg chg="mod">
          <ac:chgData name="Ulysses Carlos" userId="S::ucarlos1@student.gsu.edu::ebf4436f-ca0a-4149-a2ea-dc0aad1b95f5" providerId="AD" clId="Web-{F3842ADA-E1BB-2759-1FC1-248C119D3F45}" dt="2019-09-28T20:17:57.438" v="398" actId="20577"/>
          <ac:spMkLst>
            <pc:docMk/>
            <pc:sldMk cId="1790804988" sldId="258"/>
            <ac:spMk id="2" creationId="{FF77987C-F9BD-4E07-8225-D537F56F88B9}"/>
          </ac:spMkLst>
        </pc:spChg>
        <pc:spChg chg="del mod">
          <ac:chgData name="Ulysses Carlos" userId="S::ucarlos1@student.gsu.edu::ebf4436f-ca0a-4149-a2ea-dc0aad1b95f5" providerId="AD" clId="Web-{F3842ADA-E1BB-2759-1FC1-248C119D3F45}" dt="2019-09-28T20:15:23.576" v="346"/>
          <ac:spMkLst>
            <pc:docMk/>
            <pc:sldMk cId="1790804988" sldId="258"/>
            <ac:spMk id="3" creationId="{C687132F-131C-4BBC-9674-0E42707842A3}"/>
          </ac:spMkLst>
        </pc:spChg>
        <pc:graphicFrameChg chg="add mod modGraphic">
          <ac:chgData name="Ulysses Carlos" userId="S::ucarlos1@student.gsu.edu::ebf4436f-ca0a-4149-a2ea-dc0aad1b95f5" providerId="AD" clId="Web-{F3842ADA-E1BB-2759-1FC1-248C119D3F45}" dt="2019-09-28T20:47:25.238" v="1433" actId="20577"/>
          <ac:graphicFrameMkLst>
            <pc:docMk/>
            <pc:sldMk cId="1790804988" sldId="258"/>
            <ac:graphicFrameMk id="4" creationId="{1E038D8A-1A38-4604-AB7F-56D59982163D}"/>
          </ac:graphicFrameMkLst>
        </pc:graphicFrameChg>
      </pc:sldChg>
      <pc:sldChg chg="modSp new">
        <pc:chgData name="Ulysses Carlos" userId="S::ucarlos1@student.gsu.edu::ebf4436f-ca0a-4149-a2ea-dc0aad1b95f5" providerId="AD" clId="Web-{F3842ADA-E1BB-2759-1FC1-248C119D3F45}" dt="2019-09-28T20:47:13.082" v="1417" actId="20577"/>
        <pc:sldMkLst>
          <pc:docMk/>
          <pc:sldMk cId="4116836971" sldId="259"/>
        </pc:sldMkLst>
        <pc:spChg chg="mod">
          <ac:chgData name="Ulysses Carlos" userId="S::ucarlos1@student.gsu.edu::ebf4436f-ca0a-4149-a2ea-dc0aad1b95f5" providerId="AD" clId="Web-{F3842ADA-E1BB-2759-1FC1-248C119D3F45}" dt="2019-09-28T20:20:30.582" v="794" actId="20577"/>
          <ac:spMkLst>
            <pc:docMk/>
            <pc:sldMk cId="4116836971" sldId="259"/>
            <ac:spMk id="2" creationId="{74FA10D0-EAC9-4C4C-8D12-8CD72BCA5736}"/>
          </ac:spMkLst>
        </pc:spChg>
        <pc:spChg chg="mod">
          <ac:chgData name="Ulysses Carlos" userId="S::ucarlos1@student.gsu.edu::ebf4436f-ca0a-4149-a2ea-dc0aad1b95f5" providerId="AD" clId="Web-{F3842ADA-E1BB-2759-1FC1-248C119D3F45}" dt="2019-09-28T20:47:13.082" v="1417" actId="20577"/>
          <ac:spMkLst>
            <pc:docMk/>
            <pc:sldMk cId="4116836971" sldId="259"/>
            <ac:spMk id="3" creationId="{353C3251-A146-42B0-95DE-AC6F6FD6FE9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F33BB8-7A58-48AD-A62D-EE2A0846A4F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DAC9963-0155-485E-8593-C89FBFD5B8C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Ulysses Carlos:</a:t>
          </a:r>
          <a:r>
            <a:rPr lang="en-US" dirty="0">
              <a:latin typeface="Calibri Light" panose="020F0302020204030204"/>
            </a:rPr>
            <a:t> Designer</a:t>
          </a:r>
          <a:endParaRPr lang="en-US" dirty="0">
            <a:solidFill>
              <a:srgbClr val="010000"/>
            </a:solidFill>
            <a:latin typeface="Calibri Light"/>
          </a:endParaRPr>
        </a:p>
      </dgm:t>
    </dgm:pt>
    <dgm:pt modelId="{91404E38-9AC6-4759-AA9E-5E5E367FB5B6}" type="parTrans" cxnId="{100AD129-B5B6-4A70-8B3F-8A02A21001AE}">
      <dgm:prSet/>
      <dgm:spPr/>
      <dgm:t>
        <a:bodyPr/>
        <a:lstStyle/>
        <a:p>
          <a:endParaRPr lang="en-US"/>
        </a:p>
      </dgm:t>
    </dgm:pt>
    <dgm:pt modelId="{91DFFD34-842F-4167-832E-7D41C9E7D52F}" type="sibTrans" cxnId="{100AD129-B5B6-4A70-8B3F-8A02A21001AE}">
      <dgm:prSet/>
      <dgm:spPr/>
      <dgm:t>
        <a:bodyPr/>
        <a:lstStyle/>
        <a:p>
          <a:endParaRPr lang="en-US"/>
        </a:p>
      </dgm:t>
    </dgm:pt>
    <dgm:pt modelId="{A89274BA-943E-4E6B-96B0-AA7008264AF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Dario Borrelli: Main Programmer</a:t>
          </a:r>
        </a:p>
      </dgm:t>
    </dgm:pt>
    <dgm:pt modelId="{9C7B3496-66B3-4D52-B824-9726D5CFE114}" type="parTrans" cxnId="{E558B9D6-E04E-4724-82F5-504AACCDB88D}">
      <dgm:prSet/>
      <dgm:spPr/>
      <dgm:t>
        <a:bodyPr/>
        <a:lstStyle/>
        <a:p>
          <a:endParaRPr lang="en-US"/>
        </a:p>
      </dgm:t>
    </dgm:pt>
    <dgm:pt modelId="{EA29FB5A-1B82-4576-8D1D-3998B5A2AC03}" type="sibTrans" cxnId="{E558B9D6-E04E-4724-82F5-504AACCDB88D}">
      <dgm:prSet/>
      <dgm:spPr/>
      <dgm:t>
        <a:bodyPr/>
        <a:lstStyle/>
        <a:p>
          <a:endParaRPr lang="en-US"/>
        </a:p>
      </dgm:t>
    </dgm:pt>
    <dgm:pt modelId="{9AA966BC-3F01-4CCB-8D86-2B2706B0B5A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Royan Hanson: Tester</a:t>
          </a:r>
        </a:p>
      </dgm:t>
    </dgm:pt>
    <dgm:pt modelId="{C6640385-3313-48DD-90B2-495C0A53B28E}" type="parTrans" cxnId="{82D99F00-E745-4EC6-B2EB-F9DC516AD43A}">
      <dgm:prSet/>
      <dgm:spPr/>
      <dgm:t>
        <a:bodyPr/>
        <a:lstStyle/>
        <a:p>
          <a:endParaRPr lang="en-US"/>
        </a:p>
      </dgm:t>
    </dgm:pt>
    <dgm:pt modelId="{D9124D49-5660-463B-93EF-5AD2EA5A2459}" type="sibTrans" cxnId="{82D99F00-E745-4EC6-B2EB-F9DC516AD43A}">
      <dgm:prSet/>
      <dgm:spPr/>
      <dgm:t>
        <a:bodyPr/>
        <a:lstStyle/>
        <a:p>
          <a:endParaRPr lang="en-US"/>
        </a:p>
      </dgm:t>
    </dgm:pt>
    <dgm:pt modelId="{6E97AB35-F1AA-4582-9169-57D87A744D40}" type="pres">
      <dgm:prSet presAssocID="{D5F33BB8-7A58-48AD-A62D-EE2A0846A4F7}" presName="root" presStyleCnt="0">
        <dgm:presLayoutVars>
          <dgm:dir/>
          <dgm:resizeHandles val="exact"/>
        </dgm:presLayoutVars>
      </dgm:prSet>
      <dgm:spPr/>
    </dgm:pt>
    <dgm:pt modelId="{C48D9BD7-7835-4B9E-BB3D-9DF71DF90A78}" type="pres">
      <dgm:prSet presAssocID="{CDAC9963-0155-485E-8593-C89FBFD5B8CF}" presName="compNode" presStyleCnt="0"/>
      <dgm:spPr/>
    </dgm:pt>
    <dgm:pt modelId="{A97DA755-28D9-4C2A-B152-7D71C603CCC7}" type="pres">
      <dgm:prSet presAssocID="{CDAC9963-0155-485E-8593-C89FBFD5B8CF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86FD44C-AB48-4119-AFED-CDE36A517C3D}" type="pres">
      <dgm:prSet presAssocID="{CDAC9963-0155-485E-8593-C89FBFD5B8C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B7D2430B-CA67-4C44-9259-6FBEA430F881}" type="pres">
      <dgm:prSet presAssocID="{CDAC9963-0155-485E-8593-C89FBFD5B8CF}" presName="spaceRect" presStyleCnt="0"/>
      <dgm:spPr/>
    </dgm:pt>
    <dgm:pt modelId="{2DFAD212-D4A0-49B9-822B-8EB4233E8A75}" type="pres">
      <dgm:prSet presAssocID="{CDAC9963-0155-485E-8593-C89FBFD5B8CF}" presName="textRect" presStyleLbl="revTx" presStyleIdx="0" presStyleCnt="3">
        <dgm:presLayoutVars>
          <dgm:chMax val="1"/>
          <dgm:chPref val="1"/>
        </dgm:presLayoutVars>
      </dgm:prSet>
      <dgm:spPr/>
    </dgm:pt>
    <dgm:pt modelId="{7D1159AF-0CDC-4F21-9608-B29D50BB8C05}" type="pres">
      <dgm:prSet presAssocID="{91DFFD34-842F-4167-832E-7D41C9E7D52F}" presName="sibTrans" presStyleCnt="0"/>
      <dgm:spPr/>
    </dgm:pt>
    <dgm:pt modelId="{4D11CCFF-4CD2-4201-A243-F3D8DD495101}" type="pres">
      <dgm:prSet presAssocID="{A89274BA-943E-4E6B-96B0-AA7008264AF5}" presName="compNode" presStyleCnt="0"/>
      <dgm:spPr/>
    </dgm:pt>
    <dgm:pt modelId="{A3DBACA5-4917-4A98-8017-C78482DCC085}" type="pres">
      <dgm:prSet presAssocID="{A89274BA-943E-4E6B-96B0-AA7008264AF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862A2EA-29A3-4A98-8873-FEA7C43AEB2E}" type="pres">
      <dgm:prSet presAssocID="{A89274BA-943E-4E6B-96B0-AA7008264AF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99B6122-8805-44E6-BAB0-3657EE7C8EB9}" type="pres">
      <dgm:prSet presAssocID="{A89274BA-943E-4E6B-96B0-AA7008264AF5}" presName="spaceRect" presStyleCnt="0"/>
      <dgm:spPr/>
    </dgm:pt>
    <dgm:pt modelId="{1F33B8F8-0249-436D-B87D-DCF0221A952E}" type="pres">
      <dgm:prSet presAssocID="{A89274BA-943E-4E6B-96B0-AA7008264AF5}" presName="textRect" presStyleLbl="revTx" presStyleIdx="1" presStyleCnt="3">
        <dgm:presLayoutVars>
          <dgm:chMax val="1"/>
          <dgm:chPref val="1"/>
        </dgm:presLayoutVars>
      </dgm:prSet>
      <dgm:spPr/>
    </dgm:pt>
    <dgm:pt modelId="{529EFC97-902F-4724-AEA1-2391817C64F3}" type="pres">
      <dgm:prSet presAssocID="{EA29FB5A-1B82-4576-8D1D-3998B5A2AC03}" presName="sibTrans" presStyleCnt="0"/>
      <dgm:spPr/>
    </dgm:pt>
    <dgm:pt modelId="{194A5029-29F3-4375-A376-E3615C5245A9}" type="pres">
      <dgm:prSet presAssocID="{9AA966BC-3F01-4CCB-8D86-2B2706B0B5AB}" presName="compNode" presStyleCnt="0"/>
      <dgm:spPr/>
    </dgm:pt>
    <dgm:pt modelId="{979891A0-C00C-49A6-883D-C47290709D5A}" type="pres">
      <dgm:prSet presAssocID="{9AA966BC-3F01-4CCB-8D86-2B2706B0B5A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4A4652F-EC47-40F4-BBA2-DFDDD2C8B36F}" type="pres">
      <dgm:prSet presAssocID="{9AA966BC-3F01-4CCB-8D86-2B2706B0B5A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4C8DBF6A-B7CD-47E1-BE4D-5DCDA7817A73}" type="pres">
      <dgm:prSet presAssocID="{9AA966BC-3F01-4CCB-8D86-2B2706B0B5AB}" presName="spaceRect" presStyleCnt="0"/>
      <dgm:spPr/>
    </dgm:pt>
    <dgm:pt modelId="{4AB1BE1D-53BE-4C4F-A12B-00E6AA36A2E8}" type="pres">
      <dgm:prSet presAssocID="{9AA966BC-3F01-4CCB-8D86-2B2706B0B5A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2D99F00-E745-4EC6-B2EB-F9DC516AD43A}" srcId="{D5F33BB8-7A58-48AD-A62D-EE2A0846A4F7}" destId="{9AA966BC-3F01-4CCB-8D86-2B2706B0B5AB}" srcOrd="2" destOrd="0" parTransId="{C6640385-3313-48DD-90B2-495C0A53B28E}" sibTransId="{D9124D49-5660-463B-93EF-5AD2EA5A2459}"/>
    <dgm:cxn modelId="{1BF1230C-0D0D-4965-89F3-01CB0FF845A9}" type="presOf" srcId="{A89274BA-943E-4E6B-96B0-AA7008264AF5}" destId="{1F33B8F8-0249-436D-B87D-DCF0221A952E}" srcOrd="0" destOrd="0" presId="urn:microsoft.com/office/officeart/2018/5/layout/IconLeafLabelList"/>
    <dgm:cxn modelId="{100AD129-B5B6-4A70-8B3F-8A02A21001AE}" srcId="{D5F33BB8-7A58-48AD-A62D-EE2A0846A4F7}" destId="{CDAC9963-0155-485E-8593-C89FBFD5B8CF}" srcOrd="0" destOrd="0" parTransId="{91404E38-9AC6-4759-AA9E-5E5E367FB5B6}" sibTransId="{91DFFD34-842F-4167-832E-7D41C9E7D52F}"/>
    <dgm:cxn modelId="{A4E4E8CB-FD30-4600-BD9B-9AECA45F0345}" type="presOf" srcId="{9AA966BC-3F01-4CCB-8D86-2B2706B0B5AB}" destId="{4AB1BE1D-53BE-4C4F-A12B-00E6AA36A2E8}" srcOrd="0" destOrd="0" presId="urn:microsoft.com/office/officeart/2018/5/layout/IconLeafLabelList"/>
    <dgm:cxn modelId="{E558B9D6-E04E-4724-82F5-504AACCDB88D}" srcId="{D5F33BB8-7A58-48AD-A62D-EE2A0846A4F7}" destId="{A89274BA-943E-4E6B-96B0-AA7008264AF5}" srcOrd="1" destOrd="0" parTransId="{9C7B3496-66B3-4D52-B824-9726D5CFE114}" sibTransId="{EA29FB5A-1B82-4576-8D1D-3998B5A2AC03}"/>
    <dgm:cxn modelId="{58C9B4E2-5831-404B-AF06-9D3100F926FA}" type="presOf" srcId="{D5F33BB8-7A58-48AD-A62D-EE2A0846A4F7}" destId="{6E97AB35-F1AA-4582-9169-57D87A744D40}" srcOrd="0" destOrd="0" presId="urn:microsoft.com/office/officeart/2018/5/layout/IconLeafLabelList"/>
    <dgm:cxn modelId="{AA5370E6-D1BB-4503-BB39-F47611B2AC29}" type="presOf" srcId="{CDAC9963-0155-485E-8593-C89FBFD5B8CF}" destId="{2DFAD212-D4A0-49B9-822B-8EB4233E8A75}" srcOrd="0" destOrd="0" presId="urn:microsoft.com/office/officeart/2018/5/layout/IconLeafLabelList"/>
    <dgm:cxn modelId="{D9B970D4-B779-4289-A0C8-8330C824524B}" type="presParOf" srcId="{6E97AB35-F1AA-4582-9169-57D87A744D40}" destId="{C48D9BD7-7835-4B9E-BB3D-9DF71DF90A78}" srcOrd="0" destOrd="0" presId="urn:microsoft.com/office/officeart/2018/5/layout/IconLeafLabelList"/>
    <dgm:cxn modelId="{64A8D34C-3F20-4CE8-94F0-CA0C836B6741}" type="presParOf" srcId="{C48D9BD7-7835-4B9E-BB3D-9DF71DF90A78}" destId="{A97DA755-28D9-4C2A-B152-7D71C603CCC7}" srcOrd="0" destOrd="0" presId="urn:microsoft.com/office/officeart/2018/5/layout/IconLeafLabelList"/>
    <dgm:cxn modelId="{7736C02D-2054-4266-B502-8E06714897BB}" type="presParOf" srcId="{C48D9BD7-7835-4B9E-BB3D-9DF71DF90A78}" destId="{A86FD44C-AB48-4119-AFED-CDE36A517C3D}" srcOrd="1" destOrd="0" presId="urn:microsoft.com/office/officeart/2018/5/layout/IconLeafLabelList"/>
    <dgm:cxn modelId="{3C240999-C9C2-45B3-B9E3-09095A93A05B}" type="presParOf" srcId="{C48D9BD7-7835-4B9E-BB3D-9DF71DF90A78}" destId="{B7D2430B-CA67-4C44-9259-6FBEA430F881}" srcOrd="2" destOrd="0" presId="urn:microsoft.com/office/officeart/2018/5/layout/IconLeafLabelList"/>
    <dgm:cxn modelId="{3022EE7F-37F1-4716-A57C-336F03692E96}" type="presParOf" srcId="{C48D9BD7-7835-4B9E-BB3D-9DF71DF90A78}" destId="{2DFAD212-D4A0-49B9-822B-8EB4233E8A75}" srcOrd="3" destOrd="0" presId="urn:microsoft.com/office/officeart/2018/5/layout/IconLeafLabelList"/>
    <dgm:cxn modelId="{5279011E-FAB0-4144-BB32-19910B1A8EC7}" type="presParOf" srcId="{6E97AB35-F1AA-4582-9169-57D87A744D40}" destId="{7D1159AF-0CDC-4F21-9608-B29D50BB8C05}" srcOrd="1" destOrd="0" presId="urn:microsoft.com/office/officeart/2018/5/layout/IconLeafLabelList"/>
    <dgm:cxn modelId="{A399B202-6487-4F0B-BA65-CC5092584069}" type="presParOf" srcId="{6E97AB35-F1AA-4582-9169-57D87A744D40}" destId="{4D11CCFF-4CD2-4201-A243-F3D8DD495101}" srcOrd="2" destOrd="0" presId="urn:microsoft.com/office/officeart/2018/5/layout/IconLeafLabelList"/>
    <dgm:cxn modelId="{E034DD4C-0676-4B6A-B9D4-1EDD1808D18D}" type="presParOf" srcId="{4D11CCFF-4CD2-4201-A243-F3D8DD495101}" destId="{A3DBACA5-4917-4A98-8017-C78482DCC085}" srcOrd="0" destOrd="0" presId="urn:microsoft.com/office/officeart/2018/5/layout/IconLeafLabelList"/>
    <dgm:cxn modelId="{27C8D731-911E-4ED3-BBE0-A7BEAA69AC0E}" type="presParOf" srcId="{4D11CCFF-4CD2-4201-A243-F3D8DD495101}" destId="{8862A2EA-29A3-4A98-8873-FEA7C43AEB2E}" srcOrd="1" destOrd="0" presId="urn:microsoft.com/office/officeart/2018/5/layout/IconLeafLabelList"/>
    <dgm:cxn modelId="{177E2B32-A3C4-4F9C-B679-77E69F0ECBBD}" type="presParOf" srcId="{4D11CCFF-4CD2-4201-A243-F3D8DD495101}" destId="{D99B6122-8805-44E6-BAB0-3657EE7C8EB9}" srcOrd="2" destOrd="0" presId="urn:microsoft.com/office/officeart/2018/5/layout/IconLeafLabelList"/>
    <dgm:cxn modelId="{8D0ACBB8-7CC4-4C13-9514-2E132E9B059B}" type="presParOf" srcId="{4D11CCFF-4CD2-4201-A243-F3D8DD495101}" destId="{1F33B8F8-0249-436D-B87D-DCF0221A952E}" srcOrd="3" destOrd="0" presId="urn:microsoft.com/office/officeart/2018/5/layout/IconLeafLabelList"/>
    <dgm:cxn modelId="{D9181C46-77E0-433A-94BA-9D7DDA068DE3}" type="presParOf" srcId="{6E97AB35-F1AA-4582-9169-57D87A744D40}" destId="{529EFC97-902F-4724-AEA1-2391817C64F3}" srcOrd="3" destOrd="0" presId="urn:microsoft.com/office/officeart/2018/5/layout/IconLeafLabelList"/>
    <dgm:cxn modelId="{4508AB91-CD89-4BF3-A551-3EA29AF00594}" type="presParOf" srcId="{6E97AB35-F1AA-4582-9169-57D87A744D40}" destId="{194A5029-29F3-4375-A376-E3615C5245A9}" srcOrd="4" destOrd="0" presId="urn:microsoft.com/office/officeart/2018/5/layout/IconLeafLabelList"/>
    <dgm:cxn modelId="{27721BB9-FA54-4FC0-AD8F-5C94A4811368}" type="presParOf" srcId="{194A5029-29F3-4375-A376-E3615C5245A9}" destId="{979891A0-C00C-49A6-883D-C47290709D5A}" srcOrd="0" destOrd="0" presId="urn:microsoft.com/office/officeart/2018/5/layout/IconLeafLabelList"/>
    <dgm:cxn modelId="{7DB99894-6EEB-4466-9521-F3F19B82A25F}" type="presParOf" srcId="{194A5029-29F3-4375-A376-E3615C5245A9}" destId="{E4A4652F-EC47-40F4-BBA2-DFDDD2C8B36F}" srcOrd="1" destOrd="0" presId="urn:microsoft.com/office/officeart/2018/5/layout/IconLeafLabelList"/>
    <dgm:cxn modelId="{32F14262-8131-4521-A0F6-481571D22AE9}" type="presParOf" srcId="{194A5029-29F3-4375-A376-E3615C5245A9}" destId="{4C8DBF6A-B7CD-47E1-BE4D-5DCDA7817A73}" srcOrd="2" destOrd="0" presId="urn:microsoft.com/office/officeart/2018/5/layout/IconLeafLabelList"/>
    <dgm:cxn modelId="{9F1482CB-C228-4573-A717-D781A7031FB2}" type="presParOf" srcId="{194A5029-29F3-4375-A376-E3615C5245A9}" destId="{4AB1BE1D-53BE-4C4F-A12B-00E6AA36A2E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DA755-28D9-4C2A-B152-7D71C603CCC7}">
      <dsp:nvSpPr>
        <dsp:cNvPr id="0" name=""/>
        <dsp:cNvSpPr/>
      </dsp:nvSpPr>
      <dsp:spPr>
        <a:xfrm>
          <a:off x="616949" y="34053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FD44C-AB48-4119-AFED-CDE36A517C3D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AD212-D4A0-49B9-822B-8EB4233E8A75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Ulysses Carlos:</a:t>
          </a:r>
          <a:r>
            <a:rPr lang="en-US" sz="2300" kern="1200" dirty="0">
              <a:latin typeface="Calibri Light" panose="020F0302020204030204"/>
            </a:rPr>
            <a:t> Designer</a:t>
          </a:r>
          <a:endParaRPr lang="en-US" sz="2300" kern="1200" dirty="0">
            <a:solidFill>
              <a:srgbClr val="010000"/>
            </a:solidFill>
            <a:latin typeface="Calibri Light"/>
          </a:endParaRPr>
        </a:p>
      </dsp:txBody>
      <dsp:txXfrm>
        <a:off x="35606" y="2725540"/>
        <a:ext cx="2981250" cy="720000"/>
      </dsp:txXfrm>
    </dsp:sp>
    <dsp:sp modelId="{A3DBACA5-4917-4A98-8017-C78482DCC085}">
      <dsp:nvSpPr>
        <dsp:cNvPr id="0" name=""/>
        <dsp:cNvSpPr/>
      </dsp:nvSpPr>
      <dsp:spPr>
        <a:xfrm>
          <a:off x="4119918" y="34053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2A2EA-29A3-4A98-8873-FEA7C43AEB2E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3B8F8-0249-436D-B87D-DCF0221A952E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Dario Borrelli: Main Programmer</a:t>
          </a:r>
        </a:p>
      </dsp:txBody>
      <dsp:txXfrm>
        <a:off x="3538574" y="2725540"/>
        <a:ext cx="2981250" cy="720000"/>
      </dsp:txXfrm>
    </dsp:sp>
    <dsp:sp modelId="{979891A0-C00C-49A6-883D-C47290709D5A}">
      <dsp:nvSpPr>
        <dsp:cNvPr id="0" name=""/>
        <dsp:cNvSpPr/>
      </dsp:nvSpPr>
      <dsp:spPr>
        <a:xfrm>
          <a:off x="7622887" y="34053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A4652F-EC47-40F4-BBA2-DFDDD2C8B36F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1BE1D-53BE-4C4F-A12B-00E6AA36A2E8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Royan Hanson: Tester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92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9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8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69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31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3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3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3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4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92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en-US" dirty="0">
                <a:cs typeface="Calibri Light"/>
              </a:rPr>
              <a:t>CSC 4370 Project 1 Presentation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 Light"/>
              </a:rPr>
              <a:t>Ulysses Carlos, Dario </a:t>
            </a:r>
            <a:r>
              <a:rPr lang="en-US" dirty="0">
                <a:ea typeface="+mj-lt"/>
                <a:cs typeface="+mj-lt"/>
              </a:rPr>
              <a:t>Borrelli</a:t>
            </a:r>
            <a:r>
              <a:rPr lang="en-US" dirty="0">
                <a:cs typeface="Calibri Light"/>
              </a:rPr>
              <a:t>, </a:t>
            </a:r>
            <a:r>
              <a:rPr lang="en-US" dirty="0">
                <a:ea typeface="+mj-lt"/>
                <a:cs typeface="+mj-lt"/>
              </a:rPr>
              <a:t>Royan Hanson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7987C-F9BD-4E07-8225-D537F56F8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Project Roles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E038D8A-1A38-4604-AB7F-56D5998216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215328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080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3A80-735A-4BF5-B93E-5238F1BD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The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84C0B-A1CE-4A6B-A690-C832A7CF9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/>
              </a:rPr>
              <a:t> Create a Website Implementation of a Running Game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sz="2800" dirty="0">
                <a:cs typeface="Calibri" panose="020F0502020204030204"/>
              </a:rPr>
              <a:t>Must have Sprites and background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sz="2800" dirty="0">
                <a:cs typeface="Calibri" panose="020F0502020204030204"/>
              </a:rPr>
              <a:t>Must be User Friendly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sz="2800" dirty="0">
                <a:cs typeface="Calibri" panose="020F0502020204030204"/>
              </a:rPr>
              <a:t>UI is nice and clean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sz="2800" dirty="0">
                <a:cs typeface="Calibri" panose="020F0502020204030204"/>
              </a:rPr>
              <a:t>At this stage, It must </a:t>
            </a:r>
            <a:r>
              <a:rPr lang="en-US" sz="2800" b="1" u="sng" dirty="0">
                <a:cs typeface="Calibri" panose="020F0502020204030204"/>
              </a:rPr>
              <a:t>ONLY</a:t>
            </a:r>
            <a:r>
              <a:rPr lang="en-US" sz="2800" dirty="0">
                <a:cs typeface="Calibri" panose="020F0502020204030204"/>
              </a:rPr>
              <a:t> use HTML and CSS</a:t>
            </a:r>
          </a:p>
          <a:p>
            <a:pPr marL="200660" lvl="1" indent="0">
              <a:buNone/>
            </a:pPr>
            <a:endParaRPr lang="en-US" sz="2600" dirty="0">
              <a:cs typeface="Calibri" panose="020F0502020204030204"/>
            </a:endParaRPr>
          </a:p>
          <a:p>
            <a:pPr marL="200660" lvl="1" indent="0">
              <a:buNone/>
            </a:pPr>
            <a:endParaRPr lang="en-US" sz="26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558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10D0-EAC9-4C4C-8D12-8CD72BCA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C3251-A146-42B0-95DE-AC6F6FD6F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 panose="020F0502020204030204"/>
              </a:rPr>
              <a:t> Problem was broken into several Sections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sz="3000" dirty="0">
                <a:cs typeface="Calibri" panose="020F0502020204030204"/>
              </a:rPr>
              <a:t>Create Animated Sprites that depict Idle, running, and Walking to stop animations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sz="3000" dirty="0">
                <a:cs typeface="Calibri" panose="020F0502020204030204"/>
              </a:rPr>
              <a:t>Write CSS code that would manipulate the sprites 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sz="3000" dirty="0">
                <a:cs typeface="Calibri" panose="020F0502020204030204"/>
              </a:rPr>
              <a:t>Make the Website look clean and presentable</a:t>
            </a:r>
          </a:p>
        </p:txBody>
      </p:sp>
    </p:spTree>
    <p:extLst>
      <p:ext uri="{BB962C8B-B14F-4D97-AF65-F5344CB8AC3E}">
        <p14:creationId xmlns:p14="http://schemas.microsoft.com/office/powerpoint/2010/main" val="41168369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Retrospect</vt:lpstr>
      <vt:lpstr>CSC 4370 Project 1 Presentation </vt:lpstr>
      <vt:lpstr>Project Roles</vt:lpstr>
      <vt:lpstr>The Problem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202</cp:revision>
  <dcterms:created xsi:type="dcterms:W3CDTF">2013-07-15T20:26:40Z</dcterms:created>
  <dcterms:modified xsi:type="dcterms:W3CDTF">2019-09-28T20:47:27Z</dcterms:modified>
</cp:coreProperties>
</file>