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9"/>
  </p:notesMasterIdLst>
  <p:sldIdLst>
    <p:sldId id="258" r:id="rId3"/>
    <p:sldId id="354" r:id="rId4"/>
    <p:sldId id="260" r:id="rId5"/>
    <p:sldId id="353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  <p:sldId id="344" r:id="rId90"/>
    <p:sldId id="345" r:id="rId91"/>
    <p:sldId id="346" r:id="rId92"/>
    <p:sldId id="347" r:id="rId93"/>
    <p:sldId id="348" r:id="rId94"/>
    <p:sldId id="349" r:id="rId95"/>
    <p:sldId id="350" r:id="rId96"/>
    <p:sldId id="351" r:id="rId97"/>
    <p:sldId id="352" r:id="rId98"/>
  </p:sldIdLst>
  <p:sldSz cx="9144000" cy="6858000" type="screen4x3"/>
  <p:notesSz cx="6858000" cy="9144000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-138" y="-102"/>
      </p:cViewPr>
      <p:guideLst>
        <p:guide orient="horz" pos="2160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9" Type="http://schemas.openxmlformats.org/officeDocument/2006/relationships/notesMaster" Target="notesMasters/notesMaster1.xml"/><Relationship Id="rId98" Type="http://schemas.openxmlformats.org/officeDocument/2006/relationships/slide" Target="slides/slide96.xml"/><Relationship Id="rId97" Type="http://schemas.openxmlformats.org/officeDocument/2006/relationships/slide" Target="slides/slide95.xml"/><Relationship Id="rId96" Type="http://schemas.openxmlformats.org/officeDocument/2006/relationships/slide" Target="slides/slide94.xml"/><Relationship Id="rId95" Type="http://schemas.openxmlformats.org/officeDocument/2006/relationships/slide" Target="slides/slide93.xml"/><Relationship Id="rId94" Type="http://schemas.openxmlformats.org/officeDocument/2006/relationships/slide" Target="slides/slide92.xml"/><Relationship Id="rId93" Type="http://schemas.openxmlformats.org/officeDocument/2006/relationships/slide" Target="slides/slide91.xml"/><Relationship Id="rId92" Type="http://schemas.openxmlformats.org/officeDocument/2006/relationships/slide" Target="slides/slide90.xml"/><Relationship Id="rId91" Type="http://schemas.openxmlformats.org/officeDocument/2006/relationships/slide" Target="slides/slide89.xml"/><Relationship Id="rId90" Type="http://schemas.openxmlformats.org/officeDocument/2006/relationships/slide" Target="slides/slide88.xml"/><Relationship Id="rId9" Type="http://schemas.openxmlformats.org/officeDocument/2006/relationships/slide" Target="slides/slide7.xml"/><Relationship Id="rId89" Type="http://schemas.openxmlformats.org/officeDocument/2006/relationships/slide" Target="slides/slide87.xml"/><Relationship Id="rId88" Type="http://schemas.openxmlformats.org/officeDocument/2006/relationships/slide" Target="slides/slide86.xml"/><Relationship Id="rId87" Type="http://schemas.openxmlformats.org/officeDocument/2006/relationships/slide" Target="slides/slide85.xml"/><Relationship Id="rId86" Type="http://schemas.openxmlformats.org/officeDocument/2006/relationships/slide" Target="slides/slide84.xml"/><Relationship Id="rId85" Type="http://schemas.openxmlformats.org/officeDocument/2006/relationships/slide" Target="slides/slide83.xml"/><Relationship Id="rId84" Type="http://schemas.openxmlformats.org/officeDocument/2006/relationships/slide" Target="slides/slide82.xml"/><Relationship Id="rId83" Type="http://schemas.openxmlformats.org/officeDocument/2006/relationships/slide" Target="slides/slide81.xml"/><Relationship Id="rId82" Type="http://schemas.openxmlformats.org/officeDocument/2006/relationships/slide" Target="slides/slide80.xml"/><Relationship Id="rId81" Type="http://schemas.openxmlformats.org/officeDocument/2006/relationships/slide" Target="slides/slide79.xml"/><Relationship Id="rId80" Type="http://schemas.openxmlformats.org/officeDocument/2006/relationships/slide" Target="slides/slide78.xml"/><Relationship Id="rId8" Type="http://schemas.openxmlformats.org/officeDocument/2006/relationships/slide" Target="slides/slide6.xml"/><Relationship Id="rId79" Type="http://schemas.openxmlformats.org/officeDocument/2006/relationships/slide" Target="slides/slide77.xml"/><Relationship Id="rId78" Type="http://schemas.openxmlformats.org/officeDocument/2006/relationships/slide" Target="slides/slide76.xml"/><Relationship Id="rId77" Type="http://schemas.openxmlformats.org/officeDocument/2006/relationships/slide" Target="slides/slide75.xml"/><Relationship Id="rId76" Type="http://schemas.openxmlformats.org/officeDocument/2006/relationships/slide" Target="slides/slide74.xml"/><Relationship Id="rId75" Type="http://schemas.openxmlformats.org/officeDocument/2006/relationships/slide" Target="slides/slide73.xml"/><Relationship Id="rId74" Type="http://schemas.openxmlformats.org/officeDocument/2006/relationships/slide" Target="slides/slide72.xml"/><Relationship Id="rId73" Type="http://schemas.openxmlformats.org/officeDocument/2006/relationships/slide" Target="slides/slide71.xml"/><Relationship Id="rId72" Type="http://schemas.openxmlformats.org/officeDocument/2006/relationships/slide" Target="slides/slide70.xml"/><Relationship Id="rId71" Type="http://schemas.openxmlformats.org/officeDocument/2006/relationships/slide" Target="slides/slide69.xml"/><Relationship Id="rId70" Type="http://schemas.openxmlformats.org/officeDocument/2006/relationships/slide" Target="slides/slide68.xml"/><Relationship Id="rId7" Type="http://schemas.openxmlformats.org/officeDocument/2006/relationships/slide" Target="slides/slide5.xml"/><Relationship Id="rId69" Type="http://schemas.openxmlformats.org/officeDocument/2006/relationships/slide" Target="slides/slide67.xml"/><Relationship Id="rId68" Type="http://schemas.openxmlformats.org/officeDocument/2006/relationships/slide" Target="slides/slide66.xml"/><Relationship Id="rId67" Type="http://schemas.openxmlformats.org/officeDocument/2006/relationships/slide" Target="slides/slide65.xml"/><Relationship Id="rId66" Type="http://schemas.openxmlformats.org/officeDocument/2006/relationships/slide" Target="slides/slide64.xml"/><Relationship Id="rId65" Type="http://schemas.openxmlformats.org/officeDocument/2006/relationships/slide" Target="slides/slide63.xml"/><Relationship Id="rId64" Type="http://schemas.openxmlformats.org/officeDocument/2006/relationships/slide" Target="slides/slide62.xml"/><Relationship Id="rId63" Type="http://schemas.openxmlformats.org/officeDocument/2006/relationships/slide" Target="slides/slide61.xml"/><Relationship Id="rId62" Type="http://schemas.openxmlformats.org/officeDocument/2006/relationships/slide" Target="slides/slide60.xml"/><Relationship Id="rId61" Type="http://schemas.openxmlformats.org/officeDocument/2006/relationships/slide" Target="slides/slide59.xml"/><Relationship Id="rId60" Type="http://schemas.openxmlformats.org/officeDocument/2006/relationships/slide" Target="slides/slide58.xml"/><Relationship Id="rId6" Type="http://schemas.openxmlformats.org/officeDocument/2006/relationships/slide" Target="slides/slide4.xml"/><Relationship Id="rId59" Type="http://schemas.openxmlformats.org/officeDocument/2006/relationships/slide" Target="slides/slide57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2" Type="http://schemas.openxmlformats.org/officeDocument/2006/relationships/tableStyles" Target="tableStyles.xml"/><Relationship Id="rId101" Type="http://schemas.openxmlformats.org/officeDocument/2006/relationships/viewProps" Target="viewProps.xml"/><Relationship Id="rId100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85825" y="2400301"/>
            <a:ext cx="7372350" cy="177165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85825" y="4171950"/>
            <a:ext cx="7372350" cy="857250"/>
          </a:xfrm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366BA-470D-4E25-9D3B-075E4189EEB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5BA77-86F1-4CCF-B8A6-1FD1D4B4C5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28650" y="529068"/>
            <a:ext cx="7886700" cy="5575095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06500" y="1546578"/>
            <a:ext cx="7308850" cy="463038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366BA-470D-4E25-9D3B-075E4189EEB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5BA77-86F1-4CCF-B8A6-1FD1D4B4C51E}" type="slidenum">
              <a:rPr lang="zh-CN" altLang="en-US" smtClean="0"/>
            </a:fld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271463" y="228600"/>
            <a:ext cx="473604" cy="3124200"/>
          </a:xfrm>
          <a:prstGeom prst="rect">
            <a:avLst/>
          </a:prstGeom>
          <a:noFill/>
        </p:spPr>
        <p:txBody>
          <a:bodyPr vert="eaVert" wrap="square" rtlCol="0">
            <a:noAutofit/>
          </a:bodyPr>
          <a:lstStyle/>
          <a:p>
            <a:r>
              <a:rPr lang="zh-CN" altLang="en-US" sz="2000" dirty="0" smtClean="0">
                <a:solidFill>
                  <a:schemeClr val="tx1">
                    <a:alpha val="26000"/>
                  </a:schemeClr>
                </a:solidFill>
              </a:rPr>
              <a:t>章节过渡页</a:t>
            </a:r>
            <a:endParaRPr lang="zh-CN" altLang="en-US" sz="2000" dirty="0">
              <a:solidFill>
                <a:schemeClr val="tx1">
                  <a:alpha val="26000"/>
                </a:schemeClr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3747204"/>
            <a:ext cx="7886700" cy="1576386"/>
          </a:xfrm>
        </p:spPr>
        <p:txBody>
          <a:bodyPr wrap="square" anchor="b">
            <a:normAutofit/>
          </a:bodyPr>
          <a:lstStyle>
            <a:lvl1pPr algn="ctr">
              <a:defRPr sz="45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5346169"/>
            <a:ext cx="7886700" cy="715964"/>
          </a:xfrm>
        </p:spPr>
        <p:txBody>
          <a:bodyPr wrap="square" anchor="ctr" anchorCtr="0">
            <a:normAutofit/>
          </a:bodyPr>
          <a:lstStyle>
            <a:lvl1pPr marL="0" indent="0" algn="ctr">
              <a:buNone/>
              <a:defRPr sz="2400" b="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zh-CN" altLang="en-US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wrap="square">
            <a:normAutofit/>
          </a:bodyPr>
          <a:lstStyle/>
          <a:p>
            <a:fld id="{158366BA-470D-4E25-9D3B-075E4189EEB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wrap="square">
            <a:normAutofit/>
          </a:bodyPr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wrap="square">
            <a:normAutofit/>
          </a:bodyPr>
          <a:lstStyle/>
          <a:p>
            <a:fld id="{B495BA77-86F1-4CCF-B8A6-1FD1D4B4C51E}" type="slidenum">
              <a:rPr lang="zh-CN" altLang="en-US" smtClean="0"/>
            </a:fld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3657599" y="1714499"/>
            <a:ext cx="1828802" cy="182880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 sz="6600"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93422" y="1526732"/>
            <a:ext cx="7521928" cy="2271978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993422" y="3975183"/>
            <a:ext cx="7521928" cy="2271978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366BA-470D-4E25-9D3B-075E4189EEB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5BA77-86F1-4CCF-B8A6-1FD1D4B4C5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>
            <a:normAutofit/>
          </a:bodyPr>
          <a:lstStyle>
            <a:lvl1pPr marL="0" indent="0">
              <a:buNone/>
              <a:defRPr sz="24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4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366BA-470D-4E25-9D3B-075E4189EEB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5BA77-86F1-4CCF-B8A6-1FD1D4B4C51E}" type="slidenum">
              <a:rPr lang="zh-CN" altLang="en-US" smtClean="0"/>
            </a:fld>
            <a:endParaRPr lang="zh-CN" altLang="en-US"/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491016" y="1997608"/>
            <a:ext cx="6161969" cy="2862784"/>
          </a:xfrm>
          <a:prstGeom prst="rect">
            <a:avLst/>
          </a:prstGeom>
          <a:solidFill>
            <a:schemeClr val="accent1"/>
          </a:solidFill>
          <a:ln w="101600" cap="flat" cmpd="thickThin">
            <a:solidFill>
              <a:schemeClr val="accent1">
                <a:lumMod val="60000"/>
                <a:lumOff val="40000"/>
              </a:schemeClr>
            </a:solidFill>
            <a:miter lim="800000"/>
          </a:ln>
        </p:spPr>
        <p:txBody>
          <a:bodyPr rtlCol="0" anchor="ctr">
            <a:normAutofit/>
          </a:bodyPr>
          <a:lstStyle/>
          <a:p>
            <a:pPr algn="ctr"/>
            <a:endParaRPr lang="zh-CN" altLang="en-US" sz="9600" dirty="0">
              <a:solidFill>
                <a:srgbClr val="FFFFFF"/>
              </a:solidFill>
              <a:latin typeface="Arail" charset="0"/>
              <a:ea typeface="Arail" charset="0"/>
              <a:cs typeface="Arail" charset="0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158366BA-470D-4E25-9D3B-075E4189EEB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495BA77-86F1-4CCF-B8A6-1FD1D4B4C51E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597378" y="2063398"/>
            <a:ext cx="5949245" cy="2731204"/>
          </a:xfrm>
        </p:spPr>
        <p:txBody>
          <a:bodyPr>
            <a:normAutofit/>
          </a:bodyPr>
          <a:lstStyle>
            <a:lvl1pPr algn="ctr">
              <a:defRPr sz="8800" b="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366BA-470D-4E25-9D3B-075E4189EEB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5BA77-86F1-4CCF-B8A6-1FD1D4B4C5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9841" y="711200"/>
            <a:ext cx="3196800" cy="1600200"/>
          </a:xfrm>
        </p:spPr>
        <p:txBody>
          <a:bodyPr anchor="t" anchorCtr="0">
            <a:noAutofit/>
          </a:bodyPr>
          <a:lstStyle>
            <a:lvl1pPr>
              <a:defRPr sz="3200"/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014391" y="733425"/>
            <a:ext cx="4478400" cy="54036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311400"/>
            <a:ext cx="31968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2F5ED-D19D-4097-92A9-D6092B3D6E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AEAA2-D029-4D23-B6D5-DE004B8B3E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226300" y="365125"/>
            <a:ext cx="128905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6432550" cy="5811838"/>
          </a:xfrm>
        </p:spPr>
        <p:txBody>
          <a:bodyPr vert="eaVert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366BA-470D-4E25-9D3B-075E4189EEB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5BA77-86F1-4CCF-B8A6-1FD1D4B4C5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28650" y="304800"/>
            <a:ext cx="7886700" cy="9256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28650" y="1456268"/>
            <a:ext cx="7886700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800">
                <a:solidFill>
                  <a:schemeClr val="bg1"/>
                </a:solidFill>
              </a:defRPr>
            </a:lvl1pPr>
          </a:lstStyle>
          <a:p>
            <a:fld id="{158366BA-470D-4E25-9D3B-075E4189EEB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B495BA77-86F1-4CCF-B8A6-1FD1D4B4C51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30000"/>
        </a:lnSpc>
        <a:spcBef>
          <a:spcPts val="75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30000"/>
        </a:lnSpc>
        <a:spcBef>
          <a:spcPts val="375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3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3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3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" y="55245"/>
            <a:ext cx="9053830" cy="6707505"/>
          </a:xfrm>
        </p:spPr>
        <p:txBody>
          <a:bodyPr/>
          <a:p>
            <a:pPr algn="ctr" fontAlgn="auto"/>
            <a:r>
              <a:rPr lang="zh-CN" altLang="en-US" sz="1035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黑体" panose="02010609060101010101" charset="-122"/>
                <a:ea typeface="黑体" panose="02010609060101010101" charset="-122"/>
                <a:sym typeface="+mn-ea"/>
              </a:rPr>
              <a:t>《五十音图》</a:t>
            </a:r>
            <a:endParaRPr lang="zh-CN" altLang="en-US" sz="10350" strike="noStrike" noProof="1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3074" name="内容占位符 2"/>
          <p:cNvSpPr>
            <a:spLocks noGrp="1"/>
          </p:cNvSpPr>
          <p:nvPr>
            <p:ph idx="1"/>
          </p:nvPr>
        </p:nvSpPr>
        <p:spPr>
          <a:xfrm>
            <a:off x="3119438" y="6591300"/>
            <a:ext cx="102394" cy="500063"/>
          </a:xfrm>
        </p:spPr>
        <p:txBody>
          <a:bodyPr lIns="68580" tIns="34290" rIns="68580" bIns="34290" anchor="t"/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6" name="标题 1"/>
          <p:cNvSpPr>
            <a:spLocks noGrp="1"/>
          </p:cNvSpPr>
          <p:nvPr>
            <p:ph type="title"/>
          </p:nvPr>
        </p:nvSpPr>
        <p:spPr>
          <a:xfrm>
            <a:off x="1485900" y="1063229"/>
            <a:ext cx="6172200" cy="4897040"/>
          </a:xfrm>
        </p:spPr>
        <p:txBody>
          <a:bodyPr lIns="68580" tIns="34290" rIns="68580" bIns="34290" anchor="ctr"/>
          <a:p>
            <a:pPr algn="ctr"/>
            <a:r>
              <a:rPr lang="en-US" altLang="zh-CN" sz="10350">
                <a:latin typeface="黑体" panose="02010609060101010101" charset="-122"/>
                <a:ea typeface="黑体" panose="02010609060101010101" charset="-122"/>
              </a:rPr>
              <a:t>ku</a:t>
            </a:r>
            <a:br>
              <a:rPr lang="en-US" altLang="zh-CN" sz="10350">
                <a:latin typeface="黑体" panose="02010609060101010101" charset="-122"/>
                <a:ea typeface="黑体" panose="02010609060101010101" charset="-122"/>
              </a:rPr>
            </a:br>
            <a:r>
              <a:rPr lang="zh-CN" altLang="en-US" sz="10350">
                <a:latin typeface="黑体" panose="02010609060101010101" charset="-122"/>
                <a:ea typeface="黑体" panose="02010609060101010101" charset="-122"/>
              </a:rPr>
              <a:t>く</a:t>
            </a:r>
            <a:br>
              <a:rPr lang="zh-CN" altLang="en-US" sz="10350">
                <a:latin typeface="黑体" panose="02010609060101010101" charset="-122"/>
                <a:ea typeface="黑体" panose="02010609060101010101" charset="-122"/>
              </a:rPr>
            </a:br>
            <a:r>
              <a:rPr lang="zh-CN" altLang="en-US" sz="10350">
                <a:latin typeface="黑体" panose="02010609060101010101" charset="-122"/>
                <a:ea typeface="黑体" panose="02010609060101010101" charset="-122"/>
              </a:rPr>
              <a:t>ク</a:t>
            </a:r>
            <a:endParaRPr lang="zh-CN" altLang="en-US" sz="10350">
              <a:latin typeface="黑体" panose="02010609060101010101" charset="-122"/>
              <a:ea typeface="黑体" panose="02010609060101010101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9" name="标题 1"/>
          <p:cNvSpPr>
            <a:spLocks noGrp="1"/>
          </p:cNvSpPr>
          <p:nvPr>
            <p:ph type="title"/>
          </p:nvPr>
        </p:nvSpPr>
        <p:spPr>
          <a:xfrm>
            <a:off x="1485900" y="1063229"/>
            <a:ext cx="6172200" cy="4889897"/>
          </a:xfrm>
        </p:spPr>
        <p:txBody>
          <a:bodyPr lIns="68580" tIns="34290" rIns="68580" bIns="34290" anchor="ctr"/>
          <a:p>
            <a:pPr algn="ctr"/>
            <a:r>
              <a:rPr lang="en-US" altLang="zh-CN" sz="10350">
                <a:latin typeface="黑体" panose="02010609060101010101" charset="-122"/>
                <a:ea typeface="黑体" panose="02010609060101010101" charset="-122"/>
              </a:rPr>
              <a:t>ke</a:t>
            </a:r>
            <a:br>
              <a:rPr lang="en-US" altLang="zh-CN" sz="10350">
                <a:latin typeface="黑体" panose="02010609060101010101" charset="-122"/>
                <a:ea typeface="黑体" panose="02010609060101010101" charset="-122"/>
              </a:rPr>
            </a:br>
            <a:r>
              <a:rPr lang="zh-CN" altLang="en-US" sz="10350">
                <a:latin typeface="黑体" panose="02010609060101010101" charset="-122"/>
                <a:ea typeface="黑体" panose="02010609060101010101" charset="-122"/>
              </a:rPr>
              <a:t>け</a:t>
            </a:r>
            <a:br>
              <a:rPr lang="zh-CN" altLang="en-US" sz="10350">
                <a:latin typeface="黑体" panose="02010609060101010101" charset="-122"/>
                <a:ea typeface="黑体" panose="02010609060101010101" charset="-122"/>
              </a:rPr>
            </a:br>
            <a:r>
              <a:rPr lang="zh-CN" altLang="en-US" sz="10350">
                <a:latin typeface="黑体" panose="02010609060101010101" charset="-122"/>
                <a:ea typeface="黑体" panose="02010609060101010101" charset="-122"/>
              </a:rPr>
              <a:t>ケ</a:t>
            </a:r>
            <a:endParaRPr lang="zh-CN" altLang="en-US" sz="10350">
              <a:latin typeface="黑体" panose="02010609060101010101" charset="-122"/>
              <a:ea typeface="黑体" panose="02010609060101010101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3" name="标题 1"/>
          <p:cNvSpPr>
            <a:spLocks noGrp="1"/>
          </p:cNvSpPr>
          <p:nvPr>
            <p:ph type="title"/>
          </p:nvPr>
        </p:nvSpPr>
        <p:spPr>
          <a:xfrm>
            <a:off x="1485900" y="1063229"/>
            <a:ext cx="6172200" cy="4920853"/>
          </a:xfrm>
        </p:spPr>
        <p:txBody>
          <a:bodyPr lIns="68580" tIns="34290" rIns="68580" bIns="34290" anchor="ctr"/>
          <a:p>
            <a:pPr algn="ctr"/>
            <a:r>
              <a:rPr lang="en-US" altLang="zh-CN" sz="10350">
                <a:latin typeface="黑体" panose="02010609060101010101" charset="-122"/>
                <a:ea typeface="黑体" panose="02010609060101010101" charset="-122"/>
              </a:rPr>
              <a:t>ko</a:t>
            </a:r>
            <a:br>
              <a:rPr lang="en-US" altLang="zh-CN" sz="10350">
                <a:latin typeface="黑体" panose="02010609060101010101" charset="-122"/>
                <a:ea typeface="黑体" panose="02010609060101010101" charset="-122"/>
              </a:rPr>
            </a:br>
            <a:r>
              <a:rPr lang="zh-CN" altLang="en-US" sz="10350">
                <a:latin typeface="黑体" panose="02010609060101010101" charset="-122"/>
                <a:ea typeface="黑体" panose="02010609060101010101" charset="-122"/>
              </a:rPr>
              <a:t>こ</a:t>
            </a:r>
            <a:br>
              <a:rPr lang="zh-CN" altLang="en-US" sz="10350">
                <a:latin typeface="黑体" panose="02010609060101010101" charset="-122"/>
                <a:ea typeface="黑体" panose="02010609060101010101" charset="-122"/>
              </a:rPr>
            </a:br>
            <a:r>
              <a:rPr lang="zh-CN" altLang="en-US" sz="10350">
                <a:latin typeface="黑体" panose="02010609060101010101" charset="-122"/>
                <a:ea typeface="黑体" panose="02010609060101010101" charset="-122"/>
              </a:rPr>
              <a:t>コ</a:t>
            </a:r>
            <a:endParaRPr lang="zh-CN" altLang="en-US" sz="10350">
              <a:latin typeface="黑体" panose="02010609060101010101" charset="-122"/>
              <a:ea typeface="黑体" panose="02010609060101010101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7" name="标题 1"/>
          <p:cNvSpPr>
            <a:spLocks noGrp="1"/>
          </p:cNvSpPr>
          <p:nvPr>
            <p:ph type="title"/>
          </p:nvPr>
        </p:nvSpPr>
        <p:spPr>
          <a:xfrm>
            <a:off x="1485900" y="1063229"/>
            <a:ext cx="6172200" cy="4817269"/>
          </a:xfrm>
        </p:spPr>
        <p:txBody>
          <a:bodyPr lIns="68580" tIns="34290" rIns="68580" bIns="34290" anchor="ctr"/>
          <a:p>
            <a:pPr algn="ctr"/>
            <a:r>
              <a:rPr lang="en-US" altLang="zh-CN" sz="10350">
                <a:latin typeface="黑体" panose="02010609060101010101" charset="-122"/>
                <a:ea typeface="黑体" panose="02010609060101010101" charset="-122"/>
              </a:rPr>
              <a:t>sa</a:t>
            </a:r>
            <a:br>
              <a:rPr lang="zh-CN" altLang="en-US" sz="10350">
                <a:latin typeface="黑体" panose="02010609060101010101" charset="-122"/>
                <a:ea typeface="黑体" panose="02010609060101010101" charset="-122"/>
              </a:rPr>
            </a:br>
            <a:r>
              <a:rPr lang="zh-CN" altLang="en-US" sz="10350">
                <a:latin typeface="黑体" panose="02010609060101010101" charset="-122"/>
                <a:ea typeface="黑体" panose="02010609060101010101" charset="-122"/>
              </a:rPr>
              <a:t>さ</a:t>
            </a:r>
            <a:br>
              <a:rPr lang="zh-CN" altLang="en-US" sz="10350">
                <a:latin typeface="黑体" panose="02010609060101010101" charset="-122"/>
                <a:ea typeface="黑体" panose="02010609060101010101" charset="-122"/>
              </a:rPr>
            </a:br>
            <a:r>
              <a:rPr lang="zh-CN" altLang="en-US" sz="10350">
                <a:latin typeface="黑体" panose="02010609060101010101" charset="-122"/>
                <a:ea typeface="黑体" panose="02010609060101010101" charset="-122"/>
              </a:rPr>
              <a:t>サ</a:t>
            </a:r>
            <a:endParaRPr lang="zh-CN" altLang="en-US" sz="10350">
              <a:latin typeface="黑体" panose="02010609060101010101" charset="-122"/>
              <a:ea typeface="黑体" panose="02010609060101010101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1" name="标题 1"/>
          <p:cNvSpPr>
            <a:spLocks noGrp="1"/>
          </p:cNvSpPr>
          <p:nvPr>
            <p:ph type="title"/>
          </p:nvPr>
        </p:nvSpPr>
        <p:spPr>
          <a:xfrm>
            <a:off x="1485900" y="1063229"/>
            <a:ext cx="6172200" cy="4975622"/>
          </a:xfrm>
        </p:spPr>
        <p:txBody>
          <a:bodyPr lIns="68580" tIns="34290" rIns="68580" bIns="34290" anchor="ctr"/>
          <a:p>
            <a:pPr algn="ctr"/>
            <a:r>
              <a:rPr lang="en-US" altLang="zh-CN" sz="10350">
                <a:latin typeface="黑体" panose="02010609060101010101" charset="-122"/>
                <a:ea typeface="黑体" panose="02010609060101010101" charset="-122"/>
              </a:rPr>
              <a:t>shi</a:t>
            </a:r>
            <a:br>
              <a:rPr lang="zh-CN" altLang="en-US" sz="10350">
                <a:latin typeface="黑体" panose="02010609060101010101" charset="-122"/>
                <a:ea typeface="黑体" panose="02010609060101010101" charset="-122"/>
              </a:rPr>
            </a:br>
            <a:r>
              <a:rPr lang="zh-CN" altLang="en-US" sz="10350">
                <a:latin typeface="黑体" panose="02010609060101010101" charset="-122"/>
                <a:ea typeface="黑体" panose="02010609060101010101" charset="-122"/>
              </a:rPr>
              <a:t>し</a:t>
            </a:r>
            <a:br>
              <a:rPr lang="zh-CN" altLang="en-US" sz="10350">
                <a:latin typeface="黑体" panose="02010609060101010101" charset="-122"/>
                <a:ea typeface="黑体" panose="02010609060101010101" charset="-122"/>
              </a:rPr>
            </a:br>
            <a:r>
              <a:rPr lang="zh-CN" altLang="en-US" sz="10350">
                <a:latin typeface="黑体" panose="02010609060101010101" charset="-122"/>
                <a:ea typeface="黑体" panose="02010609060101010101" charset="-122"/>
              </a:rPr>
              <a:t>シ</a:t>
            </a:r>
            <a:endParaRPr lang="zh-CN" altLang="en-US" sz="10350">
              <a:latin typeface="黑体" panose="02010609060101010101" charset="-122"/>
              <a:ea typeface="黑体" panose="02010609060101010101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5" name="标题 1"/>
          <p:cNvSpPr>
            <a:spLocks noGrp="1"/>
          </p:cNvSpPr>
          <p:nvPr>
            <p:ph type="title"/>
          </p:nvPr>
        </p:nvSpPr>
        <p:spPr>
          <a:xfrm>
            <a:off x="1485900" y="1063229"/>
            <a:ext cx="6172200" cy="4858940"/>
          </a:xfrm>
        </p:spPr>
        <p:txBody>
          <a:bodyPr lIns="68580" tIns="34290" rIns="68580" bIns="34290" anchor="ctr"/>
          <a:p>
            <a:pPr algn="ctr"/>
            <a:r>
              <a:rPr lang="en-US" altLang="zh-CN" sz="10350">
                <a:latin typeface="黑体" panose="02010609060101010101" charset="-122"/>
                <a:ea typeface="黑体" panose="02010609060101010101" charset="-122"/>
              </a:rPr>
              <a:t>su</a:t>
            </a:r>
            <a:br>
              <a:rPr lang="en-US" altLang="zh-CN" sz="10350">
                <a:latin typeface="黑体" panose="02010609060101010101" charset="-122"/>
                <a:ea typeface="黑体" panose="02010609060101010101" charset="-122"/>
              </a:rPr>
            </a:br>
            <a:r>
              <a:rPr lang="zh-CN" altLang="en-US" sz="10350">
                <a:latin typeface="黑体" panose="02010609060101010101" charset="-122"/>
                <a:ea typeface="黑体" panose="02010609060101010101" charset="-122"/>
              </a:rPr>
              <a:t>す</a:t>
            </a:r>
            <a:br>
              <a:rPr lang="zh-CN" altLang="en-US" sz="10350">
                <a:latin typeface="黑体" panose="02010609060101010101" charset="-122"/>
                <a:ea typeface="黑体" panose="02010609060101010101" charset="-122"/>
              </a:rPr>
            </a:br>
            <a:r>
              <a:rPr lang="zh-CN" altLang="en-US" sz="10350">
                <a:latin typeface="黑体" panose="02010609060101010101" charset="-122"/>
                <a:ea typeface="黑体" panose="02010609060101010101" charset="-122"/>
              </a:rPr>
              <a:t>ス</a:t>
            </a:r>
            <a:endParaRPr lang="zh-CN" altLang="en-US" sz="10350">
              <a:latin typeface="黑体" panose="02010609060101010101" charset="-122"/>
              <a:ea typeface="黑体" panose="02010609060101010101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09" name="标题 1"/>
          <p:cNvSpPr>
            <a:spLocks noGrp="1"/>
          </p:cNvSpPr>
          <p:nvPr>
            <p:ph type="title"/>
          </p:nvPr>
        </p:nvSpPr>
        <p:spPr>
          <a:xfrm>
            <a:off x="1485900" y="1063229"/>
            <a:ext cx="6172200" cy="4806553"/>
          </a:xfrm>
        </p:spPr>
        <p:txBody>
          <a:bodyPr lIns="68580" tIns="34290" rIns="68580" bIns="34290" anchor="ctr"/>
          <a:p>
            <a:pPr algn="ctr"/>
            <a:r>
              <a:rPr lang="en-US" altLang="zh-CN" sz="10350">
                <a:latin typeface="黑体" panose="02010609060101010101" charset="-122"/>
                <a:ea typeface="黑体" panose="02010609060101010101" charset="-122"/>
              </a:rPr>
              <a:t>se</a:t>
            </a:r>
            <a:br>
              <a:rPr lang="en-US" altLang="zh-CN" sz="10350">
                <a:latin typeface="黑体" panose="02010609060101010101" charset="-122"/>
                <a:ea typeface="黑体" panose="02010609060101010101" charset="-122"/>
              </a:rPr>
            </a:br>
            <a:r>
              <a:rPr lang="zh-CN" altLang="en-US" sz="10350">
                <a:latin typeface="黑体" panose="02010609060101010101" charset="-122"/>
                <a:ea typeface="黑体" panose="02010609060101010101" charset="-122"/>
              </a:rPr>
              <a:t>せ</a:t>
            </a:r>
            <a:br>
              <a:rPr lang="zh-CN" altLang="en-US" sz="10350">
                <a:latin typeface="黑体" panose="02010609060101010101" charset="-122"/>
                <a:ea typeface="黑体" panose="02010609060101010101" charset="-122"/>
              </a:rPr>
            </a:br>
            <a:r>
              <a:rPr lang="zh-CN" altLang="en-US" sz="10350">
                <a:latin typeface="黑体" panose="02010609060101010101" charset="-122"/>
                <a:ea typeface="黑体" panose="02010609060101010101" charset="-122"/>
              </a:rPr>
              <a:t>セ</a:t>
            </a:r>
            <a:endParaRPr lang="zh-CN" altLang="en-US" sz="10350">
              <a:latin typeface="黑体" panose="02010609060101010101" charset="-122"/>
              <a:ea typeface="黑体" panose="02010609060101010101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3" name="标题 1"/>
          <p:cNvSpPr>
            <a:spLocks noGrp="1"/>
          </p:cNvSpPr>
          <p:nvPr>
            <p:ph type="title"/>
          </p:nvPr>
        </p:nvSpPr>
        <p:spPr>
          <a:xfrm>
            <a:off x="1485900" y="1063229"/>
            <a:ext cx="6172200" cy="4806553"/>
          </a:xfrm>
        </p:spPr>
        <p:txBody>
          <a:bodyPr lIns="68580" tIns="34290" rIns="68580" bIns="34290" anchor="ctr"/>
          <a:p>
            <a:pPr algn="ctr"/>
            <a:r>
              <a:rPr lang="en-US" altLang="zh-CN" sz="10350">
                <a:latin typeface="黑体" panose="02010609060101010101" charset="-122"/>
                <a:ea typeface="黑体" panose="02010609060101010101" charset="-122"/>
              </a:rPr>
              <a:t>so</a:t>
            </a:r>
            <a:br>
              <a:rPr lang="en-US" altLang="zh-CN" sz="10350">
                <a:latin typeface="黑体" panose="02010609060101010101" charset="-122"/>
                <a:ea typeface="黑体" panose="02010609060101010101" charset="-122"/>
              </a:rPr>
            </a:br>
            <a:r>
              <a:rPr lang="zh-CN" altLang="en-US" sz="10350">
                <a:latin typeface="黑体" panose="02010609060101010101" charset="-122"/>
                <a:ea typeface="黑体" panose="02010609060101010101" charset="-122"/>
              </a:rPr>
              <a:t>そ</a:t>
            </a:r>
            <a:br>
              <a:rPr lang="zh-CN" altLang="en-US" sz="10350">
                <a:latin typeface="黑体" panose="02010609060101010101" charset="-122"/>
                <a:ea typeface="黑体" panose="02010609060101010101" charset="-122"/>
              </a:rPr>
            </a:br>
            <a:r>
              <a:rPr lang="zh-CN" altLang="en-US" sz="10350">
                <a:latin typeface="黑体" panose="02010609060101010101" charset="-122"/>
                <a:ea typeface="黑体" panose="02010609060101010101" charset="-122"/>
              </a:rPr>
              <a:t>ソ</a:t>
            </a:r>
            <a:endParaRPr lang="zh-CN" altLang="en-US" sz="1035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85900" y="5206604"/>
            <a:ext cx="241697" cy="245269"/>
          </a:xfrm>
        </p:spPr>
        <p:txBody>
          <a:bodyPr>
            <a:normAutofit fontScale="30000"/>
          </a:bodyPr>
          <a:p>
            <a:pPr fontAlgn="auto"/>
            <a:endParaRPr lang="zh-CN" altLang="en-US" strike="noStrike" noProof="1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7" name="标题 1"/>
          <p:cNvSpPr>
            <a:spLocks noGrp="1"/>
          </p:cNvSpPr>
          <p:nvPr>
            <p:ph type="title"/>
          </p:nvPr>
        </p:nvSpPr>
        <p:spPr>
          <a:xfrm>
            <a:off x="1485900" y="1063229"/>
            <a:ext cx="6172200" cy="4806553"/>
          </a:xfrm>
        </p:spPr>
        <p:txBody>
          <a:bodyPr lIns="68580" tIns="34290" rIns="68580" bIns="34290" anchor="ctr"/>
          <a:p>
            <a:pPr algn="ctr"/>
            <a:r>
              <a:rPr lang="en-US" altLang="zh-CN" sz="10350">
                <a:latin typeface="黑体" panose="02010609060101010101" charset="-122"/>
                <a:ea typeface="黑体" panose="02010609060101010101" charset="-122"/>
              </a:rPr>
              <a:t>ta</a:t>
            </a:r>
            <a:br>
              <a:rPr lang="en-US" altLang="zh-CN" sz="10350">
                <a:latin typeface="黑体" panose="02010609060101010101" charset="-122"/>
                <a:ea typeface="黑体" panose="02010609060101010101" charset="-122"/>
              </a:rPr>
            </a:br>
            <a:r>
              <a:rPr lang="zh-CN" altLang="zh-CN" sz="10350">
                <a:latin typeface="黑体" panose="02010609060101010101" charset="-122"/>
                <a:ea typeface="黑体" panose="02010609060101010101" charset="-122"/>
              </a:rPr>
              <a:t>た</a:t>
            </a:r>
            <a:br>
              <a:rPr lang="zh-CN" altLang="zh-CN" sz="10350">
                <a:latin typeface="黑体" panose="02010609060101010101" charset="-122"/>
                <a:ea typeface="黑体" panose="02010609060101010101" charset="-122"/>
              </a:rPr>
            </a:br>
            <a:r>
              <a:rPr lang="zh-CN" altLang="zh-CN" sz="10350">
                <a:latin typeface="黑体" panose="02010609060101010101" charset="-122"/>
                <a:ea typeface="黑体" panose="02010609060101010101" charset="-122"/>
              </a:rPr>
              <a:t>タ</a:t>
            </a:r>
            <a:endParaRPr lang="zh-CN" altLang="zh-CN" sz="1035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85900" y="5206604"/>
            <a:ext cx="241697" cy="245269"/>
          </a:xfrm>
        </p:spPr>
        <p:txBody>
          <a:bodyPr>
            <a:normAutofit fontScale="30000"/>
          </a:bodyPr>
          <a:p>
            <a:pPr fontAlgn="auto"/>
            <a:endParaRPr lang="zh-CN" altLang="en-US" strike="noStrike" noProof="1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1" name="标题 1"/>
          <p:cNvSpPr>
            <a:spLocks noGrp="1"/>
          </p:cNvSpPr>
          <p:nvPr>
            <p:ph type="title"/>
          </p:nvPr>
        </p:nvSpPr>
        <p:spPr>
          <a:xfrm>
            <a:off x="1485900" y="1063229"/>
            <a:ext cx="6172200" cy="4806553"/>
          </a:xfrm>
        </p:spPr>
        <p:txBody>
          <a:bodyPr lIns="68580" tIns="34290" rIns="68580" bIns="34290" anchor="ctr"/>
          <a:p>
            <a:pPr algn="ctr"/>
            <a:r>
              <a:rPr lang="en-US" altLang="zh-CN" sz="10350">
                <a:latin typeface="黑体" panose="02010609060101010101" charset="-122"/>
                <a:ea typeface="黑体" panose="02010609060101010101" charset="-122"/>
              </a:rPr>
              <a:t>chi</a:t>
            </a:r>
            <a:br>
              <a:rPr lang="en-US" altLang="zh-CN" sz="10350">
                <a:latin typeface="黑体" panose="02010609060101010101" charset="-122"/>
                <a:ea typeface="黑体" panose="02010609060101010101" charset="-122"/>
              </a:rPr>
            </a:br>
            <a:r>
              <a:rPr lang="zh-CN" altLang="en-US" sz="10350">
                <a:latin typeface="黑体" panose="02010609060101010101" charset="-122"/>
                <a:ea typeface="黑体" panose="02010609060101010101" charset="-122"/>
              </a:rPr>
              <a:t>ち</a:t>
            </a:r>
            <a:br>
              <a:rPr lang="zh-CN" altLang="en-US" sz="10350">
                <a:latin typeface="黑体" panose="02010609060101010101" charset="-122"/>
                <a:ea typeface="黑体" panose="02010609060101010101" charset="-122"/>
              </a:rPr>
            </a:br>
            <a:r>
              <a:rPr lang="zh-CN" altLang="en-US" sz="10350">
                <a:latin typeface="黑体" panose="02010609060101010101" charset="-122"/>
                <a:ea typeface="黑体" panose="02010609060101010101" charset="-122"/>
              </a:rPr>
              <a:t>チ</a:t>
            </a:r>
            <a:endParaRPr lang="zh-CN" altLang="en-US" sz="10350">
              <a:latin typeface="黑体" panose="02010609060101010101" charset="-122"/>
              <a:ea typeface="黑体" panose="02010609060101010101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85900" y="1063466"/>
            <a:ext cx="6172200" cy="4824889"/>
          </a:xfrm>
        </p:spPr>
        <p:txBody>
          <a:bodyPr/>
          <a:p>
            <a:pPr fontAlgn="auto"/>
            <a:r>
              <a:rPr lang="zh-CN" altLang="en-US" sz="10350" strike="noStrike" noProof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黑体" panose="02010609060101010101" charset="-122"/>
                <a:ea typeface="黑体" panose="02010609060101010101" charset="-122"/>
              </a:rPr>
              <a:t>清音部分：</a:t>
            </a:r>
            <a:endParaRPr lang="zh-CN" altLang="en-US" sz="10350" strike="noStrike" noProof="1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3074" name="内容占位符 2"/>
          <p:cNvSpPr>
            <a:spLocks noGrp="1"/>
          </p:cNvSpPr>
          <p:nvPr>
            <p:ph idx="1"/>
          </p:nvPr>
        </p:nvSpPr>
        <p:spPr>
          <a:xfrm>
            <a:off x="3119438" y="6591300"/>
            <a:ext cx="102394" cy="500063"/>
          </a:xfrm>
        </p:spPr>
        <p:txBody>
          <a:bodyPr lIns="68580" tIns="34290" rIns="68580" bIns="34290" anchor="t"/>
          <a:p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5" name="标题 1"/>
          <p:cNvSpPr>
            <a:spLocks noGrp="1"/>
          </p:cNvSpPr>
          <p:nvPr>
            <p:ph type="title"/>
          </p:nvPr>
        </p:nvSpPr>
        <p:spPr>
          <a:xfrm>
            <a:off x="1485900" y="1063229"/>
            <a:ext cx="6172200" cy="4806553"/>
          </a:xfrm>
        </p:spPr>
        <p:txBody>
          <a:bodyPr lIns="68580" tIns="34290" rIns="68580" bIns="34290" anchor="ctr"/>
          <a:p>
            <a:pPr algn="ctr"/>
            <a:r>
              <a:rPr lang="en-US" altLang="zh-CN" sz="10350">
                <a:latin typeface="黑体" panose="02010609060101010101" charset="-122"/>
                <a:ea typeface="黑体" panose="02010609060101010101" charset="-122"/>
              </a:rPr>
              <a:t>tsu</a:t>
            </a:r>
            <a:br>
              <a:rPr lang="en-US" altLang="zh-CN" sz="10350">
                <a:latin typeface="黑体" panose="02010609060101010101" charset="-122"/>
                <a:ea typeface="黑体" panose="02010609060101010101" charset="-122"/>
              </a:rPr>
            </a:br>
            <a:r>
              <a:rPr lang="zh-CN" altLang="en-US" sz="10350">
                <a:latin typeface="黑体" panose="02010609060101010101" charset="-122"/>
                <a:ea typeface="黑体" panose="02010609060101010101" charset="-122"/>
              </a:rPr>
              <a:t>つ</a:t>
            </a:r>
            <a:br>
              <a:rPr lang="zh-CN" altLang="en-US" sz="10350">
                <a:latin typeface="黑体" panose="02010609060101010101" charset="-122"/>
                <a:ea typeface="黑体" panose="02010609060101010101" charset="-122"/>
              </a:rPr>
            </a:br>
            <a:r>
              <a:rPr lang="zh-CN" altLang="en-US" sz="10350">
                <a:latin typeface="黑体" panose="02010609060101010101" charset="-122"/>
                <a:ea typeface="黑体" panose="02010609060101010101" charset="-122"/>
              </a:rPr>
              <a:t>ツ</a:t>
            </a:r>
            <a:endParaRPr lang="zh-CN" altLang="en-US" sz="10350">
              <a:latin typeface="黑体" panose="02010609060101010101" charset="-122"/>
              <a:ea typeface="黑体" panose="02010609060101010101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29" name="标题 1"/>
          <p:cNvSpPr>
            <a:spLocks noGrp="1"/>
          </p:cNvSpPr>
          <p:nvPr>
            <p:ph type="title"/>
          </p:nvPr>
        </p:nvSpPr>
        <p:spPr>
          <a:xfrm>
            <a:off x="1485900" y="1063229"/>
            <a:ext cx="6172200" cy="4806553"/>
          </a:xfrm>
        </p:spPr>
        <p:txBody>
          <a:bodyPr lIns="68580" tIns="34290" rIns="68580" bIns="34290" anchor="ctr"/>
          <a:p>
            <a:pPr algn="ctr"/>
            <a:r>
              <a:rPr lang="en-US" altLang="zh-CN" sz="10350">
                <a:latin typeface="黑体" panose="02010609060101010101" charset="-122"/>
                <a:ea typeface="黑体" panose="02010609060101010101" charset="-122"/>
              </a:rPr>
              <a:t>te</a:t>
            </a:r>
            <a:br>
              <a:rPr lang="en-US" altLang="zh-CN" sz="10350">
                <a:latin typeface="黑体" panose="02010609060101010101" charset="-122"/>
                <a:ea typeface="黑体" panose="02010609060101010101" charset="-122"/>
              </a:rPr>
            </a:br>
            <a:r>
              <a:rPr lang="zh-CN" altLang="en-US" sz="10350">
                <a:latin typeface="黑体" panose="02010609060101010101" charset="-122"/>
                <a:ea typeface="黑体" panose="02010609060101010101" charset="-122"/>
              </a:rPr>
              <a:t>て</a:t>
            </a:r>
            <a:br>
              <a:rPr lang="zh-CN" altLang="en-US" sz="10350">
                <a:latin typeface="黑体" panose="02010609060101010101" charset="-122"/>
                <a:ea typeface="黑体" panose="02010609060101010101" charset="-122"/>
              </a:rPr>
            </a:br>
            <a:r>
              <a:rPr lang="zh-CN" altLang="en-US" sz="10350">
                <a:latin typeface="黑体" panose="02010609060101010101" charset="-122"/>
                <a:ea typeface="黑体" panose="02010609060101010101" charset="-122"/>
              </a:rPr>
              <a:t>テ</a:t>
            </a:r>
            <a:endParaRPr lang="zh-CN" altLang="en-US" sz="1035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85900" y="5206604"/>
            <a:ext cx="241697" cy="245269"/>
          </a:xfrm>
        </p:spPr>
        <p:txBody>
          <a:bodyPr>
            <a:normAutofit fontScale="30000"/>
          </a:bodyPr>
          <a:p>
            <a:pPr fontAlgn="auto"/>
            <a:endParaRPr lang="zh-CN" altLang="en-US" strike="noStrike" noProof="1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3" name="标题 1"/>
          <p:cNvSpPr>
            <a:spLocks noGrp="1"/>
          </p:cNvSpPr>
          <p:nvPr>
            <p:ph type="title"/>
          </p:nvPr>
        </p:nvSpPr>
        <p:spPr>
          <a:xfrm>
            <a:off x="1485900" y="1063229"/>
            <a:ext cx="6172200" cy="4806553"/>
          </a:xfrm>
        </p:spPr>
        <p:txBody>
          <a:bodyPr lIns="68580" tIns="34290" rIns="68580" bIns="34290" anchor="ctr"/>
          <a:p>
            <a:pPr algn="ctr"/>
            <a:r>
              <a:rPr lang="en-US" altLang="zh-CN" sz="10350">
                <a:latin typeface="黑体" panose="02010609060101010101" charset="-122"/>
                <a:ea typeface="黑体" panose="02010609060101010101" charset="-122"/>
              </a:rPr>
              <a:t>to</a:t>
            </a:r>
            <a:br>
              <a:rPr lang="en-US" altLang="zh-CN" sz="10350">
                <a:latin typeface="黑体" panose="02010609060101010101" charset="-122"/>
                <a:ea typeface="黑体" panose="02010609060101010101" charset="-122"/>
              </a:rPr>
            </a:br>
            <a:r>
              <a:rPr lang="zh-CN" altLang="en-US" sz="10350">
                <a:latin typeface="黑体" panose="02010609060101010101" charset="-122"/>
                <a:ea typeface="黑体" panose="02010609060101010101" charset="-122"/>
              </a:rPr>
              <a:t>と</a:t>
            </a:r>
            <a:br>
              <a:rPr lang="zh-CN" altLang="en-US" sz="10350">
                <a:latin typeface="黑体" panose="02010609060101010101" charset="-122"/>
                <a:ea typeface="黑体" panose="02010609060101010101" charset="-122"/>
              </a:rPr>
            </a:br>
            <a:r>
              <a:rPr lang="zh-CN" altLang="en-US" sz="10350">
                <a:latin typeface="黑体" panose="02010609060101010101" charset="-122"/>
                <a:ea typeface="黑体" panose="02010609060101010101" charset="-122"/>
              </a:rPr>
              <a:t>ト</a:t>
            </a:r>
            <a:endParaRPr lang="zh-CN" altLang="en-US" sz="10350">
              <a:latin typeface="黑体" panose="02010609060101010101" charset="-122"/>
              <a:ea typeface="黑体" panose="02010609060101010101" charset="-12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7" name="标题 1"/>
          <p:cNvSpPr>
            <a:spLocks noGrp="1"/>
          </p:cNvSpPr>
          <p:nvPr>
            <p:ph type="title"/>
          </p:nvPr>
        </p:nvSpPr>
        <p:spPr>
          <a:xfrm>
            <a:off x="1485900" y="1063229"/>
            <a:ext cx="6172200" cy="4806553"/>
          </a:xfrm>
        </p:spPr>
        <p:txBody>
          <a:bodyPr lIns="68580" tIns="34290" rIns="68580" bIns="34290" anchor="ctr"/>
          <a:p>
            <a:pPr algn="ctr"/>
            <a:r>
              <a:rPr lang="en-US" altLang="zh-CN" sz="10350">
                <a:latin typeface="黑体" panose="02010609060101010101" charset="-122"/>
                <a:ea typeface="黑体" panose="02010609060101010101" charset="-122"/>
              </a:rPr>
              <a:t>na</a:t>
            </a:r>
            <a:br>
              <a:rPr lang="zh-CN" altLang="en-US" sz="10350">
                <a:latin typeface="黑体" panose="02010609060101010101" charset="-122"/>
                <a:ea typeface="黑体" panose="02010609060101010101" charset="-122"/>
              </a:rPr>
            </a:br>
            <a:r>
              <a:rPr lang="zh-CN" altLang="en-US" sz="10350">
                <a:latin typeface="黑体" panose="02010609060101010101" charset="-122"/>
                <a:ea typeface="黑体" panose="02010609060101010101" charset="-122"/>
              </a:rPr>
              <a:t>な</a:t>
            </a:r>
            <a:br>
              <a:rPr lang="zh-CN" altLang="en-US" sz="10350">
                <a:latin typeface="黑体" panose="02010609060101010101" charset="-122"/>
                <a:ea typeface="黑体" panose="02010609060101010101" charset="-122"/>
              </a:rPr>
            </a:br>
            <a:r>
              <a:rPr lang="zh-CN" altLang="en-US" sz="10350">
                <a:latin typeface="黑体" panose="02010609060101010101" charset="-122"/>
                <a:ea typeface="黑体" panose="02010609060101010101" charset="-122"/>
              </a:rPr>
              <a:t>ナ</a:t>
            </a:r>
            <a:endParaRPr lang="zh-CN" altLang="en-US" sz="1035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85900" y="5206604"/>
            <a:ext cx="241697" cy="245269"/>
          </a:xfrm>
        </p:spPr>
        <p:txBody>
          <a:bodyPr>
            <a:normAutofit fontScale="30000"/>
          </a:bodyPr>
          <a:p>
            <a:pPr fontAlgn="auto"/>
            <a:endParaRPr lang="zh-CN" altLang="en-US" strike="noStrike" noProof="1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1" name="标题 1"/>
          <p:cNvSpPr>
            <a:spLocks noGrp="1"/>
          </p:cNvSpPr>
          <p:nvPr>
            <p:ph type="title"/>
          </p:nvPr>
        </p:nvSpPr>
        <p:spPr>
          <a:xfrm>
            <a:off x="1485900" y="1063229"/>
            <a:ext cx="6172200" cy="4806553"/>
          </a:xfrm>
        </p:spPr>
        <p:txBody>
          <a:bodyPr lIns="68580" tIns="34290" rIns="68580" bIns="34290" anchor="ctr"/>
          <a:p>
            <a:pPr algn="ctr"/>
            <a:r>
              <a:rPr lang="en-US" altLang="zh-CN" sz="10350">
                <a:latin typeface="黑体" panose="02010609060101010101" charset="-122"/>
                <a:ea typeface="黑体" panose="02010609060101010101" charset="-122"/>
              </a:rPr>
              <a:t>ni</a:t>
            </a:r>
            <a:br>
              <a:rPr lang="en-US" altLang="zh-CN" sz="10350">
                <a:latin typeface="黑体" panose="02010609060101010101" charset="-122"/>
                <a:ea typeface="黑体" panose="02010609060101010101" charset="-122"/>
              </a:rPr>
            </a:br>
            <a:r>
              <a:rPr lang="zh-CN" altLang="en-US" sz="10350">
                <a:latin typeface="黑体" panose="02010609060101010101" charset="-122"/>
                <a:ea typeface="黑体" panose="02010609060101010101" charset="-122"/>
              </a:rPr>
              <a:t>に</a:t>
            </a:r>
            <a:br>
              <a:rPr lang="zh-CN" altLang="en-US" sz="10350">
                <a:latin typeface="黑体" panose="02010609060101010101" charset="-122"/>
                <a:ea typeface="黑体" panose="02010609060101010101" charset="-122"/>
              </a:rPr>
            </a:br>
            <a:r>
              <a:rPr lang="zh-CN" altLang="en-US" sz="10350">
                <a:latin typeface="黑体" panose="02010609060101010101" charset="-122"/>
                <a:ea typeface="黑体" panose="02010609060101010101" charset="-122"/>
              </a:rPr>
              <a:t>ニ</a:t>
            </a:r>
            <a:endParaRPr lang="zh-CN" altLang="en-US" sz="10350">
              <a:latin typeface="黑体" panose="02010609060101010101" charset="-122"/>
              <a:ea typeface="黑体" panose="02010609060101010101" charset="-122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5" name="标题 1"/>
          <p:cNvSpPr>
            <a:spLocks noGrp="1"/>
          </p:cNvSpPr>
          <p:nvPr>
            <p:ph type="title"/>
          </p:nvPr>
        </p:nvSpPr>
        <p:spPr>
          <a:xfrm>
            <a:off x="1485900" y="1063229"/>
            <a:ext cx="6172200" cy="4806553"/>
          </a:xfrm>
        </p:spPr>
        <p:txBody>
          <a:bodyPr lIns="68580" tIns="34290" rIns="68580" bIns="34290" anchor="ctr"/>
          <a:p>
            <a:pPr algn="ctr"/>
            <a:r>
              <a:rPr lang="en-US" altLang="zh-CN" sz="10350">
                <a:latin typeface="黑体" panose="02010609060101010101" charset="-122"/>
                <a:ea typeface="黑体" panose="02010609060101010101" charset="-122"/>
              </a:rPr>
              <a:t>nu</a:t>
            </a:r>
            <a:br>
              <a:rPr lang="en-US" altLang="zh-CN" sz="10350">
                <a:latin typeface="黑体" panose="02010609060101010101" charset="-122"/>
                <a:ea typeface="黑体" panose="02010609060101010101" charset="-122"/>
              </a:rPr>
            </a:br>
            <a:r>
              <a:rPr lang="zh-CN" altLang="en-US" sz="10350">
                <a:latin typeface="黑体" panose="02010609060101010101" charset="-122"/>
                <a:ea typeface="黑体" panose="02010609060101010101" charset="-122"/>
              </a:rPr>
              <a:t>ぬ</a:t>
            </a:r>
            <a:br>
              <a:rPr lang="zh-CN" altLang="en-US" sz="10350">
                <a:latin typeface="黑体" panose="02010609060101010101" charset="-122"/>
                <a:ea typeface="黑体" panose="02010609060101010101" charset="-122"/>
              </a:rPr>
            </a:br>
            <a:r>
              <a:rPr lang="zh-CN" altLang="en-US" sz="10350">
                <a:latin typeface="黑体" panose="02010609060101010101" charset="-122"/>
                <a:ea typeface="黑体" panose="02010609060101010101" charset="-122"/>
              </a:rPr>
              <a:t>ヌ</a:t>
            </a:r>
            <a:endParaRPr lang="zh-CN" altLang="en-US" sz="10350">
              <a:latin typeface="黑体" panose="02010609060101010101" charset="-122"/>
              <a:ea typeface="黑体" panose="02010609060101010101" charset="-122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49" name="标题 1"/>
          <p:cNvSpPr>
            <a:spLocks noGrp="1"/>
          </p:cNvSpPr>
          <p:nvPr>
            <p:ph type="title"/>
          </p:nvPr>
        </p:nvSpPr>
        <p:spPr>
          <a:xfrm>
            <a:off x="1485900" y="1063229"/>
            <a:ext cx="6172200" cy="4806553"/>
          </a:xfrm>
        </p:spPr>
        <p:txBody>
          <a:bodyPr lIns="68580" tIns="34290" rIns="68580" bIns="34290" anchor="ctr"/>
          <a:p>
            <a:pPr algn="ctr"/>
            <a:r>
              <a:rPr lang="en-US" altLang="zh-CN" sz="10350">
                <a:latin typeface="黑体" panose="02010609060101010101" charset="-122"/>
                <a:ea typeface="黑体" panose="02010609060101010101" charset="-122"/>
              </a:rPr>
              <a:t>ne</a:t>
            </a:r>
            <a:br>
              <a:rPr lang="en-US" altLang="zh-CN" sz="10350">
                <a:latin typeface="黑体" panose="02010609060101010101" charset="-122"/>
                <a:ea typeface="黑体" panose="02010609060101010101" charset="-122"/>
              </a:rPr>
            </a:br>
            <a:r>
              <a:rPr lang="zh-CN" altLang="en-US" sz="10350">
                <a:latin typeface="黑体" panose="02010609060101010101" charset="-122"/>
                <a:ea typeface="黑体" panose="02010609060101010101" charset="-122"/>
              </a:rPr>
              <a:t>ね</a:t>
            </a:r>
            <a:br>
              <a:rPr lang="zh-CN" altLang="en-US" sz="10350">
                <a:latin typeface="黑体" panose="02010609060101010101" charset="-122"/>
                <a:ea typeface="黑体" panose="02010609060101010101" charset="-122"/>
              </a:rPr>
            </a:br>
            <a:r>
              <a:rPr lang="zh-CN" altLang="en-US" sz="10350">
                <a:latin typeface="黑体" panose="02010609060101010101" charset="-122"/>
                <a:ea typeface="黑体" panose="02010609060101010101" charset="-122"/>
              </a:rPr>
              <a:t>ネ</a:t>
            </a:r>
            <a:endParaRPr lang="zh-CN" altLang="en-US" sz="1035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85900" y="5206604"/>
            <a:ext cx="241697" cy="245269"/>
          </a:xfrm>
        </p:spPr>
        <p:txBody>
          <a:bodyPr>
            <a:normAutofit fontScale="30000"/>
          </a:bodyPr>
          <a:p>
            <a:pPr fontAlgn="auto"/>
            <a:endParaRPr lang="zh-CN" altLang="en-US" strike="noStrike" noProof="1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3" name="标题 1"/>
          <p:cNvSpPr>
            <a:spLocks noGrp="1"/>
          </p:cNvSpPr>
          <p:nvPr>
            <p:ph type="title"/>
          </p:nvPr>
        </p:nvSpPr>
        <p:spPr>
          <a:xfrm>
            <a:off x="1485900" y="1063229"/>
            <a:ext cx="6172200" cy="4806553"/>
          </a:xfrm>
        </p:spPr>
        <p:txBody>
          <a:bodyPr lIns="68580" tIns="34290" rIns="68580" bIns="34290" anchor="ctr"/>
          <a:p>
            <a:pPr algn="ctr"/>
            <a:r>
              <a:rPr lang="en-US" altLang="zh-CN" sz="10350">
                <a:latin typeface="黑体" panose="02010609060101010101" charset="-122"/>
                <a:ea typeface="黑体" panose="02010609060101010101" charset="-122"/>
              </a:rPr>
              <a:t>no</a:t>
            </a:r>
            <a:br>
              <a:rPr lang="en-US" altLang="zh-CN" sz="10350">
                <a:latin typeface="黑体" panose="02010609060101010101" charset="-122"/>
                <a:ea typeface="黑体" panose="02010609060101010101" charset="-122"/>
              </a:rPr>
            </a:br>
            <a:r>
              <a:rPr lang="zh-CN" altLang="en-US" sz="10350">
                <a:latin typeface="黑体" panose="02010609060101010101" charset="-122"/>
                <a:ea typeface="黑体" panose="02010609060101010101" charset="-122"/>
              </a:rPr>
              <a:t>の</a:t>
            </a:r>
            <a:br>
              <a:rPr lang="zh-CN" altLang="en-US" sz="10350">
                <a:latin typeface="黑体" panose="02010609060101010101" charset="-122"/>
                <a:ea typeface="黑体" panose="02010609060101010101" charset="-122"/>
              </a:rPr>
            </a:br>
            <a:r>
              <a:rPr lang="zh-CN" altLang="en-US" sz="10350">
                <a:latin typeface="黑体" panose="02010609060101010101" charset="-122"/>
                <a:ea typeface="黑体" panose="02010609060101010101" charset="-122"/>
              </a:rPr>
              <a:t>ノ</a:t>
            </a:r>
            <a:endParaRPr lang="zh-CN" altLang="en-US" sz="10350">
              <a:latin typeface="黑体" panose="02010609060101010101" charset="-122"/>
              <a:ea typeface="黑体" panose="02010609060101010101" charset="-122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7" name="标题 1"/>
          <p:cNvSpPr>
            <a:spLocks noGrp="1"/>
          </p:cNvSpPr>
          <p:nvPr>
            <p:ph type="title"/>
          </p:nvPr>
        </p:nvSpPr>
        <p:spPr>
          <a:xfrm>
            <a:off x="1485900" y="1063229"/>
            <a:ext cx="6172200" cy="4806553"/>
          </a:xfrm>
        </p:spPr>
        <p:txBody>
          <a:bodyPr lIns="68580" tIns="34290" rIns="68580" bIns="34290" anchor="ctr"/>
          <a:p>
            <a:pPr algn="ctr"/>
            <a:r>
              <a:rPr lang="en-US" altLang="zh-CN" sz="10350">
                <a:latin typeface="黑体" panose="02010609060101010101" charset="-122"/>
                <a:ea typeface="黑体" panose="02010609060101010101" charset="-122"/>
              </a:rPr>
              <a:t>ha</a:t>
            </a:r>
            <a:br>
              <a:rPr lang="en-US" altLang="zh-CN" sz="10350">
                <a:latin typeface="黑体" panose="02010609060101010101" charset="-122"/>
                <a:ea typeface="黑体" panose="02010609060101010101" charset="-122"/>
              </a:rPr>
            </a:br>
            <a:r>
              <a:rPr lang="zh-CN" altLang="en-US" sz="10350">
                <a:latin typeface="黑体" panose="02010609060101010101" charset="-122"/>
                <a:ea typeface="黑体" panose="02010609060101010101" charset="-122"/>
              </a:rPr>
              <a:t>は</a:t>
            </a:r>
            <a:br>
              <a:rPr lang="zh-CN" altLang="en-US" sz="10350">
                <a:latin typeface="黑体" panose="02010609060101010101" charset="-122"/>
                <a:ea typeface="黑体" panose="02010609060101010101" charset="-122"/>
              </a:rPr>
            </a:br>
            <a:r>
              <a:rPr lang="zh-CN" altLang="en-US" sz="10350">
                <a:latin typeface="黑体" panose="02010609060101010101" charset="-122"/>
                <a:ea typeface="黑体" panose="02010609060101010101" charset="-122"/>
              </a:rPr>
              <a:t>ハ</a:t>
            </a:r>
            <a:endParaRPr lang="zh-CN" altLang="en-US" sz="10350">
              <a:latin typeface="黑体" panose="02010609060101010101" charset="-122"/>
              <a:ea typeface="黑体" panose="02010609060101010101" charset="-122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1" name="标题 1"/>
          <p:cNvSpPr>
            <a:spLocks noGrp="1"/>
          </p:cNvSpPr>
          <p:nvPr>
            <p:ph type="title"/>
          </p:nvPr>
        </p:nvSpPr>
        <p:spPr>
          <a:xfrm>
            <a:off x="1485900" y="1063229"/>
            <a:ext cx="6172200" cy="4806553"/>
          </a:xfrm>
        </p:spPr>
        <p:txBody>
          <a:bodyPr lIns="68580" tIns="34290" rIns="68580" bIns="34290" anchor="ctr"/>
          <a:p>
            <a:pPr algn="ctr"/>
            <a:r>
              <a:rPr lang="en-US" altLang="zh-CN" sz="10350">
                <a:latin typeface="黑体" panose="02010609060101010101" charset="-122"/>
                <a:ea typeface="黑体" panose="02010609060101010101" charset="-122"/>
              </a:rPr>
              <a:t>hi</a:t>
            </a:r>
            <a:br>
              <a:rPr lang="en-US" altLang="zh-CN" sz="10350">
                <a:latin typeface="黑体" panose="02010609060101010101" charset="-122"/>
                <a:ea typeface="黑体" panose="02010609060101010101" charset="-122"/>
              </a:rPr>
            </a:br>
            <a:r>
              <a:rPr lang="zh-CN" altLang="en-US" sz="10350">
                <a:latin typeface="黑体" panose="02010609060101010101" charset="-122"/>
                <a:ea typeface="黑体" panose="02010609060101010101" charset="-122"/>
              </a:rPr>
              <a:t>ひ</a:t>
            </a:r>
            <a:br>
              <a:rPr lang="zh-CN" altLang="en-US" sz="10350">
                <a:latin typeface="黑体" panose="02010609060101010101" charset="-122"/>
                <a:ea typeface="黑体" panose="02010609060101010101" charset="-122"/>
              </a:rPr>
            </a:br>
            <a:r>
              <a:rPr lang="zh-CN" altLang="en-US" sz="10350">
                <a:latin typeface="黑体" panose="02010609060101010101" charset="-122"/>
                <a:ea typeface="黑体" panose="02010609060101010101" charset="-122"/>
              </a:rPr>
              <a:t>ヒ</a:t>
            </a:r>
            <a:endParaRPr lang="zh-CN" altLang="en-US" sz="10350">
              <a:latin typeface="黑体" panose="02010609060101010101" charset="-122"/>
              <a:ea typeface="黑体" panose="02010609060101010101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1" name="标题 1"/>
          <p:cNvSpPr>
            <a:spLocks noGrp="1"/>
          </p:cNvSpPr>
          <p:nvPr>
            <p:ph type="title"/>
          </p:nvPr>
        </p:nvSpPr>
        <p:spPr>
          <a:xfrm>
            <a:off x="104775" y="915591"/>
            <a:ext cx="8911829" cy="5011340"/>
          </a:xfrm>
        </p:spPr>
        <p:txBody>
          <a:bodyPr lIns="68580" tIns="34290" rIns="68580" bIns="34290" anchor="ctr">
            <a:normAutofit fontScale="90000"/>
          </a:bodyPr>
          <a:p>
            <a:pPr algn="ctr"/>
            <a:br>
              <a:rPr lang="zh-CN" altLang="en-US" sz="10350">
                <a:latin typeface="黑体" panose="02010609060101010101" charset="-122"/>
                <a:ea typeface="黑体" panose="02010609060101010101" charset="-122"/>
                <a:sym typeface="+mn-ea"/>
              </a:rPr>
            </a:br>
            <a:r>
              <a:rPr lang="en-US" altLang="en-US" sz="10350">
                <a:latin typeface="黑体" panose="02010609060101010101" charset="-122"/>
                <a:ea typeface="黑体" panose="02010609060101010101" charset="-122"/>
                <a:sym typeface="+mn-ea"/>
              </a:rPr>
              <a:t>a</a:t>
            </a:r>
            <a:br>
              <a:rPr lang="en-US" altLang="en-US" sz="10350">
                <a:latin typeface="黑体" panose="02010609060101010101" charset="-122"/>
                <a:ea typeface="黑体" panose="02010609060101010101" charset="-122"/>
                <a:sym typeface="+mn-ea"/>
              </a:rPr>
            </a:br>
            <a:r>
              <a:rPr lang="zh-CN" altLang="en-US" sz="10350">
                <a:latin typeface="黑体" panose="02010609060101010101" charset="-122"/>
                <a:ea typeface="黑体" panose="02010609060101010101" charset="-122"/>
                <a:sym typeface="+mn-ea"/>
              </a:rPr>
              <a:t>あ</a:t>
            </a:r>
            <a:br>
              <a:rPr lang="zh-CN" altLang="en-US" sz="10350">
                <a:latin typeface="黑体" panose="02010609060101010101" charset="-122"/>
                <a:ea typeface="黑体" panose="02010609060101010101" charset="-122"/>
                <a:sym typeface="+mn-ea"/>
              </a:rPr>
            </a:br>
            <a:r>
              <a:rPr lang="zh-CN" altLang="en-US" sz="10350">
                <a:latin typeface="黑体" panose="02010609060101010101" charset="-122"/>
                <a:ea typeface="黑体" panose="02010609060101010101" charset="-122"/>
                <a:sym typeface="+mn-ea"/>
              </a:rPr>
              <a:t>ア</a:t>
            </a:r>
            <a:endParaRPr lang="zh-CN" altLang="en-US" sz="10350">
              <a:latin typeface="黑体" panose="02010609060101010101" charset="-122"/>
              <a:ea typeface="黑体" panose="02010609060101010101" charset="-122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5" name="标题 1"/>
          <p:cNvSpPr>
            <a:spLocks noGrp="1"/>
          </p:cNvSpPr>
          <p:nvPr>
            <p:ph type="title"/>
          </p:nvPr>
        </p:nvSpPr>
        <p:spPr>
          <a:xfrm>
            <a:off x="1485900" y="1063229"/>
            <a:ext cx="6172200" cy="4806553"/>
          </a:xfrm>
        </p:spPr>
        <p:txBody>
          <a:bodyPr lIns="68580" tIns="34290" rIns="68580" bIns="34290" anchor="ctr"/>
          <a:p>
            <a:pPr algn="ctr"/>
            <a:r>
              <a:rPr lang="en-US" altLang="zh-CN" sz="10350">
                <a:latin typeface="黑体" panose="02010609060101010101" charset="-122"/>
                <a:ea typeface="黑体" panose="02010609060101010101" charset="-122"/>
              </a:rPr>
              <a:t>fu</a:t>
            </a:r>
            <a:br>
              <a:rPr lang="en-US" altLang="zh-CN" sz="10350">
                <a:latin typeface="黑体" panose="02010609060101010101" charset="-122"/>
                <a:ea typeface="黑体" panose="02010609060101010101" charset="-122"/>
              </a:rPr>
            </a:br>
            <a:r>
              <a:rPr lang="zh-CN" altLang="en-US" sz="10350">
                <a:latin typeface="黑体" panose="02010609060101010101" charset="-122"/>
                <a:ea typeface="黑体" panose="02010609060101010101" charset="-122"/>
              </a:rPr>
              <a:t>ふ</a:t>
            </a:r>
            <a:br>
              <a:rPr lang="zh-CN" altLang="en-US" sz="10350">
                <a:latin typeface="黑体" panose="02010609060101010101" charset="-122"/>
                <a:ea typeface="黑体" panose="02010609060101010101" charset="-122"/>
              </a:rPr>
            </a:br>
            <a:r>
              <a:rPr lang="zh-CN" altLang="en-US" sz="10350">
                <a:latin typeface="黑体" panose="02010609060101010101" charset="-122"/>
                <a:ea typeface="黑体" panose="02010609060101010101" charset="-122"/>
              </a:rPr>
              <a:t>フ</a:t>
            </a:r>
            <a:endParaRPr lang="zh-CN" altLang="en-US" sz="10350">
              <a:latin typeface="黑体" panose="02010609060101010101" charset="-122"/>
              <a:ea typeface="黑体" panose="02010609060101010101" charset="-122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69" name="标题 1"/>
          <p:cNvSpPr>
            <a:spLocks noGrp="1"/>
          </p:cNvSpPr>
          <p:nvPr>
            <p:ph type="title"/>
          </p:nvPr>
        </p:nvSpPr>
        <p:spPr>
          <a:xfrm>
            <a:off x="1485900" y="1063229"/>
            <a:ext cx="6172200" cy="4806553"/>
          </a:xfrm>
        </p:spPr>
        <p:txBody>
          <a:bodyPr lIns="68580" tIns="34290" rIns="68580" bIns="34290" anchor="ctr"/>
          <a:p>
            <a:pPr algn="ctr"/>
            <a:r>
              <a:rPr lang="en-US" altLang="zh-CN" sz="10350">
                <a:latin typeface="黑体" panose="02010609060101010101" charset="-122"/>
                <a:ea typeface="黑体" panose="02010609060101010101" charset="-122"/>
              </a:rPr>
              <a:t>he</a:t>
            </a:r>
            <a:br>
              <a:rPr lang="en-US" altLang="zh-CN" sz="10350">
                <a:latin typeface="黑体" panose="02010609060101010101" charset="-122"/>
                <a:ea typeface="黑体" panose="02010609060101010101" charset="-122"/>
              </a:rPr>
            </a:br>
            <a:r>
              <a:rPr lang="zh-CN" altLang="en-US" sz="10350">
                <a:latin typeface="黑体" panose="02010609060101010101" charset="-122"/>
                <a:ea typeface="黑体" panose="02010609060101010101" charset="-122"/>
              </a:rPr>
              <a:t>へ</a:t>
            </a:r>
            <a:br>
              <a:rPr lang="zh-CN" altLang="en-US" sz="10350">
                <a:latin typeface="黑体" panose="02010609060101010101" charset="-122"/>
                <a:ea typeface="黑体" panose="02010609060101010101" charset="-122"/>
              </a:rPr>
            </a:br>
            <a:r>
              <a:rPr lang="zh-CN" altLang="en-US" sz="10350">
                <a:latin typeface="黑体" panose="02010609060101010101" charset="-122"/>
                <a:ea typeface="黑体" panose="02010609060101010101" charset="-122"/>
              </a:rPr>
              <a:t>ヘ</a:t>
            </a:r>
            <a:endParaRPr lang="zh-CN" altLang="en-US" sz="10350">
              <a:latin typeface="黑体" panose="02010609060101010101" charset="-122"/>
              <a:ea typeface="黑体" panose="02010609060101010101" charset="-122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3" name="标题 1"/>
          <p:cNvSpPr>
            <a:spLocks noGrp="1"/>
          </p:cNvSpPr>
          <p:nvPr>
            <p:ph type="title"/>
          </p:nvPr>
        </p:nvSpPr>
        <p:spPr>
          <a:xfrm>
            <a:off x="1485900" y="1063229"/>
            <a:ext cx="6172200" cy="4806553"/>
          </a:xfrm>
        </p:spPr>
        <p:txBody>
          <a:bodyPr lIns="68580" tIns="34290" rIns="68580" bIns="34290" anchor="ctr"/>
          <a:p>
            <a:pPr algn="ctr"/>
            <a:r>
              <a:rPr lang="en-US" altLang="zh-CN" sz="10350">
                <a:latin typeface="黑体" panose="02010609060101010101" charset="-122"/>
                <a:ea typeface="黑体" panose="02010609060101010101" charset="-122"/>
              </a:rPr>
              <a:t>ho</a:t>
            </a:r>
            <a:br>
              <a:rPr lang="en-US" altLang="zh-CN" sz="10350">
                <a:latin typeface="黑体" panose="02010609060101010101" charset="-122"/>
                <a:ea typeface="黑体" panose="02010609060101010101" charset="-122"/>
              </a:rPr>
            </a:br>
            <a:r>
              <a:rPr lang="zh-CN" altLang="en-US" sz="10350">
                <a:latin typeface="黑体" panose="02010609060101010101" charset="-122"/>
                <a:ea typeface="黑体" panose="02010609060101010101" charset="-122"/>
              </a:rPr>
              <a:t>ほ</a:t>
            </a:r>
            <a:br>
              <a:rPr lang="zh-CN" altLang="en-US" sz="10350">
                <a:latin typeface="黑体" panose="02010609060101010101" charset="-122"/>
                <a:ea typeface="黑体" panose="02010609060101010101" charset="-122"/>
              </a:rPr>
            </a:br>
            <a:r>
              <a:rPr lang="zh-CN" altLang="en-US" sz="10350">
                <a:latin typeface="黑体" panose="02010609060101010101" charset="-122"/>
                <a:ea typeface="黑体" panose="02010609060101010101" charset="-122"/>
              </a:rPr>
              <a:t>ホ</a:t>
            </a:r>
            <a:endParaRPr lang="zh-CN" altLang="en-US" sz="10350">
              <a:latin typeface="黑体" panose="02010609060101010101" charset="-122"/>
              <a:ea typeface="黑体" panose="02010609060101010101" charset="-122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7" name="标题 1"/>
          <p:cNvSpPr>
            <a:spLocks noGrp="1"/>
          </p:cNvSpPr>
          <p:nvPr>
            <p:ph type="title"/>
          </p:nvPr>
        </p:nvSpPr>
        <p:spPr>
          <a:xfrm>
            <a:off x="1485900" y="1063229"/>
            <a:ext cx="6172200" cy="4806553"/>
          </a:xfrm>
        </p:spPr>
        <p:txBody>
          <a:bodyPr lIns="68580" tIns="34290" rIns="68580" bIns="34290" anchor="ctr"/>
          <a:p>
            <a:pPr algn="ctr"/>
            <a:r>
              <a:rPr lang="en-US" altLang="zh-CN" sz="10350">
                <a:latin typeface="黑体" panose="02010609060101010101" charset="-122"/>
                <a:ea typeface="黑体" panose="02010609060101010101" charset="-122"/>
              </a:rPr>
              <a:t>ma</a:t>
            </a:r>
            <a:br>
              <a:rPr lang="en-US" altLang="zh-CN" sz="10350">
                <a:latin typeface="黑体" panose="02010609060101010101" charset="-122"/>
                <a:ea typeface="黑体" panose="02010609060101010101" charset="-122"/>
              </a:rPr>
            </a:br>
            <a:r>
              <a:rPr lang="zh-CN" altLang="en-US" sz="10350">
                <a:latin typeface="黑体" panose="02010609060101010101" charset="-122"/>
                <a:ea typeface="黑体" panose="02010609060101010101" charset="-122"/>
              </a:rPr>
              <a:t>ま</a:t>
            </a:r>
            <a:br>
              <a:rPr lang="zh-CN" altLang="en-US" sz="10350">
                <a:latin typeface="黑体" panose="02010609060101010101" charset="-122"/>
                <a:ea typeface="黑体" panose="02010609060101010101" charset="-122"/>
              </a:rPr>
            </a:br>
            <a:r>
              <a:rPr lang="zh-CN" altLang="en-US" sz="10350">
                <a:latin typeface="黑体" panose="02010609060101010101" charset="-122"/>
                <a:ea typeface="黑体" panose="02010609060101010101" charset="-122"/>
              </a:rPr>
              <a:t>マ</a:t>
            </a:r>
            <a:endParaRPr lang="zh-CN" altLang="en-US" sz="1035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85900" y="5206604"/>
            <a:ext cx="241697" cy="245269"/>
          </a:xfrm>
        </p:spPr>
        <p:txBody>
          <a:bodyPr>
            <a:normAutofit fontScale="30000"/>
          </a:bodyPr>
          <a:p>
            <a:pPr fontAlgn="auto"/>
            <a:endParaRPr lang="zh-CN" altLang="en-US" strike="noStrike" noProof="1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1" name="标题 1"/>
          <p:cNvSpPr>
            <a:spLocks noGrp="1"/>
          </p:cNvSpPr>
          <p:nvPr>
            <p:ph type="title"/>
          </p:nvPr>
        </p:nvSpPr>
        <p:spPr>
          <a:xfrm>
            <a:off x="1485900" y="1063229"/>
            <a:ext cx="6172200" cy="4806553"/>
          </a:xfrm>
        </p:spPr>
        <p:txBody>
          <a:bodyPr lIns="68580" tIns="34290" rIns="68580" bIns="34290" anchor="ctr"/>
          <a:p>
            <a:pPr algn="ctr"/>
            <a:r>
              <a:rPr lang="en-US" altLang="zh-CN" sz="10350">
                <a:latin typeface="黑体" panose="02010609060101010101" charset="-122"/>
                <a:ea typeface="黑体" panose="02010609060101010101" charset="-122"/>
              </a:rPr>
              <a:t>mi</a:t>
            </a:r>
            <a:br>
              <a:rPr lang="en-US" altLang="zh-CN" sz="10350">
                <a:latin typeface="黑体" panose="02010609060101010101" charset="-122"/>
                <a:ea typeface="黑体" panose="02010609060101010101" charset="-122"/>
              </a:rPr>
            </a:br>
            <a:r>
              <a:rPr lang="zh-CN" altLang="en-US" sz="10350">
                <a:latin typeface="黑体" panose="02010609060101010101" charset="-122"/>
                <a:ea typeface="黑体" panose="02010609060101010101" charset="-122"/>
              </a:rPr>
              <a:t>み</a:t>
            </a:r>
            <a:br>
              <a:rPr lang="zh-CN" altLang="en-US" sz="10350">
                <a:latin typeface="黑体" panose="02010609060101010101" charset="-122"/>
                <a:ea typeface="黑体" panose="02010609060101010101" charset="-122"/>
              </a:rPr>
            </a:br>
            <a:r>
              <a:rPr lang="zh-CN" altLang="en-US" sz="10350">
                <a:latin typeface="黑体" panose="02010609060101010101" charset="-122"/>
                <a:ea typeface="黑体" panose="02010609060101010101" charset="-122"/>
              </a:rPr>
              <a:t>ミ</a:t>
            </a:r>
            <a:endParaRPr lang="zh-CN" altLang="en-US" sz="1035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85900" y="5206604"/>
            <a:ext cx="241697" cy="245269"/>
          </a:xfrm>
        </p:spPr>
        <p:txBody>
          <a:bodyPr>
            <a:normAutofit fontScale="30000"/>
          </a:bodyPr>
          <a:p>
            <a:pPr fontAlgn="auto"/>
            <a:endParaRPr lang="zh-CN" altLang="en-US" strike="noStrike" noProof="1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5" name="标题 1"/>
          <p:cNvSpPr>
            <a:spLocks noGrp="1"/>
          </p:cNvSpPr>
          <p:nvPr>
            <p:ph type="title"/>
          </p:nvPr>
        </p:nvSpPr>
        <p:spPr>
          <a:xfrm>
            <a:off x="1485900" y="1063229"/>
            <a:ext cx="6172200" cy="4806553"/>
          </a:xfrm>
        </p:spPr>
        <p:txBody>
          <a:bodyPr lIns="68580" tIns="34290" rIns="68580" bIns="34290" anchor="ctr"/>
          <a:p>
            <a:pPr algn="ctr"/>
            <a:r>
              <a:rPr lang="en-US" altLang="zh-CN" sz="10350">
                <a:latin typeface="黑体" panose="02010609060101010101" charset="-122"/>
                <a:ea typeface="黑体" panose="02010609060101010101" charset="-122"/>
              </a:rPr>
              <a:t>mu</a:t>
            </a:r>
            <a:br>
              <a:rPr lang="en-US" altLang="zh-CN" sz="10350">
                <a:latin typeface="黑体" panose="02010609060101010101" charset="-122"/>
                <a:ea typeface="黑体" panose="02010609060101010101" charset="-122"/>
              </a:rPr>
            </a:br>
            <a:r>
              <a:rPr lang="zh-CN" altLang="en-US" sz="10350">
                <a:latin typeface="黑体" panose="02010609060101010101" charset="-122"/>
                <a:ea typeface="黑体" panose="02010609060101010101" charset="-122"/>
              </a:rPr>
              <a:t>む</a:t>
            </a:r>
            <a:br>
              <a:rPr lang="zh-CN" altLang="en-US" sz="10350">
                <a:latin typeface="黑体" panose="02010609060101010101" charset="-122"/>
                <a:ea typeface="黑体" panose="02010609060101010101" charset="-122"/>
              </a:rPr>
            </a:br>
            <a:r>
              <a:rPr lang="zh-CN" altLang="en-US" sz="10350">
                <a:latin typeface="黑体" panose="02010609060101010101" charset="-122"/>
                <a:ea typeface="黑体" panose="02010609060101010101" charset="-122"/>
              </a:rPr>
              <a:t>ム</a:t>
            </a:r>
            <a:endParaRPr lang="zh-CN" altLang="en-US" sz="1035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85900" y="5206604"/>
            <a:ext cx="241697" cy="245269"/>
          </a:xfrm>
        </p:spPr>
        <p:txBody>
          <a:bodyPr>
            <a:normAutofit fontScale="30000"/>
          </a:bodyPr>
          <a:p>
            <a:pPr fontAlgn="auto"/>
            <a:endParaRPr lang="zh-CN" altLang="en-US" strike="noStrike" noProof="1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89" name="标题 1"/>
          <p:cNvSpPr>
            <a:spLocks noGrp="1"/>
          </p:cNvSpPr>
          <p:nvPr>
            <p:ph type="title"/>
          </p:nvPr>
        </p:nvSpPr>
        <p:spPr>
          <a:xfrm>
            <a:off x="1485900" y="1063229"/>
            <a:ext cx="6172200" cy="4806553"/>
          </a:xfrm>
        </p:spPr>
        <p:txBody>
          <a:bodyPr lIns="68580" tIns="34290" rIns="68580" bIns="34290" anchor="ctr"/>
          <a:p>
            <a:pPr algn="ctr"/>
            <a:r>
              <a:rPr lang="en-US" altLang="zh-CN" sz="10350">
                <a:latin typeface="黑体" panose="02010609060101010101" charset="-122"/>
                <a:ea typeface="黑体" panose="02010609060101010101" charset="-122"/>
              </a:rPr>
              <a:t>me</a:t>
            </a:r>
            <a:br>
              <a:rPr lang="en-US" altLang="zh-CN" sz="10350">
                <a:latin typeface="黑体" panose="02010609060101010101" charset="-122"/>
                <a:ea typeface="黑体" panose="02010609060101010101" charset="-122"/>
              </a:rPr>
            </a:br>
            <a:r>
              <a:rPr lang="zh-CN" altLang="en-US" sz="10350">
                <a:latin typeface="黑体" panose="02010609060101010101" charset="-122"/>
                <a:ea typeface="黑体" panose="02010609060101010101" charset="-122"/>
              </a:rPr>
              <a:t>め</a:t>
            </a:r>
            <a:br>
              <a:rPr lang="zh-CN" altLang="en-US" sz="10350">
                <a:latin typeface="黑体" panose="02010609060101010101" charset="-122"/>
                <a:ea typeface="黑体" panose="02010609060101010101" charset="-122"/>
              </a:rPr>
            </a:br>
            <a:r>
              <a:rPr lang="zh-CN" altLang="en-US" sz="10350">
                <a:latin typeface="黑体" panose="02010609060101010101" charset="-122"/>
                <a:ea typeface="黑体" panose="02010609060101010101" charset="-122"/>
              </a:rPr>
              <a:t>メ</a:t>
            </a:r>
            <a:endParaRPr lang="zh-CN" altLang="en-US" sz="1035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85900" y="5206604"/>
            <a:ext cx="241697" cy="245269"/>
          </a:xfrm>
        </p:spPr>
        <p:txBody>
          <a:bodyPr>
            <a:normAutofit fontScale="30000"/>
          </a:bodyPr>
          <a:p>
            <a:pPr fontAlgn="auto"/>
            <a:endParaRPr lang="zh-CN" altLang="en-US" strike="noStrike" noProof="1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913" name="标题 1"/>
          <p:cNvSpPr>
            <a:spLocks noGrp="1"/>
          </p:cNvSpPr>
          <p:nvPr>
            <p:ph type="title"/>
          </p:nvPr>
        </p:nvSpPr>
        <p:spPr>
          <a:xfrm>
            <a:off x="1485900" y="1063229"/>
            <a:ext cx="6172200" cy="4806553"/>
          </a:xfrm>
        </p:spPr>
        <p:txBody>
          <a:bodyPr lIns="68580" tIns="34290" rIns="68580" bIns="34290" anchor="ctr"/>
          <a:p>
            <a:pPr algn="ctr"/>
            <a:r>
              <a:rPr lang="en-US" altLang="zh-CN" sz="10350">
                <a:latin typeface="黑体" panose="02010609060101010101" charset="-122"/>
                <a:ea typeface="黑体" panose="02010609060101010101" charset="-122"/>
              </a:rPr>
              <a:t>mo</a:t>
            </a:r>
            <a:br>
              <a:rPr lang="en-US" altLang="zh-CN" sz="10350">
                <a:latin typeface="黑体" panose="02010609060101010101" charset="-122"/>
                <a:ea typeface="黑体" panose="02010609060101010101" charset="-122"/>
              </a:rPr>
            </a:br>
            <a:r>
              <a:rPr lang="zh-CN" altLang="en-US" sz="10350">
                <a:latin typeface="黑体" panose="02010609060101010101" charset="-122"/>
                <a:ea typeface="黑体" panose="02010609060101010101" charset="-122"/>
              </a:rPr>
              <a:t>も</a:t>
            </a:r>
            <a:br>
              <a:rPr lang="zh-CN" altLang="en-US" sz="10350">
                <a:latin typeface="黑体" panose="02010609060101010101" charset="-122"/>
                <a:ea typeface="黑体" panose="02010609060101010101" charset="-122"/>
              </a:rPr>
            </a:br>
            <a:r>
              <a:rPr lang="zh-CN" altLang="en-US" sz="10350">
                <a:latin typeface="黑体" panose="02010609060101010101" charset="-122"/>
                <a:ea typeface="黑体" panose="02010609060101010101" charset="-122"/>
              </a:rPr>
              <a:t>モ</a:t>
            </a:r>
            <a:endParaRPr lang="zh-CN" altLang="en-US" sz="1035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85900" y="5206604"/>
            <a:ext cx="241697" cy="245269"/>
          </a:xfrm>
        </p:spPr>
        <p:txBody>
          <a:bodyPr>
            <a:normAutofit fontScale="30000"/>
          </a:bodyPr>
          <a:p>
            <a:pPr fontAlgn="auto"/>
            <a:endParaRPr lang="zh-CN" altLang="en-US" strike="noStrike" noProof="1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37" name="标题 1"/>
          <p:cNvSpPr>
            <a:spLocks noGrp="1"/>
          </p:cNvSpPr>
          <p:nvPr>
            <p:ph type="title"/>
          </p:nvPr>
        </p:nvSpPr>
        <p:spPr>
          <a:xfrm>
            <a:off x="1485900" y="1063229"/>
            <a:ext cx="6172200" cy="4806553"/>
          </a:xfrm>
        </p:spPr>
        <p:txBody>
          <a:bodyPr lIns="68580" tIns="34290" rIns="68580" bIns="34290" anchor="ctr"/>
          <a:p>
            <a:pPr algn="ctr"/>
            <a:r>
              <a:rPr lang="en-US" altLang="zh-CN" sz="10350">
                <a:latin typeface="黑体" panose="02010609060101010101" charset="-122"/>
                <a:ea typeface="黑体" panose="02010609060101010101" charset="-122"/>
              </a:rPr>
              <a:t>ya</a:t>
            </a:r>
            <a:br>
              <a:rPr lang="en-US" altLang="zh-CN" sz="10350">
                <a:latin typeface="黑体" panose="02010609060101010101" charset="-122"/>
                <a:ea typeface="黑体" panose="02010609060101010101" charset="-122"/>
              </a:rPr>
            </a:br>
            <a:r>
              <a:rPr lang="en-US" altLang="zh-CN" sz="10350">
                <a:latin typeface="黑体" panose="02010609060101010101" charset="-122"/>
                <a:ea typeface="黑体" panose="02010609060101010101" charset="-122"/>
              </a:rPr>
              <a:t>や</a:t>
            </a:r>
            <a:br>
              <a:rPr lang="en-US" altLang="zh-CN" sz="10350">
                <a:latin typeface="黑体" panose="02010609060101010101" charset="-122"/>
                <a:ea typeface="黑体" panose="02010609060101010101" charset="-122"/>
              </a:rPr>
            </a:br>
            <a:r>
              <a:rPr lang="zh-CN" altLang="en-US" sz="10350">
                <a:latin typeface="黑体" panose="02010609060101010101" charset="-122"/>
                <a:ea typeface="黑体" panose="02010609060101010101" charset="-122"/>
              </a:rPr>
              <a:t>ヤ</a:t>
            </a:r>
            <a:endParaRPr lang="zh-CN" altLang="en-US" sz="1035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85900" y="5206604"/>
            <a:ext cx="241697" cy="245269"/>
          </a:xfrm>
        </p:spPr>
        <p:txBody>
          <a:bodyPr>
            <a:normAutofit fontScale="30000"/>
          </a:bodyPr>
          <a:p>
            <a:pPr fontAlgn="auto"/>
            <a:endParaRPr lang="zh-CN" altLang="en-US" strike="noStrike" noProof="1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61" name="标题 1"/>
          <p:cNvSpPr>
            <a:spLocks noGrp="1"/>
          </p:cNvSpPr>
          <p:nvPr>
            <p:ph type="title"/>
          </p:nvPr>
        </p:nvSpPr>
        <p:spPr>
          <a:xfrm>
            <a:off x="1485900" y="1063229"/>
            <a:ext cx="6172200" cy="4806553"/>
          </a:xfrm>
        </p:spPr>
        <p:txBody>
          <a:bodyPr lIns="68580" tIns="34290" rIns="68580" bIns="34290" anchor="ctr"/>
          <a:p>
            <a:pPr algn="ctr"/>
            <a:r>
              <a:rPr lang="en-US" altLang="zh-CN" sz="10350">
                <a:latin typeface="黑体" panose="02010609060101010101" charset="-122"/>
                <a:ea typeface="黑体" panose="02010609060101010101" charset="-122"/>
              </a:rPr>
              <a:t>yu</a:t>
            </a:r>
            <a:br>
              <a:rPr lang="en-US" altLang="zh-CN" sz="10350">
                <a:latin typeface="黑体" panose="02010609060101010101" charset="-122"/>
                <a:ea typeface="黑体" panose="02010609060101010101" charset="-122"/>
              </a:rPr>
            </a:br>
            <a:r>
              <a:rPr lang="zh-CN" altLang="en-US" sz="10350">
                <a:latin typeface="黑体" panose="02010609060101010101" charset="-122"/>
                <a:ea typeface="黑体" panose="02010609060101010101" charset="-122"/>
              </a:rPr>
              <a:t>ゆ</a:t>
            </a:r>
            <a:br>
              <a:rPr lang="zh-CN" altLang="en-US" sz="10350">
                <a:latin typeface="黑体" panose="02010609060101010101" charset="-122"/>
                <a:ea typeface="黑体" panose="02010609060101010101" charset="-122"/>
              </a:rPr>
            </a:br>
            <a:r>
              <a:rPr lang="zh-CN" altLang="en-US" sz="10350">
                <a:latin typeface="黑体" panose="02010609060101010101" charset="-122"/>
                <a:ea typeface="黑体" panose="02010609060101010101" charset="-122"/>
              </a:rPr>
              <a:t>ユ</a:t>
            </a:r>
            <a:endParaRPr lang="zh-CN" altLang="en-US" sz="1035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85900" y="5206604"/>
            <a:ext cx="241697" cy="245269"/>
          </a:xfrm>
        </p:spPr>
        <p:txBody>
          <a:bodyPr>
            <a:normAutofit fontScale="30000"/>
          </a:bodyPr>
          <a:p>
            <a:pPr fontAlgn="auto"/>
            <a:endParaRPr lang="zh-CN" altLang="en-US" strike="noStrike" noProof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1" name="标题 1"/>
          <p:cNvSpPr>
            <a:spLocks noGrp="1"/>
          </p:cNvSpPr>
          <p:nvPr>
            <p:ph type="title"/>
          </p:nvPr>
        </p:nvSpPr>
        <p:spPr>
          <a:xfrm>
            <a:off x="104775" y="915591"/>
            <a:ext cx="8911829" cy="5011340"/>
          </a:xfrm>
        </p:spPr>
        <p:txBody>
          <a:bodyPr lIns="68580" tIns="34290" rIns="68580" bIns="34290" anchor="ctr"/>
          <a:p>
            <a:pPr algn="ctr"/>
            <a:r>
              <a:rPr lang="en-US" altLang="zh-CN" sz="10350">
                <a:latin typeface="黑体" panose="02010609060101010101" charset="-122"/>
                <a:ea typeface="黑体" panose="02010609060101010101" charset="-122"/>
              </a:rPr>
              <a:t>i</a:t>
            </a:r>
            <a:br>
              <a:rPr lang="en-US" altLang="zh-CN" sz="10350">
                <a:latin typeface="黑体" panose="02010609060101010101" charset="-122"/>
                <a:ea typeface="黑体" panose="02010609060101010101" charset="-122"/>
              </a:rPr>
            </a:br>
            <a:r>
              <a:rPr lang="zh-CN" altLang="en-US" sz="10350">
                <a:latin typeface="黑体" panose="02010609060101010101" charset="-122"/>
                <a:ea typeface="黑体" panose="02010609060101010101" charset="-122"/>
              </a:rPr>
              <a:t>い</a:t>
            </a:r>
            <a:br>
              <a:rPr lang="zh-CN" altLang="en-US" sz="10350">
                <a:latin typeface="黑体" panose="02010609060101010101" charset="-122"/>
                <a:ea typeface="黑体" panose="02010609060101010101" charset="-122"/>
              </a:rPr>
            </a:br>
            <a:r>
              <a:rPr lang="zh-CN" altLang="en-US" sz="10350">
                <a:latin typeface="黑体" panose="02010609060101010101" charset="-122"/>
                <a:ea typeface="黑体" panose="02010609060101010101" charset="-122"/>
              </a:rPr>
              <a:t>イ</a:t>
            </a:r>
            <a:endParaRPr lang="zh-CN" altLang="en-US" sz="10350">
              <a:latin typeface="黑体" panose="02010609060101010101" charset="-122"/>
              <a:ea typeface="黑体" panose="02010609060101010101" charset="-122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85" name="标题 1"/>
          <p:cNvSpPr>
            <a:spLocks noGrp="1"/>
          </p:cNvSpPr>
          <p:nvPr>
            <p:ph type="title"/>
          </p:nvPr>
        </p:nvSpPr>
        <p:spPr>
          <a:xfrm>
            <a:off x="1485900" y="1063229"/>
            <a:ext cx="6172200" cy="4806553"/>
          </a:xfrm>
        </p:spPr>
        <p:txBody>
          <a:bodyPr lIns="68580" tIns="34290" rIns="68580" bIns="34290" anchor="ctr"/>
          <a:p>
            <a:pPr algn="ctr"/>
            <a:r>
              <a:rPr lang="en-US" altLang="zh-CN" sz="10350">
                <a:latin typeface="黑体" panose="02010609060101010101" charset="-122"/>
                <a:ea typeface="黑体" panose="02010609060101010101" charset="-122"/>
              </a:rPr>
              <a:t>yo</a:t>
            </a:r>
            <a:br>
              <a:rPr lang="en-US" altLang="zh-CN" sz="10350">
                <a:latin typeface="黑体" panose="02010609060101010101" charset="-122"/>
                <a:ea typeface="黑体" panose="02010609060101010101" charset="-122"/>
              </a:rPr>
            </a:br>
            <a:r>
              <a:rPr lang="zh-CN" altLang="en-US" sz="10350">
                <a:latin typeface="黑体" panose="02010609060101010101" charset="-122"/>
                <a:ea typeface="黑体" panose="02010609060101010101" charset="-122"/>
              </a:rPr>
              <a:t>よ</a:t>
            </a:r>
            <a:br>
              <a:rPr lang="zh-CN" altLang="en-US" sz="10350">
                <a:latin typeface="黑体" panose="02010609060101010101" charset="-122"/>
                <a:ea typeface="黑体" panose="02010609060101010101" charset="-122"/>
              </a:rPr>
            </a:br>
            <a:r>
              <a:rPr lang="zh-CN" altLang="en-US" sz="10350">
                <a:latin typeface="黑体" panose="02010609060101010101" charset="-122"/>
                <a:ea typeface="黑体" panose="02010609060101010101" charset="-122"/>
              </a:rPr>
              <a:t>ヨ</a:t>
            </a:r>
            <a:endParaRPr lang="zh-CN" altLang="en-US" sz="1035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85900" y="5206604"/>
            <a:ext cx="241697" cy="245269"/>
          </a:xfrm>
        </p:spPr>
        <p:txBody>
          <a:bodyPr>
            <a:normAutofit fontScale="30000"/>
          </a:bodyPr>
          <a:p>
            <a:pPr fontAlgn="auto"/>
            <a:endParaRPr lang="zh-CN" altLang="en-US" strike="noStrike" noProof="1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009" name="标题 1"/>
          <p:cNvSpPr>
            <a:spLocks noGrp="1"/>
          </p:cNvSpPr>
          <p:nvPr>
            <p:ph type="title"/>
          </p:nvPr>
        </p:nvSpPr>
        <p:spPr>
          <a:xfrm>
            <a:off x="1485900" y="1063229"/>
            <a:ext cx="6172200" cy="4806553"/>
          </a:xfrm>
        </p:spPr>
        <p:txBody>
          <a:bodyPr lIns="68580" tIns="34290" rIns="68580" bIns="34290" anchor="ctr"/>
          <a:p>
            <a:pPr algn="ctr"/>
            <a:r>
              <a:rPr lang="en-US" altLang="zh-CN" sz="10350">
                <a:latin typeface="黑体" panose="02010609060101010101" charset="-122"/>
                <a:ea typeface="黑体" panose="02010609060101010101" charset="-122"/>
              </a:rPr>
              <a:t>ra</a:t>
            </a:r>
            <a:br>
              <a:rPr lang="en-US" altLang="zh-CN" sz="10350">
                <a:latin typeface="黑体" panose="02010609060101010101" charset="-122"/>
                <a:ea typeface="黑体" panose="02010609060101010101" charset="-122"/>
              </a:rPr>
            </a:br>
            <a:r>
              <a:rPr lang="zh-CN" altLang="en-US" sz="10350">
                <a:latin typeface="黑体" panose="02010609060101010101" charset="-122"/>
                <a:ea typeface="黑体" panose="02010609060101010101" charset="-122"/>
              </a:rPr>
              <a:t>ら</a:t>
            </a:r>
            <a:br>
              <a:rPr lang="zh-CN" altLang="en-US" sz="10350">
                <a:latin typeface="黑体" panose="02010609060101010101" charset="-122"/>
                <a:ea typeface="黑体" panose="02010609060101010101" charset="-122"/>
              </a:rPr>
            </a:br>
            <a:r>
              <a:rPr lang="zh-CN" altLang="en-US" sz="10350">
                <a:latin typeface="黑体" panose="02010609060101010101" charset="-122"/>
                <a:ea typeface="黑体" panose="02010609060101010101" charset="-122"/>
              </a:rPr>
              <a:t>ラ</a:t>
            </a:r>
            <a:endParaRPr lang="zh-CN" altLang="en-US" sz="1035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85900" y="5206604"/>
            <a:ext cx="241697" cy="245269"/>
          </a:xfrm>
        </p:spPr>
        <p:txBody>
          <a:bodyPr>
            <a:normAutofit fontScale="30000"/>
          </a:bodyPr>
          <a:p>
            <a:pPr fontAlgn="auto"/>
            <a:endParaRPr lang="zh-CN" altLang="en-US" strike="noStrike" noProof="1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033" name="标题 1"/>
          <p:cNvSpPr>
            <a:spLocks noGrp="1"/>
          </p:cNvSpPr>
          <p:nvPr>
            <p:ph type="title"/>
          </p:nvPr>
        </p:nvSpPr>
        <p:spPr>
          <a:xfrm>
            <a:off x="1485900" y="1063229"/>
            <a:ext cx="6172200" cy="4806553"/>
          </a:xfrm>
        </p:spPr>
        <p:txBody>
          <a:bodyPr lIns="68580" tIns="34290" rIns="68580" bIns="34290" anchor="ctr"/>
          <a:p>
            <a:pPr algn="ctr"/>
            <a:r>
              <a:rPr lang="en-US" altLang="zh-CN" sz="10350">
                <a:latin typeface="黑体" panose="02010609060101010101" charset="-122"/>
                <a:ea typeface="黑体" panose="02010609060101010101" charset="-122"/>
              </a:rPr>
              <a:t>ri</a:t>
            </a:r>
            <a:br>
              <a:rPr lang="en-US" altLang="zh-CN" sz="10350">
                <a:latin typeface="黑体" panose="02010609060101010101" charset="-122"/>
                <a:ea typeface="黑体" panose="02010609060101010101" charset="-122"/>
              </a:rPr>
            </a:br>
            <a:r>
              <a:rPr lang="zh-CN" altLang="en-US" sz="10350">
                <a:latin typeface="黑体" panose="02010609060101010101" charset="-122"/>
                <a:ea typeface="黑体" panose="02010609060101010101" charset="-122"/>
              </a:rPr>
              <a:t>り</a:t>
            </a:r>
            <a:br>
              <a:rPr lang="zh-CN" altLang="en-US" sz="10350">
                <a:latin typeface="黑体" panose="02010609060101010101" charset="-122"/>
                <a:ea typeface="黑体" panose="02010609060101010101" charset="-122"/>
              </a:rPr>
            </a:br>
            <a:r>
              <a:rPr lang="zh-CN" altLang="en-US" sz="10350">
                <a:latin typeface="黑体" panose="02010609060101010101" charset="-122"/>
                <a:ea typeface="黑体" panose="02010609060101010101" charset="-122"/>
              </a:rPr>
              <a:t>リ</a:t>
            </a:r>
            <a:endParaRPr lang="zh-CN" altLang="en-US" sz="1035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85900" y="5206604"/>
            <a:ext cx="241697" cy="245269"/>
          </a:xfrm>
        </p:spPr>
        <p:txBody>
          <a:bodyPr>
            <a:normAutofit fontScale="30000"/>
          </a:bodyPr>
          <a:p>
            <a:pPr fontAlgn="auto"/>
            <a:endParaRPr lang="zh-CN" altLang="en-US" strike="noStrike" noProof="1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057" name="标题 1"/>
          <p:cNvSpPr>
            <a:spLocks noGrp="1"/>
          </p:cNvSpPr>
          <p:nvPr>
            <p:ph type="title"/>
          </p:nvPr>
        </p:nvSpPr>
        <p:spPr>
          <a:xfrm>
            <a:off x="1485900" y="1063229"/>
            <a:ext cx="6172200" cy="4806553"/>
          </a:xfrm>
        </p:spPr>
        <p:txBody>
          <a:bodyPr lIns="68580" tIns="34290" rIns="68580" bIns="34290" anchor="ctr"/>
          <a:p>
            <a:pPr algn="ctr"/>
            <a:r>
              <a:rPr lang="en-US" altLang="zh-CN" sz="10350">
                <a:latin typeface="黑体" panose="02010609060101010101" charset="-122"/>
                <a:ea typeface="黑体" panose="02010609060101010101" charset="-122"/>
              </a:rPr>
              <a:t>ru</a:t>
            </a:r>
            <a:br>
              <a:rPr lang="en-US" altLang="zh-CN" sz="10350">
                <a:latin typeface="黑体" panose="02010609060101010101" charset="-122"/>
                <a:ea typeface="黑体" panose="02010609060101010101" charset="-122"/>
              </a:rPr>
            </a:br>
            <a:r>
              <a:rPr lang="en-US" altLang="zh-CN" sz="10350">
                <a:latin typeface="黑体" panose="02010609060101010101" charset="-122"/>
                <a:ea typeface="黑体" panose="02010609060101010101" charset="-122"/>
              </a:rPr>
              <a:t>る</a:t>
            </a:r>
            <a:br>
              <a:rPr lang="en-US" altLang="zh-CN" sz="10350">
                <a:latin typeface="黑体" panose="02010609060101010101" charset="-122"/>
                <a:ea typeface="黑体" panose="02010609060101010101" charset="-122"/>
              </a:rPr>
            </a:br>
            <a:r>
              <a:rPr lang="zh-CN" altLang="en-US" sz="10350">
                <a:latin typeface="黑体" panose="02010609060101010101" charset="-122"/>
                <a:ea typeface="黑体" panose="02010609060101010101" charset="-122"/>
              </a:rPr>
              <a:t>ル</a:t>
            </a:r>
            <a:endParaRPr lang="zh-CN" altLang="en-US" sz="1035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85900" y="5206604"/>
            <a:ext cx="241697" cy="245269"/>
          </a:xfrm>
        </p:spPr>
        <p:txBody>
          <a:bodyPr>
            <a:normAutofit fontScale="30000"/>
          </a:bodyPr>
          <a:p>
            <a:pPr fontAlgn="auto"/>
            <a:endParaRPr lang="zh-CN" altLang="en-US" strike="noStrike" noProof="1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081" name="标题 1"/>
          <p:cNvSpPr>
            <a:spLocks noGrp="1"/>
          </p:cNvSpPr>
          <p:nvPr>
            <p:ph type="title"/>
          </p:nvPr>
        </p:nvSpPr>
        <p:spPr>
          <a:xfrm>
            <a:off x="1485900" y="1063229"/>
            <a:ext cx="6172200" cy="4806553"/>
          </a:xfrm>
        </p:spPr>
        <p:txBody>
          <a:bodyPr lIns="68580" tIns="34290" rIns="68580" bIns="34290" anchor="ctr"/>
          <a:p>
            <a:pPr algn="ctr"/>
            <a:r>
              <a:rPr lang="en-US" altLang="zh-CN" sz="10350">
                <a:latin typeface="黑体" panose="02010609060101010101" charset="-122"/>
                <a:ea typeface="黑体" panose="02010609060101010101" charset="-122"/>
              </a:rPr>
              <a:t>re</a:t>
            </a:r>
            <a:br>
              <a:rPr lang="en-US" altLang="zh-CN" sz="10350">
                <a:latin typeface="黑体" panose="02010609060101010101" charset="-122"/>
                <a:ea typeface="黑体" panose="02010609060101010101" charset="-122"/>
              </a:rPr>
            </a:br>
            <a:r>
              <a:rPr lang="zh-CN" altLang="en-US" sz="10350">
                <a:latin typeface="黑体" panose="02010609060101010101" charset="-122"/>
                <a:ea typeface="黑体" panose="02010609060101010101" charset="-122"/>
              </a:rPr>
              <a:t>れ</a:t>
            </a:r>
            <a:br>
              <a:rPr lang="zh-CN" altLang="en-US" sz="10350">
                <a:latin typeface="黑体" panose="02010609060101010101" charset="-122"/>
                <a:ea typeface="黑体" panose="02010609060101010101" charset="-122"/>
              </a:rPr>
            </a:br>
            <a:r>
              <a:rPr lang="zh-CN" altLang="en-US" sz="10350">
                <a:latin typeface="黑体" panose="02010609060101010101" charset="-122"/>
                <a:ea typeface="黑体" panose="02010609060101010101" charset="-122"/>
              </a:rPr>
              <a:t>レ</a:t>
            </a:r>
            <a:endParaRPr lang="zh-CN" altLang="en-US" sz="1035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85900" y="5206604"/>
            <a:ext cx="241697" cy="245269"/>
          </a:xfrm>
        </p:spPr>
        <p:txBody>
          <a:bodyPr>
            <a:normAutofit fontScale="30000"/>
          </a:bodyPr>
          <a:p>
            <a:pPr fontAlgn="auto"/>
            <a:endParaRPr lang="zh-CN" altLang="en-US" strike="noStrike" noProof="1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7105" name="标题 1"/>
          <p:cNvSpPr>
            <a:spLocks noGrp="1"/>
          </p:cNvSpPr>
          <p:nvPr>
            <p:ph type="title"/>
          </p:nvPr>
        </p:nvSpPr>
        <p:spPr>
          <a:xfrm>
            <a:off x="1485900" y="1063229"/>
            <a:ext cx="6172200" cy="4806553"/>
          </a:xfrm>
        </p:spPr>
        <p:txBody>
          <a:bodyPr lIns="68580" tIns="34290" rIns="68580" bIns="34290" anchor="ctr"/>
          <a:p>
            <a:pPr algn="ctr"/>
            <a:r>
              <a:rPr lang="en-US" altLang="zh-CN" sz="10350">
                <a:latin typeface="黑体" panose="02010609060101010101" charset="-122"/>
                <a:ea typeface="黑体" panose="02010609060101010101" charset="-122"/>
              </a:rPr>
              <a:t>ro</a:t>
            </a:r>
            <a:br>
              <a:rPr lang="en-US" altLang="zh-CN" sz="10350">
                <a:latin typeface="黑体" panose="02010609060101010101" charset="-122"/>
                <a:ea typeface="黑体" panose="02010609060101010101" charset="-122"/>
              </a:rPr>
            </a:br>
            <a:r>
              <a:rPr lang="zh-CN" altLang="en-US" sz="10350">
                <a:latin typeface="黑体" panose="02010609060101010101" charset="-122"/>
                <a:ea typeface="黑体" panose="02010609060101010101" charset="-122"/>
              </a:rPr>
              <a:t>ろ</a:t>
            </a:r>
            <a:br>
              <a:rPr lang="zh-CN" altLang="en-US" sz="10350">
                <a:latin typeface="黑体" panose="02010609060101010101" charset="-122"/>
                <a:ea typeface="黑体" panose="02010609060101010101" charset="-122"/>
              </a:rPr>
            </a:br>
            <a:r>
              <a:rPr lang="zh-CN" altLang="en-US" sz="10350">
                <a:latin typeface="黑体" panose="02010609060101010101" charset="-122"/>
                <a:ea typeface="黑体" panose="02010609060101010101" charset="-122"/>
              </a:rPr>
              <a:t>ロ</a:t>
            </a:r>
            <a:endParaRPr lang="zh-CN" altLang="en-US" sz="1035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85900" y="5206604"/>
            <a:ext cx="241697" cy="245269"/>
          </a:xfrm>
        </p:spPr>
        <p:txBody>
          <a:bodyPr>
            <a:normAutofit fontScale="30000"/>
          </a:bodyPr>
          <a:p>
            <a:pPr fontAlgn="auto"/>
            <a:endParaRPr lang="zh-CN" altLang="en-US" strike="noStrike" noProof="1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8129" name="标题 1"/>
          <p:cNvSpPr>
            <a:spLocks noGrp="1"/>
          </p:cNvSpPr>
          <p:nvPr>
            <p:ph type="title"/>
          </p:nvPr>
        </p:nvSpPr>
        <p:spPr>
          <a:xfrm>
            <a:off x="1485900" y="1063229"/>
            <a:ext cx="6172200" cy="4806553"/>
          </a:xfrm>
        </p:spPr>
        <p:txBody>
          <a:bodyPr lIns="68580" tIns="34290" rIns="68580" bIns="34290" anchor="ctr"/>
          <a:p>
            <a:pPr algn="ctr"/>
            <a:r>
              <a:rPr lang="en-US" altLang="zh-CN" sz="10350">
                <a:latin typeface="黑体" panose="02010609060101010101" charset="-122"/>
                <a:ea typeface="黑体" panose="02010609060101010101" charset="-122"/>
              </a:rPr>
              <a:t>wa</a:t>
            </a:r>
            <a:br>
              <a:rPr lang="en-US" altLang="zh-CN" sz="10350">
                <a:latin typeface="黑体" panose="02010609060101010101" charset="-122"/>
                <a:ea typeface="黑体" panose="02010609060101010101" charset="-122"/>
              </a:rPr>
            </a:br>
            <a:r>
              <a:rPr lang="zh-CN" altLang="en-US" sz="10350">
                <a:latin typeface="黑体" panose="02010609060101010101" charset="-122"/>
                <a:ea typeface="黑体" panose="02010609060101010101" charset="-122"/>
              </a:rPr>
              <a:t>わ</a:t>
            </a:r>
            <a:br>
              <a:rPr lang="zh-CN" altLang="en-US" sz="10350">
                <a:latin typeface="黑体" panose="02010609060101010101" charset="-122"/>
                <a:ea typeface="黑体" panose="02010609060101010101" charset="-122"/>
              </a:rPr>
            </a:br>
            <a:r>
              <a:rPr lang="zh-CN" altLang="en-US" sz="10350">
                <a:latin typeface="黑体" panose="02010609060101010101" charset="-122"/>
                <a:ea typeface="黑体" panose="02010609060101010101" charset="-122"/>
              </a:rPr>
              <a:t>ワ</a:t>
            </a:r>
            <a:endParaRPr lang="zh-CN" altLang="en-US" sz="1035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85900" y="5206604"/>
            <a:ext cx="241697" cy="245269"/>
          </a:xfrm>
        </p:spPr>
        <p:txBody>
          <a:bodyPr>
            <a:normAutofit fontScale="30000"/>
          </a:bodyPr>
          <a:p>
            <a:pPr fontAlgn="auto"/>
            <a:endParaRPr lang="zh-CN" altLang="en-US" strike="noStrike" noProof="1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9153" name="标题 1"/>
          <p:cNvSpPr>
            <a:spLocks noGrp="1"/>
          </p:cNvSpPr>
          <p:nvPr>
            <p:ph type="title"/>
          </p:nvPr>
        </p:nvSpPr>
        <p:spPr>
          <a:xfrm>
            <a:off x="1485900" y="1063229"/>
            <a:ext cx="6172200" cy="4806553"/>
          </a:xfrm>
        </p:spPr>
        <p:txBody>
          <a:bodyPr lIns="68580" tIns="34290" rIns="68580" bIns="34290" anchor="ctr"/>
          <a:p>
            <a:pPr algn="ctr"/>
            <a:r>
              <a:rPr lang="en-US" altLang="zh-CN" sz="10350">
                <a:latin typeface="黑体" panose="02010609060101010101" charset="-122"/>
                <a:ea typeface="黑体" panose="02010609060101010101" charset="-122"/>
              </a:rPr>
              <a:t>o</a:t>
            </a:r>
            <a:br>
              <a:rPr lang="en-US" altLang="zh-CN" sz="10350">
                <a:latin typeface="黑体" panose="02010609060101010101" charset="-122"/>
                <a:ea typeface="黑体" panose="02010609060101010101" charset="-122"/>
              </a:rPr>
            </a:br>
            <a:r>
              <a:rPr lang="zh-CN" altLang="en-US" sz="10350">
                <a:latin typeface="黑体" panose="02010609060101010101" charset="-122"/>
                <a:ea typeface="黑体" panose="02010609060101010101" charset="-122"/>
              </a:rPr>
              <a:t>を</a:t>
            </a:r>
            <a:br>
              <a:rPr lang="zh-CN" altLang="en-US" sz="10350">
                <a:latin typeface="黑体" panose="02010609060101010101" charset="-122"/>
                <a:ea typeface="黑体" panose="02010609060101010101" charset="-122"/>
              </a:rPr>
            </a:br>
            <a:r>
              <a:rPr lang="zh-CN" altLang="en-US" sz="10350">
                <a:latin typeface="黑体" panose="02010609060101010101" charset="-122"/>
                <a:ea typeface="黑体" panose="02010609060101010101" charset="-122"/>
              </a:rPr>
              <a:t>ヲ</a:t>
            </a:r>
            <a:endParaRPr lang="zh-CN" altLang="en-US" sz="1035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85900" y="5206604"/>
            <a:ext cx="241697" cy="245269"/>
          </a:xfrm>
        </p:spPr>
        <p:txBody>
          <a:bodyPr>
            <a:normAutofit fontScale="30000"/>
          </a:bodyPr>
          <a:p>
            <a:pPr fontAlgn="auto"/>
            <a:endParaRPr lang="zh-CN" altLang="en-US" strike="noStrike" noProof="1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0177" name="标题 1"/>
          <p:cNvSpPr>
            <a:spLocks noGrp="1"/>
          </p:cNvSpPr>
          <p:nvPr>
            <p:ph type="title"/>
          </p:nvPr>
        </p:nvSpPr>
        <p:spPr>
          <a:xfrm>
            <a:off x="1485900" y="1063229"/>
            <a:ext cx="6172200" cy="4806553"/>
          </a:xfrm>
        </p:spPr>
        <p:txBody>
          <a:bodyPr lIns="68580" tIns="34290" rIns="68580" bIns="34290" anchor="ctr"/>
          <a:p>
            <a:pPr algn="ctr"/>
            <a:r>
              <a:rPr lang="en-US" altLang="zh-CN" sz="10350">
                <a:latin typeface="黑体" panose="02010609060101010101" charset="-122"/>
                <a:ea typeface="黑体" panose="02010609060101010101" charset="-122"/>
              </a:rPr>
              <a:t>n</a:t>
            </a:r>
            <a:br>
              <a:rPr lang="en-US" altLang="zh-CN" sz="10350">
                <a:latin typeface="黑体" panose="02010609060101010101" charset="-122"/>
                <a:ea typeface="黑体" panose="02010609060101010101" charset="-122"/>
              </a:rPr>
            </a:br>
            <a:r>
              <a:rPr lang="zh-CN" altLang="en-US" sz="10350">
                <a:latin typeface="黑体" panose="02010609060101010101" charset="-122"/>
                <a:ea typeface="黑体" panose="02010609060101010101" charset="-122"/>
              </a:rPr>
              <a:t>ん</a:t>
            </a:r>
            <a:br>
              <a:rPr lang="zh-CN" altLang="en-US" sz="10350">
                <a:latin typeface="黑体" panose="02010609060101010101" charset="-122"/>
                <a:ea typeface="黑体" panose="02010609060101010101" charset="-122"/>
              </a:rPr>
            </a:br>
            <a:r>
              <a:rPr lang="zh-CN" altLang="en-US" sz="10350">
                <a:latin typeface="黑体" panose="02010609060101010101" charset="-122"/>
                <a:ea typeface="黑体" panose="02010609060101010101" charset="-122"/>
              </a:rPr>
              <a:t>ン</a:t>
            </a:r>
            <a:endParaRPr lang="zh-CN" altLang="en-US" sz="1035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85900" y="5206604"/>
            <a:ext cx="241697" cy="245269"/>
          </a:xfrm>
        </p:spPr>
        <p:txBody>
          <a:bodyPr>
            <a:normAutofit fontScale="30000"/>
          </a:bodyPr>
          <a:p>
            <a:pPr fontAlgn="auto"/>
            <a:endParaRPr lang="zh-CN" altLang="en-US" strike="noStrike" noProof="1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85900" y="1063466"/>
            <a:ext cx="6172200" cy="4806315"/>
          </a:xfrm>
        </p:spPr>
        <p:txBody>
          <a:bodyPr/>
          <a:p>
            <a:pPr algn="ctr" fontAlgn="auto"/>
            <a:r>
              <a:rPr lang="zh-CN" altLang="en-US" sz="10350" strike="noStrike" noProof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黑体" panose="02010609060101010101" charset="-122"/>
                <a:ea typeface="黑体" panose="02010609060101010101" charset="-122"/>
              </a:rPr>
              <a:t>浊音部分：</a:t>
            </a:r>
            <a:endParaRPr lang="zh-CN" altLang="en-US" sz="10350" strike="noStrike" noProof="1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85900" y="5206604"/>
            <a:ext cx="241697" cy="245269"/>
          </a:xfrm>
        </p:spPr>
        <p:txBody>
          <a:bodyPr>
            <a:normAutofit fontScale="30000"/>
          </a:bodyPr>
          <a:p>
            <a:pPr fontAlgn="auto"/>
            <a:endParaRPr lang="zh-CN" altLang="en-US" strike="noStrike" noProof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标题 1"/>
          <p:cNvSpPr>
            <a:spLocks noGrp="1"/>
          </p:cNvSpPr>
          <p:nvPr>
            <p:ph type="title"/>
          </p:nvPr>
        </p:nvSpPr>
        <p:spPr>
          <a:xfrm>
            <a:off x="50006" y="915591"/>
            <a:ext cx="8918972" cy="4985147"/>
          </a:xfrm>
        </p:spPr>
        <p:txBody>
          <a:bodyPr lIns="68580" tIns="34290" rIns="68580" bIns="34290" anchor="ctr"/>
          <a:p>
            <a:pPr algn="ctr" fontAlgn="base"/>
            <a:r>
              <a:rPr lang="en-US" altLang="zh-CN" sz="10350">
                <a:latin typeface="黑体" panose="02010609060101010101" charset="-122"/>
                <a:ea typeface="黑体" panose="02010609060101010101" charset="-122"/>
              </a:rPr>
              <a:t>u</a:t>
            </a:r>
            <a:br>
              <a:rPr lang="en-US" altLang="zh-CN" sz="10350">
                <a:latin typeface="黑体" panose="02010609060101010101" charset="-122"/>
                <a:ea typeface="黑体" panose="02010609060101010101" charset="-122"/>
              </a:rPr>
            </a:br>
            <a:r>
              <a:rPr lang="zh-CN" altLang="en-US" sz="10350">
                <a:latin typeface="黑体" panose="02010609060101010101" charset="-122"/>
                <a:ea typeface="黑体" panose="02010609060101010101" charset="-122"/>
              </a:rPr>
              <a:t>う</a:t>
            </a:r>
            <a:br>
              <a:rPr lang="zh-CN" altLang="en-US" sz="10350">
                <a:latin typeface="黑体" panose="02010609060101010101" charset="-122"/>
                <a:ea typeface="黑体" panose="02010609060101010101" charset="-122"/>
              </a:rPr>
            </a:br>
            <a:r>
              <a:rPr lang="zh-CN" altLang="en-US" sz="10350">
                <a:latin typeface="黑体" panose="02010609060101010101" charset="-122"/>
                <a:ea typeface="黑体" panose="02010609060101010101" charset="-122"/>
              </a:rPr>
              <a:t>ウ</a:t>
            </a:r>
            <a:endParaRPr lang="zh-CN" altLang="en-US" sz="10350">
              <a:latin typeface="黑体" panose="02010609060101010101" charset="-122"/>
              <a:ea typeface="黑体" panose="02010609060101010101" charset="-122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2225" name="标题 1"/>
          <p:cNvSpPr>
            <a:spLocks noGrp="1"/>
          </p:cNvSpPr>
          <p:nvPr>
            <p:ph type="title"/>
          </p:nvPr>
        </p:nvSpPr>
        <p:spPr>
          <a:xfrm>
            <a:off x="1485900" y="1063229"/>
            <a:ext cx="6172200" cy="4806553"/>
          </a:xfrm>
        </p:spPr>
        <p:txBody>
          <a:bodyPr lIns="68580" tIns="34290" rIns="68580" bIns="34290" anchor="ctr"/>
          <a:p>
            <a:pPr algn="ctr"/>
            <a:r>
              <a:rPr lang="en-US" altLang="zh-CN" sz="10350">
                <a:latin typeface="黑体" panose="02010609060101010101" charset="-122"/>
                <a:ea typeface="黑体" panose="02010609060101010101" charset="-122"/>
              </a:rPr>
              <a:t>ga</a:t>
            </a:r>
            <a:br>
              <a:rPr lang="en-US" altLang="zh-CN" sz="10350">
                <a:latin typeface="黑体" panose="02010609060101010101" charset="-122"/>
                <a:ea typeface="黑体" panose="02010609060101010101" charset="-122"/>
              </a:rPr>
            </a:br>
            <a:r>
              <a:rPr lang="zh-CN" altLang="en-US" sz="10350">
                <a:latin typeface="黑体" panose="02010609060101010101" charset="-122"/>
                <a:ea typeface="黑体" panose="02010609060101010101" charset="-122"/>
              </a:rPr>
              <a:t>が</a:t>
            </a:r>
            <a:br>
              <a:rPr lang="zh-CN" altLang="en-US" sz="10350">
                <a:latin typeface="黑体" panose="02010609060101010101" charset="-122"/>
                <a:ea typeface="黑体" panose="02010609060101010101" charset="-122"/>
              </a:rPr>
            </a:br>
            <a:r>
              <a:rPr lang="zh-CN" altLang="en-US" sz="10350">
                <a:latin typeface="黑体" panose="02010609060101010101" charset="-122"/>
                <a:ea typeface="黑体" panose="02010609060101010101" charset="-122"/>
              </a:rPr>
              <a:t>ガ</a:t>
            </a:r>
            <a:endParaRPr lang="zh-CN" altLang="en-US" sz="1035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85900" y="5206604"/>
            <a:ext cx="241697" cy="245269"/>
          </a:xfrm>
        </p:spPr>
        <p:txBody>
          <a:bodyPr>
            <a:normAutofit fontScale="30000"/>
          </a:bodyPr>
          <a:p>
            <a:pPr fontAlgn="auto"/>
            <a:endParaRPr lang="zh-CN" altLang="en-US" strike="noStrike" noProof="1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3249" name="标题 1"/>
          <p:cNvSpPr>
            <a:spLocks noGrp="1"/>
          </p:cNvSpPr>
          <p:nvPr>
            <p:ph type="title"/>
          </p:nvPr>
        </p:nvSpPr>
        <p:spPr>
          <a:xfrm>
            <a:off x="1485900" y="1063229"/>
            <a:ext cx="6172200" cy="4806553"/>
          </a:xfrm>
        </p:spPr>
        <p:txBody>
          <a:bodyPr lIns="68580" tIns="34290" rIns="68580" bIns="34290" anchor="ctr"/>
          <a:p>
            <a:pPr algn="ctr"/>
            <a:r>
              <a:rPr lang="en-US" altLang="zh-CN" sz="10350">
                <a:latin typeface="黑体" panose="02010609060101010101" charset="-122"/>
                <a:ea typeface="黑体" panose="02010609060101010101" charset="-122"/>
              </a:rPr>
              <a:t>gi</a:t>
            </a:r>
            <a:br>
              <a:rPr lang="en-US" altLang="zh-CN" sz="10350">
                <a:latin typeface="黑体" panose="02010609060101010101" charset="-122"/>
                <a:ea typeface="黑体" panose="02010609060101010101" charset="-122"/>
              </a:rPr>
            </a:br>
            <a:r>
              <a:rPr lang="zh-CN" altLang="en-US" sz="10350">
                <a:latin typeface="黑体" panose="02010609060101010101" charset="-122"/>
                <a:ea typeface="黑体" panose="02010609060101010101" charset="-122"/>
              </a:rPr>
              <a:t>ぎ</a:t>
            </a:r>
            <a:br>
              <a:rPr lang="zh-CN" altLang="en-US" sz="10350">
                <a:latin typeface="黑体" panose="02010609060101010101" charset="-122"/>
                <a:ea typeface="黑体" panose="02010609060101010101" charset="-122"/>
              </a:rPr>
            </a:br>
            <a:r>
              <a:rPr lang="zh-CN" altLang="en-US" sz="10350">
                <a:latin typeface="黑体" panose="02010609060101010101" charset="-122"/>
                <a:ea typeface="黑体" panose="02010609060101010101" charset="-122"/>
              </a:rPr>
              <a:t>ギ</a:t>
            </a:r>
            <a:endParaRPr lang="zh-CN" altLang="en-US" sz="1035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85900" y="5206604"/>
            <a:ext cx="241697" cy="245269"/>
          </a:xfrm>
        </p:spPr>
        <p:txBody>
          <a:bodyPr>
            <a:normAutofit fontScale="30000"/>
          </a:bodyPr>
          <a:p>
            <a:pPr fontAlgn="auto"/>
            <a:endParaRPr lang="zh-CN" altLang="en-US" strike="noStrike" noProof="1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4273" name="标题 1"/>
          <p:cNvSpPr>
            <a:spLocks noGrp="1"/>
          </p:cNvSpPr>
          <p:nvPr>
            <p:ph type="title"/>
          </p:nvPr>
        </p:nvSpPr>
        <p:spPr>
          <a:xfrm>
            <a:off x="1485900" y="1063229"/>
            <a:ext cx="6172200" cy="4806553"/>
          </a:xfrm>
        </p:spPr>
        <p:txBody>
          <a:bodyPr lIns="68580" tIns="34290" rIns="68580" bIns="34290" anchor="ctr"/>
          <a:p>
            <a:pPr algn="ctr"/>
            <a:r>
              <a:rPr lang="en-US" altLang="zh-CN" sz="10350">
                <a:latin typeface="黑体" panose="02010609060101010101" charset="-122"/>
                <a:ea typeface="黑体" panose="02010609060101010101" charset="-122"/>
              </a:rPr>
              <a:t>gu</a:t>
            </a:r>
            <a:br>
              <a:rPr lang="en-US" altLang="zh-CN" sz="10350">
                <a:latin typeface="黑体" panose="02010609060101010101" charset="-122"/>
                <a:ea typeface="黑体" panose="02010609060101010101" charset="-122"/>
              </a:rPr>
            </a:br>
            <a:r>
              <a:rPr lang="zh-CN" altLang="en-US" sz="10350">
                <a:latin typeface="黑体" panose="02010609060101010101" charset="-122"/>
                <a:ea typeface="黑体" panose="02010609060101010101" charset="-122"/>
              </a:rPr>
              <a:t>ぐ</a:t>
            </a:r>
            <a:br>
              <a:rPr lang="zh-CN" altLang="en-US" sz="10350">
                <a:latin typeface="黑体" panose="02010609060101010101" charset="-122"/>
                <a:ea typeface="黑体" panose="02010609060101010101" charset="-122"/>
              </a:rPr>
            </a:br>
            <a:r>
              <a:rPr lang="zh-CN" altLang="en-US" sz="10350">
                <a:latin typeface="黑体" panose="02010609060101010101" charset="-122"/>
                <a:ea typeface="黑体" panose="02010609060101010101" charset="-122"/>
              </a:rPr>
              <a:t>グ</a:t>
            </a:r>
            <a:endParaRPr lang="zh-CN" altLang="en-US" sz="1035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85900" y="5206604"/>
            <a:ext cx="241697" cy="245269"/>
          </a:xfrm>
        </p:spPr>
        <p:txBody>
          <a:bodyPr>
            <a:normAutofit fontScale="30000"/>
          </a:bodyPr>
          <a:p>
            <a:pPr fontAlgn="auto"/>
            <a:endParaRPr lang="zh-CN" altLang="en-US" strike="noStrike" noProof="1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5297" name="标题 1"/>
          <p:cNvSpPr>
            <a:spLocks noGrp="1"/>
          </p:cNvSpPr>
          <p:nvPr>
            <p:ph type="title"/>
          </p:nvPr>
        </p:nvSpPr>
        <p:spPr>
          <a:xfrm>
            <a:off x="1485900" y="1063229"/>
            <a:ext cx="6172200" cy="4806553"/>
          </a:xfrm>
        </p:spPr>
        <p:txBody>
          <a:bodyPr lIns="68580" tIns="34290" rIns="68580" bIns="34290" anchor="ctr"/>
          <a:p>
            <a:pPr algn="ctr"/>
            <a:r>
              <a:rPr lang="en-US" altLang="zh-CN" sz="10350">
                <a:latin typeface="黑体" panose="02010609060101010101" charset="-122"/>
                <a:ea typeface="黑体" panose="02010609060101010101" charset="-122"/>
              </a:rPr>
              <a:t>ge</a:t>
            </a:r>
            <a:br>
              <a:rPr lang="en-US" altLang="zh-CN" sz="10350">
                <a:latin typeface="黑体" panose="02010609060101010101" charset="-122"/>
                <a:ea typeface="黑体" panose="02010609060101010101" charset="-122"/>
              </a:rPr>
            </a:br>
            <a:r>
              <a:rPr lang="zh-CN" altLang="en-US" sz="10350">
                <a:latin typeface="黑体" panose="02010609060101010101" charset="-122"/>
                <a:ea typeface="黑体" panose="02010609060101010101" charset="-122"/>
              </a:rPr>
              <a:t>げ</a:t>
            </a:r>
            <a:br>
              <a:rPr lang="zh-CN" altLang="en-US" sz="10350">
                <a:latin typeface="黑体" panose="02010609060101010101" charset="-122"/>
                <a:ea typeface="黑体" panose="02010609060101010101" charset="-122"/>
              </a:rPr>
            </a:br>
            <a:r>
              <a:rPr lang="zh-CN" altLang="en-US" sz="10350">
                <a:latin typeface="黑体" panose="02010609060101010101" charset="-122"/>
                <a:ea typeface="黑体" panose="02010609060101010101" charset="-122"/>
              </a:rPr>
              <a:t>ゲ</a:t>
            </a:r>
            <a:endParaRPr lang="zh-CN" altLang="en-US" sz="1035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85900" y="5206604"/>
            <a:ext cx="241697" cy="245269"/>
          </a:xfrm>
        </p:spPr>
        <p:txBody>
          <a:bodyPr>
            <a:normAutofit fontScale="30000"/>
          </a:bodyPr>
          <a:p>
            <a:pPr fontAlgn="auto"/>
            <a:endParaRPr lang="zh-CN" altLang="en-US" strike="noStrike" noProof="1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6321" name="标题 1"/>
          <p:cNvSpPr>
            <a:spLocks noGrp="1"/>
          </p:cNvSpPr>
          <p:nvPr>
            <p:ph type="title"/>
          </p:nvPr>
        </p:nvSpPr>
        <p:spPr>
          <a:xfrm>
            <a:off x="1485900" y="1063229"/>
            <a:ext cx="6172200" cy="4806553"/>
          </a:xfrm>
        </p:spPr>
        <p:txBody>
          <a:bodyPr lIns="68580" tIns="34290" rIns="68580" bIns="34290" anchor="ctr"/>
          <a:p>
            <a:pPr algn="ctr"/>
            <a:r>
              <a:rPr lang="en-US" altLang="zh-CN" sz="10350">
                <a:latin typeface="黑体" panose="02010609060101010101" charset="-122"/>
                <a:ea typeface="黑体" panose="02010609060101010101" charset="-122"/>
              </a:rPr>
              <a:t>go</a:t>
            </a:r>
            <a:br>
              <a:rPr lang="en-US" altLang="zh-CN" sz="10350">
                <a:latin typeface="黑体" panose="02010609060101010101" charset="-122"/>
                <a:ea typeface="黑体" panose="02010609060101010101" charset="-122"/>
              </a:rPr>
            </a:br>
            <a:r>
              <a:rPr lang="zh-CN" altLang="en-US" sz="10350">
                <a:latin typeface="黑体" panose="02010609060101010101" charset="-122"/>
                <a:ea typeface="黑体" panose="02010609060101010101" charset="-122"/>
              </a:rPr>
              <a:t>ご</a:t>
            </a:r>
            <a:br>
              <a:rPr lang="zh-CN" altLang="en-US" sz="10350">
                <a:latin typeface="黑体" panose="02010609060101010101" charset="-122"/>
                <a:ea typeface="黑体" panose="02010609060101010101" charset="-122"/>
              </a:rPr>
            </a:br>
            <a:r>
              <a:rPr lang="zh-CN" altLang="en-US" sz="10350">
                <a:latin typeface="黑体" panose="02010609060101010101" charset="-122"/>
                <a:ea typeface="黑体" panose="02010609060101010101" charset="-122"/>
              </a:rPr>
              <a:t>ゴ</a:t>
            </a:r>
            <a:endParaRPr lang="zh-CN" altLang="en-US" sz="1035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85900" y="5206604"/>
            <a:ext cx="241697" cy="245269"/>
          </a:xfrm>
        </p:spPr>
        <p:txBody>
          <a:bodyPr>
            <a:normAutofit fontScale="30000"/>
          </a:bodyPr>
          <a:p>
            <a:pPr fontAlgn="auto"/>
            <a:endParaRPr lang="zh-CN" altLang="en-US" strike="noStrike" noProof="1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7345" name="标题 1"/>
          <p:cNvSpPr>
            <a:spLocks noGrp="1"/>
          </p:cNvSpPr>
          <p:nvPr>
            <p:ph type="title"/>
          </p:nvPr>
        </p:nvSpPr>
        <p:spPr>
          <a:xfrm>
            <a:off x="1485900" y="1063229"/>
            <a:ext cx="6172200" cy="4806553"/>
          </a:xfrm>
        </p:spPr>
        <p:txBody>
          <a:bodyPr lIns="68580" tIns="34290" rIns="68580" bIns="34290" anchor="ctr"/>
          <a:p>
            <a:pPr algn="ctr"/>
            <a:r>
              <a:rPr lang="en-US" altLang="zh-CN" sz="10350">
                <a:latin typeface="黑体" panose="02010609060101010101" charset="-122"/>
                <a:ea typeface="黑体" panose="02010609060101010101" charset="-122"/>
              </a:rPr>
              <a:t>za</a:t>
            </a:r>
            <a:br>
              <a:rPr lang="en-US" altLang="zh-CN" sz="10350">
                <a:latin typeface="黑体" panose="02010609060101010101" charset="-122"/>
                <a:ea typeface="黑体" panose="02010609060101010101" charset="-122"/>
              </a:rPr>
            </a:br>
            <a:r>
              <a:rPr lang="zh-CN" altLang="en-US" sz="10350">
                <a:latin typeface="黑体" panose="02010609060101010101" charset="-122"/>
                <a:ea typeface="黑体" panose="02010609060101010101" charset="-122"/>
              </a:rPr>
              <a:t>ざ</a:t>
            </a:r>
            <a:br>
              <a:rPr lang="zh-CN" altLang="en-US" sz="10350">
                <a:latin typeface="黑体" panose="02010609060101010101" charset="-122"/>
                <a:ea typeface="黑体" panose="02010609060101010101" charset="-122"/>
              </a:rPr>
            </a:br>
            <a:r>
              <a:rPr lang="zh-CN" altLang="en-US" sz="10350">
                <a:latin typeface="黑体" panose="02010609060101010101" charset="-122"/>
                <a:ea typeface="黑体" panose="02010609060101010101" charset="-122"/>
              </a:rPr>
              <a:t>ザ</a:t>
            </a:r>
            <a:endParaRPr lang="zh-CN" altLang="en-US" sz="1035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85900" y="5206604"/>
            <a:ext cx="241697" cy="245269"/>
          </a:xfrm>
        </p:spPr>
        <p:txBody>
          <a:bodyPr>
            <a:normAutofit fontScale="30000"/>
          </a:bodyPr>
          <a:p>
            <a:pPr fontAlgn="auto"/>
            <a:endParaRPr lang="zh-CN" altLang="en-US" strike="noStrike" noProof="1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8369" name="标题 1"/>
          <p:cNvSpPr>
            <a:spLocks noGrp="1"/>
          </p:cNvSpPr>
          <p:nvPr>
            <p:ph type="title"/>
          </p:nvPr>
        </p:nvSpPr>
        <p:spPr>
          <a:xfrm>
            <a:off x="1485900" y="1063229"/>
            <a:ext cx="6172200" cy="4806553"/>
          </a:xfrm>
        </p:spPr>
        <p:txBody>
          <a:bodyPr lIns="68580" tIns="34290" rIns="68580" bIns="34290" anchor="ctr"/>
          <a:p>
            <a:pPr algn="ctr"/>
            <a:r>
              <a:rPr lang="en-US" altLang="zh-CN" sz="10350">
                <a:latin typeface="黑体" panose="02010609060101010101" charset="-122"/>
                <a:ea typeface="黑体" panose="02010609060101010101" charset="-122"/>
              </a:rPr>
              <a:t>ji</a:t>
            </a:r>
            <a:br>
              <a:rPr lang="en-US" altLang="zh-CN" sz="10350">
                <a:latin typeface="黑体" panose="02010609060101010101" charset="-122"/>
                <a:ea typeface="黑体" panose="02010609060101010101" charset="-122"/>
              </a:rPr>
            </a:br>
            <a:r>
              <a:rPr lang="zh-CN" altLang="en-US" sz="10350">
                <a:latin typeface="黑体" panose="02010609060101010101" charset="-122"/>
                <a:ea typeface="黑体" panose="02010609060101010101" charset="-122"/>
              </a:rPr>
              <a:t>じ</a:t>
            </a:r>
            <a:br>
              <a:rPr lang="zh-CN" altLang="en-US" sz="10350">
                <a:latin typeface="黑体" panose="02010609060101010101" charset="-122"/>
                <a:ea typeface="黑体" panose="02010609060101010101" charset="-122"/>
              </a:rPr>
            </a:br>
            <a:r>
              <a:rPr lang="zh-CN" altLang="en-US" sz="10350">
                <a:latin typeface="黑体" panose="02010609060101010101" charset="-122"/>
                <a:ea typeface="黑体" panose="02010609060101010101" charset="-122"/>
              </a:rPr>
              <a:t>ジ</a:t>
            </a:r>
            <a:endParaRPr lang="zh-CN" altLang="en-US" sz="1035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85900" y="5206604"/>
            <a:ext cx="241697" cy="245269"/>
          </a:xfrm>
        </p:spPr>
        <p:txBody>
          <a:bodyPr>
            <a:normAutofit fontScale="30000"/>
          </a:bodyPr>
          <a:p>
            <a:pPr fontAlgn="auto"/>
            <a:endParaRPr lang="zh-CN" altLang="en-US" strike="noStrike" noProof="1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9393" name="标题 1"/>
          <p:cNvSpPr>
            <a:spLocks noGrp="1"/>
          </p:cNvSpPr>
          <p:nvPr>
            <p:ph type="title"/>
          </p:nvPr>
        </p:nvSpPr>
        <p:spPr>
          <a:xfrm>
            <a:off x="1485900" y="1063229"/>
            <a:ext cx="6172200" cy="4806553"/>
          </a:xfrm>
        </p:spPr>
        <p:txBody>
          <a:bodyPr lIns="68580" tIns="34290" rIns="68580" bIns="34290" anchor="ctr"/>
          <a:p>
            <a:pPr algn="ctr"/>
            <a:r>
              <a:rPr lang="en-US" altLang="zh-CN" sz="10350">
                <a:latin typeface="黑体" panose="02010609060101010101" charset="-122"/>
                <a:ea typeface="黑体" panose="02010609060101010101" charset="-122"/>
              </a:rPr>
              <a:t>zu</a:t>
            </a:r>
            <a:br>
              <a:rPr lang="en-US" altLang="zh-CN" sz="10350">
                <a:latin typeface="黑体" panose="02010609060101010101" charset="-122"/>
                <a:ea typeface="黑体" panose="02010609060101010101" charset="-122"/>
              </a:rPr>
            </a:br>
            <a:r>
              <a:rPr lang="zh-CN" altLang="en-US" sz="10350">
                <a:latin typeface="黑体" panose="02010609060101010101" charset="-122"/>
                <a:ea typeface="黑体" panose="02010609060101010101" charset="-122"/>
              </a:rPr>
              <a:t>ず</a:t>
            </a:r>
            <a:br>
              <a:rPr lang="zh-CN" altLang="en-US" sz="10350">
                <a:latin typeface="黑体" panose="02010609060101010101" charset="-122"/>
                <a:ea typeface="黑体" panose="02010609060101010101" charset="-122"/>
              </a:rPr>
            </a:br>
            <a:r>
              <a:rPr lang="zh-CN" altLang="en-US" sz="10350">
                <a:latin typeface="黑体" panose="02010609060101010101" charset="-122"/>
                <a:ea typeface="黑体" panose="02010609060101010101" charset="-122"/>
              </a:rPr>
              <a:t>ズ</a:t>
            </a:r>
            <a:endParaRPr lang="zh-CN" altLang="en-US" sz="1035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85900" y="5206604"/>
            <a:ext cx="241697" cy="245269"/>
          </a:xfrm>
        </p:spPr>
        <p:txBody>
          <a:bodyPr>
            <a:normAutofit fontScale="30000"/>
          </a:bodyPr>
          <a:p>
            <a:pPr fontAlgn="auto"/>
            <a:endParaRPr lang="zh-CN" altLang="en-US" strike="noStrike" noProof="1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0417" name="标题 1"/>
          <p:cNvSpPr>
            <a:spLocks noGrp="1"/>
          </p:cNvSpPr>
          <p:nvPr>
            <p:ph type="title"/>
          </p:nvPr>
        </p:nvSpPr>
        <p:spPr>
          <a:xfrm>
            <a:off x="1485900" y="1063229"/>
            <a:ext cx="6172200" cy="4806553"/>
          </a:xfrm>
        </p:spPr>
        <p:txBody>
          <a:bodyPr lIns="68580" tIns="34290" rIns="68580" bIns="34290" anchor="ctr"/>
          <a:p>
            <a:pPr algn="ctr"/>
            <a:r>
              <a:rPr lang="en-US" altLang="zh-CN" sz="10350">
                <a:latin typeface="黑体" panose="02010609060101010101" charset="-122"/>
                <a:ea typeface="黑体" panose="02010609060101010101" charset="-122"/>
              </a:rPr>
              <a:t>ze</a:t>
            </a:r>
            <a:br>
              <a:rPr lang="en-US" altLang="zh-CN" sz="10350">
                <a:latin typeface="黑体" panose="02010609060101010101" charset="-122"/>
                <a:ea typeface="黑体" panose="02010609060101010101" charset="-122"/>
              </a:rPr>
            </a:br>
            <a:r>
              <a:rPr lang="zh-CN" altLang="en-US" sz="10350">
                <a:latin typeface="黑体" panose="02010609060101010101" charset="-122"/>
                <a:ea typeface="黑体" panose="02010609060101010101" charset="-122"/>
              </a:rPr>
              <a:t>ぜ</a:t>
            </a:r>
            <a:br>
              <a:rPr lang="zh-CN" altLang="en-US" sz="10350">
                <a:latin typeface="黑体" panose="02010609060101010101" charset="-122"/>
                <a:ea typeface="黑体" panose="02010609060101010101" charset="-122"/>
              </a:rPr>
            </a:br>
            <a:r>
              <a:rPr lang="zh-CN" altLang="en-US" sz="10350">
                <a:latin typeface="黑体" panose="02010609060101010101" charset="-122"/>
                <a:ea typeface="黑体" panose="02010609060101010101" charset="-122"/>
              </a:rPr>
              <a:t>ゼ</a:t>
            </a:r>
            <a:endParaRPr lang="zh-CN" altLang="en-US" sz="1035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85900" y="5206604"/>
            <a:ext cx="241697" cy="245269"/>
          </a:xfrm>
        </p:spPr>
        <p:txBody>
          <a:bodyPr>
            <a:normAutofit fontScale="30000"/>
          </a:bodyPr>
          <a:p>
            <a:pPr fontAlgn="auto"/>
            <a:endParaRPr lang="zh-CN" altLang="en-US" strike="noStrike" noProof="1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41" name="标题 1"/>
          <p:cNvSpPr>
            <a:spLocks noGrp="1"/>
          </p:cNvSpPr>
          <p:nvPr>
            <p:ph type="title"/>
          </p:nvPr>
        </p:nvSpPr>
        <p:spPr>
          <a:xfrm>
            <a:off x="1485900" y="1063229"/>
            <a:ext cx="6172200" cy="4806553"/>
          </a:xfrm>
        </p:spPr>
        <p:txBody>
          <a:bodyPr lIns="68580" tIns="34290" rIns="68580" bIns="34290" anchor="ctr"/>
          <a:p>
            <a:pPr algn="ctr"/>
            <a:r>
              <a:rPr lang="en-US" altLang="zh-CN" sz="10350">
                <a:latin typeface="黑体" panose="02010609060101010101" charset="-122"/>
                <a:ea typeface="黑体" panose="02010609060101010101" charset="-122"/>
              </a:rPr>
              <a:t>zo</a:t>
            </a:r>
            <a:br>
              <a:rPr lang="en-US" altLang="zh-CN" sz="10350">
                <a:latin typeface="黑体" panose="02010609060101010101" charset="-122"/>
                <a:ea typeface="黑体" panose="02010609060101010101" charset="-122"/>
              </a:rPr>
            </a:br>
            <a:r>
              <a:rPr lang="zh-CN" altLang="en-US" sz="10350">
                <a:latin typeface="黑体" panose="02010609060101010101" charset="-122"/>
                <a:ea typeface="黑体" panose="02010609060101010101" charset="-122"/>
              </a:rPr>
              <a:t>ぞ</a:t>
            </a:r>
            <a:br>
              <a:rPr lang="zh-CN" altLang="en-US" sz="10350">
                <a:latin typeface="黑体" panose="02010609060101010101" charset="-122"/>
                <a:ea typeface="黑体" panose="02010609060101010101" charset="-122"/>
              </a:rPr>
            </a:br>
            <a:r>
              <a:rPr lang="zh-CN" altLang="en-US" sz="10350">
                <a:latin typeface="黑体" panose="02010609060101010101" charset="-122"/>
                <a:ea typeface="黑体" panose="02010609060101010101" charset="-122"/>
              </a:rPr>
              <a:t>ゾ</a:t>
            </a:r>
            <a:endParaRPr lang="zh-CN" altLang="en-US" sz="1035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85900" y="5206604"/>
            <a:ext cx="241697" cy="245269"/>
          </a:xfrm>
        </p:spPr>
        <p:txBody>
          <a:bodyPr>
            <a:normAutofit fontScale="30000"/>
          </a:bodyPr>
          <a:p>
            <a:pPr fontAlgn="auto"/>
            <a:endParaRPr lang="zh-CN" altLang="en-US" strike="noStrike" noProof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9" name="标题 1"/>
          <p:cNvSpPr>
            <a:spLocks noGrp="1"/>
          </p:cNvSpPr>
          <p:nvPr>
            <p:ph type="title"/>
          </p:nvPr>
        </p:nvSpPr>
        <p:spPr>
          <a:xfrm>
            <a:off x="1485900" y="1063229"/>
            <a:ext cx="6172200" cy="4873228"/>
          </a:xfrm>
        </p:spPr>
        <p:txBody>
          <a:bodyPr lIns="68580" tIns="34290" rIns="68580" bIns="34290" anchor="ctr"/>
          <a:p>
            <a:pPr algn="ctr"/>
            <a:r>
              <a:rPr lang="en-US" altLang="zh-CN" sz="10350">
                <a:latin typeface="黑体" panose="02010609060101010101" charset="-122"/>
                <a:ea typeface="黑体" panose="02010609060101010101" charset="-122"/>
              </a:rPr>
              <a:t>e</a:t>
            </a:r>
            <a:br>
              <a:rPr lang="en-US" altLang="zh-CN" sz="10350">
                <a:latin typeface="黑体" panose="02010609060101010101" charset="-122"/>
                <a:ea typeface="黑体" panose="02010609060101010101" charset="-122"/>
              </a:rPr>
            </a:br>
            <a:r>
              <a:rPr lang="zh-CN" altLang="en-US" sz="10350">
                <a:latin typeface="黑体" panose="02010609060101010101" charset="-122"/>
                <a:ea typeface="黑体" panose="02010609060101010101" charset="-122"/>
              </a:rPr>
              <a:t>え</a:t>
            </a:r>
            <a:br>
              <a:rPr lang="zh-CN" altLang="en-US" sz="10350">
                <a:latin typeface="黑体" panose="02010609060101010101" charset="-122"/>
                <a:ea typeface="黑体" panose="02010609060101010101" charset="-122"/>
              </a:rPr>
            </a:br>
            <a:r>
              <a:rPr lang="zh-CN" altLang="en-US" sz="10350">
                <a:latin typeface="黑体" panose="02010609060101010101" charset="-122"/>
                <a:ea typeface="黑体" panose="02010609060101010101" charset="-122"/>
              </a:rPr>
              <a:t>エ</a:t>
            </a:r>
            <a:endParaRPr lang="zh-CN" altLang="en-US" sz="10350">
              <a:latin typeface="黑体" panose="02010609060101010101" charset="-122"/>
              <a:ea typeface="黑体" panose="02010609060101010101" charset="-122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2465" name="标题 1"/>
          <p:cNvSpPr>
            <a:spLocks noGrp="1"/>
          </p:cNvSpPr>
          <p:nvPr>
            <p:ph type="title"/>
          </p:nvPr>
        </p:nvSpPr>
        <p:spPr>
          <a:xfrm>
            <a:off x="1485900" y="1063229"/>
            <a:ext cx="6172200" cy="4806553"/>
          </a:xfrm>
        </p:spPr>
        <p:txBody>
          <a:bodyPr lIns="68580" tIns="34290" rIns="68580" bIns="34290" anchor="ctr"/>
          <a:p>
            <a:pPr algn="ctr"/>
            <a:r>
              <a:rPr lang="en-US" altLang="zh-CN" sz="10350">
                <a:latin typeface="黑体" panose="02010609060101010101" charset="-122"/>
                <a:ea typeface="黑体" panose="02010609060101010101" charset="-122"/>
              </a:rPr>
              <a:t>da</a:t>
            </a:r>
            <a:br>
              <a:rPr lang="en-US" altLang="zh-CN" sz="10350">
                <a:latin typeface="黑体" panose="02010609060101010101" charset="-122"/>
                <a:ea typeface="黑体" panose="02010609060101010101" charset="-122"/>
              </a:rPr>
            </a:br>
            <a:r>
              <a:rPr lang="zh-CN" altLang="en-US" sz="10350">
                <a:latin typeface="黑体" panose="02010609060101010101" charset="-122"/>
                <a:ea typeface="黑体" panose="02010609060101010101" charset="-122"/>
              </a:rPr>
              <a:t>だ</a:t>
            </a:r>
            <a:br>
              <a:rPr lang="zh-CN" altLang="en-US" sz="10350">
                <a:latin typeface="黑体" panose="02010609060101010101" charset="-122"/>
                <a:ea typeface="黑体" panose="02010609060101010101" charset="-122"/>
              </a:rPr>
            </a:br>
            <a:r>
              <a:rPr lang="zh-CN" altLang="en-US" sz="10350">
                <a:latin typeface="黑体" panose="02010609060101010101" charset="-122"/>
                <a:ea typeface="黑体" panose="02010609060101010101" charset="-122"/>
              </a:rPr>
              <a:t>ダ</a:t>
            </a:r>
            <a:endParaRPr lang="zh-CN" altLang="en-US" sz="1035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85900" y="5206604"/>
            <a:ext cx="241697" cy="245269"/>
          </a:xfrm>
        </p:spPr>
        <p:txBody>
          <a:bodyPr>
            <a:normAutofit fontScale="30000"/>
          </a:bodyPr>
          <a:p>
            <a:pPr fontAlgn="auto"/>
            <a:endParaRPr lang="zh-CN" altLang="en-US" strike="noStrike" noProof="1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3489" name="标题 1"/>
          <p:cNvSpPr>
            <a:spLocks noGrp="1"/>
          </p:cNvSpPr>
          <p:nvPr>
            <p:ph type="title"/>
          </p:nvPr>
        </p:nvSpPr>
        <p:spPr>
          <a:xfrm>
            <a:off x="1485900" y="1063229"/>
            <a:ext cx="6172200" cy="4806553"/>
          </a:xfrm>
        </p:spPr>
        <p:txBody>
          <a:bodyPr lIns="68580" tIns="34290" rIns="68580" bIns="34290" anchor="ctr"/>
          <a:p>
            <a:pPr algn="ctr"/>
            <a:r>
              <a:rPr lang="en-US" altLang="zh-CN" sz="10350">
                <a:latin typeface="黑体" panose="02010609060101010101" charset="-122"/>
                <a:ea typeface="黑体" panose="02010609060101010101" charset="-122"/>
              </a:rPr>
              <a:t>ji</a:t>
            </a:r>
            <a:br>
              <a:rPr lang="en-US" altLang="zh-CN" sz="10350">
                <a:latin typeface="黑体" panose="02010609060101010101" charset="-122"/>
                <a:ea typeface="黑体" panose="02010609060101010101" charset="-122"/>
              </a:rPr>
            </a:br>
            <a:r>
              <a:rPr lang="zh-CN" altLang="en-US" sz="10350">
                <a:latin typeface="黑体" panose="02010609060101010101" charset="-122"/>
                <a:ea typeface="黑体" panose="02010609060101010101" charset="-122"/>
              </a:rPr>
              <a:t>ぢ</a:t>
            </a:r>
            <a:br>
              <a:rPr lang="zh-CN" altLang="en-US" sz="10350">
                <a:latin typeface="黑体" panose="02010609060101010101" charset="-122"/>
                <a:ea typeface="黑体" panose="02010609060101010101" charset="-122"/>
              </a:rPr>
            </a:br>
            <a:r>
              <a:rPr lang="zh-CN" altLang="en-US" sz="10350">
                <a:latin typeface="黑体" panose="02010609060101010101" charset="-122"/>
                <a:ea typeface="黑体" panose="02010609060101010101" charset="-122"/>
              </a:rPr>
              <a:t>ヂ</a:t>
            </a:r>
            <a:endParaRPr lang="zh-CN" altLang="en-US" sz="1035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85900" y="5206604"/>
            <a:ext cx="241697" cy="245269"/>
          </a:xfrm>
        </p:spPr>
        <p:txBody>
          <a:bodyPr>
            <a:normAutofit fontScale="30000"/>
          </a:bodyPr>
          <a:p>
            <a:pPr fontAlgn="auto"/>
            <a:endParaRPr lang="zh-CN" altLang="en-US" strike="noStrike" noProof="1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4513" name="标题 1"/>
          <p:cNvSpPr>
            <a:spLocks noGrp="1"/>
          </p:cNvSpPr>
          <p:nvPr>
            <p:ph type="title"/>
          </p:nvPr>
        </p:nvSpPr>
        <p:spPr>
          <a:xfrm>
            <a:off x="1485900" y="1063229"/>
            <a:ext cx="6172200" cy="4806553"/>
          </a:xfrm>
        </p:spPr>
        <p:txBody>
          <a:bodyPr lIns="68580" tIns="34290" rIns="68580" bIns="34290" anchor="ctr"/>
          <a:p>
            <a:pPr algn="ctr"/>
            <a:r>
              <a:rPr lang="en-US" altLang="zh-CN" sz="10350">
                <a:latin typeface="黑体" panose="02010609060101010101" charset="-122"/>
                <a:ea typeface="黑体" panose="02010609060101010101" charset="-122"/>
              </a:rPr>
              <a:t>zu</a:t>
            </a:r>
            <a:br>
              <a:rPr lang="en-US" altLang="zh-CN" sz="10350">
                <a:latin typeface="黑体" panose="02010609060101010101" charset="-122"/>
                <a:ea typeface="黑体" panose="02010609060101010101" charset="-122"/>
              </a:rPr>
            </a:br>
            <a:r>
              <a:rPr lang="zh-CN" altLang="en-US" sz="10350">
                <a:latin typeface="黑体" panose="02010609060101010101" charset="-122"/>
                <a:ea typeface="黑体" panose="02010609060101010101" charset="-122"/>
              </a:rPr>
              <a:t>づ</a:t>
            </a:r>
            <a:br>
              <a:rPr lang="zh-CN" altLang="en-US" sz="10350">
                <a:latin typeface="黑体" panose="02010609060101010101" charset="-122"/>
                <a:ea typeface="黑体" panose="02010609060101010101" charset="-122"/>
              </a:rPr>
            </a:br>
            <a:r>
              <a:rPr lang="zh-CN" altLang="en-US" sz="10350">
                <a:latin typeface="黑体" panose="02010609060101010101" charset="-122"/>
                <a:ea typeface="黑体" panose="02010609060101010101" charset="-122"/>
              </a:rPr>
              <a:t>ヅ</a:t>
            </a:r>
            <a:endParaRPr lang="zh-CN" altLang="en-US" sz="1035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85900" y="5206604"/>
            <a:ext cx="241697" cy="245269"/>
          </a:xfrm>
        </p:spPr>
        <p:txBody>
          <a:bodyPr>
            <a:normAutofit fontScale="30000"/>
          </a:bodyPr>
          <a:p>
            <a:pPr fontAlgn="auto"/>
            <a:endParaRPr lang="zh-CN" altLang="en-US" strike="noStrike" noProof="1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5537" name="标题 1"/>
          <p:cNvSpPr>
            <a:spLocks noGrp="1"/>
          </p:cNvSpPr>
          <p:nvPr>
            <p:ph type="title"/>
          </p:nvPr>
        </p:nvSpPr>
        <p:spPr>
          <a:xfrm>
            <a:off x="1485900" y="1063229"/>
            <a:ext cx="6172200" cy="4806553"/>
          </a:xfrm>
        </p:spPr>
        <p:txBody>
          <a:bodyPr lIns="68580" tIns="34290" rIns="68580" bIns="34290" anchor="ctr"/>
          <a:p>
            <a:pPr algn="ctr"/>
            <a:r>
              <a:rPr lang="en-US" altLang="zh-CN" sz="10350">
                <a:latin typeface="黑体" panose="02010609060101010101" charset="-122"/>
                <a:ea typeface="黑体" panose="02010609060101010101" charset="-122"/>
              </a:rPr>
              <a:t>de</a:t>
            </a:r>
            <a:br>
              <a:rPr lang="en-US" altLang="zh-CN" sz="10350">
                <a:latin typeface="黑体" panose="02010609060101010101" charset="-122"/>
                <a:ea typeface="黑体" panose="02010609060101010101" charset="-122"/>
              </a:rPr>
            </a:br>
            <a:r>
              <a:rPr lang="zh-CN" altLang="en-US" sz="10350">
                <a:latin typeface="黑体" panose="02010609060101010101" charset="-122"/>
                <a:ea typeface="黑体" panose="02010609060101010101" charset="-122"/>
              </a:rPr>
              <a:t>で</a:t>
            </a:r>
            <a:br>
              <a:rPr lang="zh-CN" altLang="en-US" sz="10350">
                <a:latin typeface="黑体" panose="02010609060101010101" charset="-122"/>
                <a:ea typeface="黑体" panose="02010609060101010101" charset="-122"/>
              </a:rPr>
            </a:br>
            <a:r>
              <a:rPr lang="zh-CN" altLang="en-US" sz="10350">
                <a:latin typeface="黑体" panose="02010609060101010101" charset="-122"/>
                <a:ea typeface="黑体" panose="02010609060101010101" charset="-122"/>
              </a:rPr>
              <a:t>デ</a:t>
            </a:r>
            <a:endParaRPr lang="zh-CN" altLang="en-US" sz="1035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85900" y="5206604"/>
            <a:ext cx="241697" cy="245269"/>
          </a:xfrm>
        </p:spPr>
        <p:txBody>
          <a:bodyPr>
            <a:normAutofit fontScale="30000"/>
          </a:bodyPr>
          <a:p>
            <a:pPr fontAlgn="auto"/>
            <a:endParaRPr lang="zh-CN" altLang="en-US" strike="noStrike" noProof="1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6561" name="标题 1"/>
          <p:cNvSpPr>
            <a:spLocks noGrp="1"/>
          </p:cNvSpPr>
          <p:nvPr>
            <p:ph type="title"/>
          </p:nvPr>
        </p:nvSpPr>
        <p:spPr>
          <a:xfrm>
            <a:off x="1485900" y="1063229"/>
            <a:ext cx="6172200" cy="4806553"/>
          </a:xfrm>
        </p:spPr>
        <p:txBody>
          <a:bodyPr lIns="68580" tIns="34290" rIns="68580" bIns="34290" anchor="ctr"/>
          <a:p>
            <a:pPr algn="ctr"/>
            <a:r>
              <a:rPr lang="en-US" altLang="zh-CN" sz="10350">
                <a:latin typeface="黑体" panose="02010609060101010101" charset="-122"/>
                <a:ea typeface="黑体" panose="02010609060101010101" charset="-122"/>
              </a:rPr>
              <a:t>do</a:t>
            </a:r>
            <a:br>
              <a:rPr lang="en-US" altLang="zh-CN" sz="10350">
                <a:latin typeface="黑体" panose="02010609060101010101" charset="-122"/>
                <a:ea typeface="黑体" panose="02010609060101010101" charset="-122"/>
              </a:rPr>
            </a:br>
            <a:r>
              <a:rPr lang="zh-CN" altLang="en-US" sz="10350">
                <a:latin typeface="黑体" panose="02010609060101010101" charset="-122"/>
                <a:ea typeface="黑体" panose="02010609060101010101" charset="-122"/>
              </a:rPr>
              <a:t>ど</a:t>
            </a:r>
            <a:br>
              <a:rPr lang="zh-CN" altLang="en-US" sz="10350">
                <a:latin typeface="黑体" panose="02010609060101010101" charset="-122"/>
                <a:ea typeface="黑体" panose="02010609060101010101" charset="-122"/>
              </a:rPr>
            </a:br>
            <a:r>
              <a:rPr lang="zh-CN" altLang="en-US" sz="10350">
                <a:latin typeface="黑体" panose="02010609060101010101" charset="-122"/>
                <a:ea typeface="黑体" panose="02010609060101010101" charset="-122"/>
              </a:rPr>
              <a:t>ド</a:t>
            </a:r>
            <a:endParaRPr lang="zh-CN" altLang="en-US" sz="1035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85900" y="5206604"/>
            <a:ext cx="241697" cy="245269"/>
          </a:xfrm>
        </p:spPr>
        <p:txBody>
          <a:bodyPr>
            <a:normAutofit fontScale="30000"/>
          </a:bodyPr>
          <a:p>
            <a:pPr fontAlgn="auto"/>
            <a:endParaRPr lang="zh-CN" altLang="en-US" strike="noStrike" noProof="1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7585" name="标题 1"/>
          <p:cNvSpPr>
            <a:spLocks noGrp="1"/>
          </p:cNvSpPr>
          <p:nvPr>
            <p:ph type="title"/>
          </p:nvPr>
        </p:nvSpPr>
        <p:spPr>
          <a:xfrm>
            <a:off x="1485900" y="1063229"/>
            <a:ext cx="6172200" cy="4806553"/>
          </a:xfrm>
        </p:spPr>
        <p:txBody>
          <a:bodyPr lIns="68580" tIns="34290" rIns="68580" bIns="34290" anchor="ctr"/>
          <a:p>
            <a:pPr algn="ctr"/>
            <a:r>
              <a:rPr lang="en-US" altLang="zh-CN" sz="10350">
                <a:latin typeface="黑体" panose="02010609060101010101" charset="-122"/>
                <a:ea typeface="黑体" panose="02010609060101010101" charset="-122"/>
              </a:rPr>
              <a:t>ba</a:t>
            </a:r>
            <a:br>
              <a:rPr lang="en-US" altLang="zh-CN" sz="10350">
                <a:latin typeface="黑体" panose="02010609060101010101" charset="-122"/>
                <a:ea typeface="黑体" panose="02010609060101010101" charset="-122"/>
              </a:rPr>
            </a:br>
            <a:r>
              <a:rPr lang="zh-CN" altLang="en-US" sz="10350">
                <a:latin typeface="黑体" panose="02010609060101010101" charset="-122"/>
                <a:ea typeface="黑体" panose="02010609060101010101" charset="-122"/>
              </a:rPr>
              <a:t>ば</a:t>
            </a:r>
            <a:br>
              <a:rPr lang="zh-CN" altLang="en-US" sz="10350">
                <a:latin typeface="黑体" panose="02010609060101010101" charset="-122"/>
                <a:ea typeface="黑体" panose="02010609060101010101" charset="-122"/>
              </a:rPr>
            </a:br>
            <a:r>
              <a:rPr lang="zh-CN" altLang="en-US" sz="10350">
                <a:latin typeface="黑体" panose="02010609060101010101" charset="-122"/>
                <a:ea typeface="黑体" panose="02010609060101010101" charset="-122"/>
              </a:rPr>
              <a:t>バ</a:t>
            </a:r>
            <a:endParaRPr lang="zh-CN" altLang="en-US" sz="1035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85900" y="5206604"/>
            <a:ext cx="241697" cy="245269"/>
          </a:xfrm>
        </p:spPr>
        <p:txBody>
          <a:bodyPr>
            <a:normAutofit fontScale="30000"/>
          </a:bodyPr>
          <a:p>
            <a:pPr fontAlgn="auto"/>
            <a:endParaRPr lang="zh-CN" altLang="en-US" strike="noStrike" noProof="1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8609" name="标题 1"/>
          <p:cNvSpPr>
            <a:spLocks noGrp="1"/>
          </p:cNvSpPr>
          <p:nvPr>
            <p:ph type="title"/>
          </p:nvPr>
        </p:nvSpPr>
        <p:spPr>
          <a:xfrm>
            <a:off x="1485900" y="1063229"/>
            <a:ext cx="6172200" cy="4806553"/>
          </a:xfrm>
        </p:spPr>
        <p:txBody>
          <a:bodyPr lIns="68580" tIns="34290" rIns="68580" bIns="34290" anchor="ctr"/>
          <a:p>
            <a:pPr algn="ctr"/>
            <a:r>
              <a:rPr lang="en-US" altLang="zh-CN" sz="10350">
                <a:latin typeface="黑体" panose="02010609060101010101" charset="-122"/>
                <a:ea typeface="黑体" panose="02010609060101010101" charset="-122"/>
              </a:rPr>
              <a:t>bi</a:t>
            </a:r>
            <a:br>
              <a:rPr lang="en-US" altLang="zh-CN" sz="10350">
                <a:latin typeface="黑体" panose="02010609060101010101" charset="-122"/>
                <a:ea typeface="黑体" panose="02010609060101010101" charset="-122"/>
              </a:rPr>
            </a:br>
            <a:r>
              <a:rPr lang="zh-CN" altLang="en-US" sz="10350">
                <a:latin typeface="黑体" panose="02010609060101010101" charset="-122"/>
                <a:ea typeface="黑体" panose="02010609060101010101" charset="-122"/>
              </a:rPr>
              <a:t>び</a:t>
            </a:r>
            <a:br>
              <a:rPr lang="zh-CN" altLang="en-US" sz="10350">
                <a:latin typeface="黑体" panose="02010609060101010101" charset="-122"/>
                <a:ea typeface="黑体" panose="02010609060101010101" charset="-122"/>
              </a:rPr>
            </a:br>
            <a:r>
              <a:rPr lang="zh-CN" altLang="en-US" sz="10350">
                <a:latin typeface="黑体" panose="02010609060101010101" charset="-122"/>
                <a:ea typeface="黑体" panose="02010609060101010101" charset="-122"/>
              </a:rPr>
              <a:t>ビ</a:t>
            </a:r>
            <a:endParaRPr lang="zh-CN" altLang="en-US" sz="1035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85900" y="5206604"/>
            <a:ext cx="241697" cy="245269"/>
          </a:xfrm>
        </p:spPr>
        <p:txBody>
          <a:bodyPr>
            <a:normAutofit fontScale="30000"/>
          </a:bodyPr>
          <a:p>
            <a:pPr fontAlgn="auto"/>
            <a:endParaRPr lang="zh-CN" altLang="en-US" strike="noStrike" noProof="1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9633" name="标题 1"/>
          <p:cNvSpPr>
            <a:spLocks noGrp="1"/>
          </p:cNvSpPr>
          <p:nvPr>
            <p:ph type="title"/>
          </p:nvPr>
        </p:nvSpPr>
        <p:spPr>
          <a:xfrm>
            <a:off x="1485900" y="1063229"/>
            <a:ext cx="6172200" cy="4806553"/>
          </a:xfrm>
        </p:spPr>
        <p:txBody>
          <a:bodyPr lIns="68580" tIns="34290" rIns="68580" bIns="34290" anchor="ctr"/>
          <a:p>
            <a:pPr algn="ctr"/>
            <a:r>
              <a:rPr lang="en-US" altLang="zh-CN" sz="10350">
                <a:latin typeface="黑体" panose="02010609060101010101" charset="-122"/>
                <a:ea typeface="黑体" panose="02010609060101010101" charset="-122"/>
              </a:rPr>
              <a:t>bu</a:t>
            </a:r>
            <a:br>
              <a:rPr lang="en-US" altLang="zh-CN" sz="10350">
                <a:latin typeface="黑体" panose="02010609060101010101" charset="-122"/>
                <a:ea typeface="黑体" panose="02010609060101010101" charset="-122"/>
              </a:rPr>
            </a:br>
            <a:r>
              <a:rPr lang="zh-CN" altLang="en-US" sz="10350">
                <a:latin typeface="黑体" panose="02010609060101010101" charset="-122"/>
                <a:ea typeface="黑体" panose="02010609060101010101" charset="-122"/>
              </a:rPr>
              <a:t>ぶ</a:t>
            </a:r>
            <a:br>
              <a:rPr lang="zh-CN" altLang="en-US" sz="10350">
                <a:latin typeface="黑体" panose="02010609060101010101" charset="-122"/>
                <a:ea typeface="黑体" panose="02010609060101010101" charset="-122"/>
              </a:rPr>
            </a:br>
            <a:r>
              <a:rPr lang="zh-CN" altLang="en-US" sz="10350">
                <a:latin typeface="黑体" panose="02010609060101010101" charset="-122"/>
                <a:ea typeface="黑体" panose="02010609060101010101" charset="-122"/>
              </a:rPr>
              <a:t>ブ</a:t>
            </a:r>
            <a:endParaRPr lang="zh-CN" altLang="en-US" sz="1035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85900" y="5206604"/>
            <a:ext cx="241697" cy="245269"/>
          </a:xfrm>
        </p:spPr>
        <p:txBody>
          <a:bodyPr>
            <a:normAutofit fontScale="30000"/>
          </a:bodyPr>
          <a:p>
            <a:pPr fontAlgn="auto"/>
            <a:endParaRPr lang="zh-CN" altLang="en-US" strike="noStrike" noProof="1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0657" name="标题 1"/>
          <p:cNvSpPr>
            <a:spLocks noGrp="1"/>
          </p:cNvSpPr>
          <p:nvPr>
            <p:ph type="title"/>
          </p:nvPr>
        </p:nvSpPr>
        <p:spPr>
          <a:xfrm>
            <a:off x="1485900" y="1063229"/>
            <a:ext cx="6172200" cy="4806553"/>
          </a:xfrm>
        </p:spPr>
        <p:txBody>
          <a:bodyPr lIns="68580" tIns="34290" rIns="68580" bIns="34290" anchor="ctr"/>
          <a:p>
            <a:pPr algn="ctr"/>
            <a:r>
              <a:rPr lang="en-US" altLang="zh-CN" sz="10350">
                <a:latin typeface="黑体" panose="02010609060101010101" charset="-122"/>
                <a:ea typeface="黑体" panose="02010609060101010101" charset="-122"/>
              </a:rPr>
              <a:t>be</a:t>
            </a:r>
            <a:br>
              <a:rPr lang="en-US" altLang="zh-CN" sz="10350">
                <a:latin typeface="黑体" panose="02010609060101010101" charset="-122"/>
                <a:ea typeface="黑体" panose="02010609060101010101" charset="-122"/>
              </a:rPr>
            </a:br>
            <a:r>
              <a:rPr lang="zh-CN" altLang="en-US" sz="10350">
                <a:latin typeface="黑体" panose="02010609060101010101" charset="-122"/>
                <a:ea typeface="黑体" panose="02010609060101010101" charset="-122"/>
              </a:rPr>
              <a:t>べ</a:t>
            </a:r>
            <a:br>
              <a:rPr lang="zh-CN" altLang="en-US" sz="10350">
                <a:latin typeface="黑体" panose="02010609060101010101" charset="-122"/>
                <a:ea typeface="黑体" panose="02010609060101010101" charset="-122"/>
              </a:rPr>
            </a:br>
            <a:r>
              <a:rPr lang="zh-CN" altLang="en-US" sz="10350">
                <a:latin typeface="黑体" panose="02010609060101010101" charset="-122"/>
                <a:ea typeface="黑体" panose="02010609060101010101" charset="-122"/>
              </a:rPr>
              <a:t>ベ</a:t>
            </a:r>
            <a:endParaRPr lang="zh-CN" altLang="en-US" sz="1035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85900" y="5206604"/>
            <a:ext cx="241697" cy="245269"/>
          </a:xfrm>
        </p:spPr>
        <p:txBody>
          <a:bodyPr>
            <a:normAutofit fontScale="30000"/>
          </a:bodyPr>
          <a:p>
            <a:pPr fontAlgn="auto"/>
            <a:endParaRPr lang="zh-CN" altLang="en-US" strike="noStrike" noProof="1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81" name="标题 1"/>
          <p:cNvSpPr>
            <a:spLocks noGrp="1"/>
          </p:cNvSpPr>
          <p:nvPr>
            <p:ph type="title"/>
          </p:nvPr>
        </p:nvSpPr>
        <p:spPr>
          <a:xfrm>
            <a:off x="1485900" y="1063229"/>
            <a:ext cx="6172200" cy="4806553"/>
          </a:xfrm>
        </p:spPr>
        <p:txBody>
          <a:bodyPr lIns="68580" tIns="34290" rIns="68580" bIns="34290" anchor="ctr"/>
          <a:p>
            <a:pPr algn="ctr"/>
            <a:r>
              <a:rPr lang="en-US" altLang="zh-CN" sz="10350">
                <a:latin typeface="黑体" panose="02010609060101010101" charset="-122"/>
                <a:ea typeface="黑体" panose="02010609060101010101" charset="-122"/>
              </a:rPr>
              <a:t>bo</a:t>
            </a:r>
            <a:br>
              <a:rPr lang="en-US" altLang="zh-CN" sz="10350">
                <a:latin typeface="黑体" panose="02010609060101010101" charset="-122"/>
                <a:ea typeface="黑体" panose="02010609060101010101" charset="-122"/>
              </a:rPr>
            </a:br>
            <a:r>
              <a:rPr lang="zh-CN" altLang="en-US" sz="10350">
                <a:latin typeface="黑体" panose="02010609060101010101" charset="-122"/>
                <a:ea typeface="黑体" panose="02010609060101010101" charset="-122"/>
              </a:rPr>
              <a:t>ぼ</a:t>
            </a:r>
            <a:br>
              <a:rPr lang="zh-CN" altLang="en-US" sz="10350">
                <a:latin typeface="黑体" panose="02010609060101010101" charset="-122"/>
                <a:ea typeface="黑体" panose="02010609060101010101" charset="-122"/>
              </a:rPr>
            </a:br>
            <a:r>
              <a:rPr lang="zh-CN" altLang="en-US" sz="10350">
                <a:latin typeface="黑体" panose="02010609060101010101" charset="-122"/>
                <a:ea typeface="黑体" panose="02010609060101010101" charset="-122"/>
              </a:rPr>
              <a:t>ボ</a:t>
            </a:r>
            <a:endParaRPr lang="zh-CN" altLang="en-US" sz="1035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85900" y="5206604"/>
            <a:ext cx="241697" cy="245269"/>
          </a:xfrm>
        </p:spPr>
        <p:txBody>
          <a:bodyPr>
            <a:normAutofit fontScale="30000"/>
          </a:bodyPr>
          <a:p>
            <a:pPr fontAlgn="auto"/>
            <a:endParaRPr lang="zh-CN" altLang="en-US" strike="noStrike" noProof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3" name="标题 1"/>
          <p:cNvSpPr>
            <a:spLocks noGrp="1"/>
          </p:cNvSpPr>
          <p:nvPr>
            <p:ph type="title"/>
          </p:nvPr>
        </p:nvSpPr>
        <p:spPr>
          <a:xfrm>
            <a:off x="1485900" y="1063229"/>
            <a:ext cx="6172200" cy="4889897"/>
          </a:xfrm>
        </p:spPr>
        <p:txBody>
          <a:bodyPr lIns="68580" tIns="34290" rIns="68580" bIns="34290" anchor="ctr"/>
          <a:p>
            <a:pPr algn="ctr"/>
            <a:r>
              <a:rPr lang="en-US" altLang="zh-CN" sz="10350">
                <a:latin typeface="黑体" panose="02010609060101010101" charset="-122"/>
                <a:ea typeface="黑体" panose="02010609060101010101" charset="-122"/>
              </a:rPr>
              <a:t>o</a:t>
            </a:r>
            <a:br>
              <a:rPr lang="en-US" altLang="zh-CN" sz="10350">
                <a:latin typeface="黑体" panose="02010609060101010101" charset="-122"/>
                <a:ea typeface="黑体" panose="02010609060101010101" charset="-122"/>
              </a:rPr>
            </a:br>
            <a:r>
              <a:rPr lang="zh-CN" altLang="en-US" sz="10350">
                <a:latin typeface="黑体" panose="02010609060101010101" charset="-122"/>
                <a:ea typeface="黑体" panose="02010609060101010101" charset="-122"/>
              </a:rPr>
              <a:t>お</a:t>
            </a:r>
            <a:br>
              <a:rPr lang="zh-CN" altLang="en-US" sz="10350">
                <a:latin typeface="黑体" panose="02010609060101010101" charset="-122"/>
                <a:ea typeface="黑体" panose="02010609060101010101" charset="-122"/>
              </a:rPr>
            </a:br>
            <a:r>
              <a:rPr lang="zh-CN" altLang="en-US" sz="10350">
                <a:latin typeface="黑体" panose="02010609060101010101" charset="-122"/>
                <a:ea typeface="黑体" panose="02010609060101010101" charset="-122"/>
              </a:rPr>
              <a:t>オ</a:t>
            </a:r>
            <a:endParaRPr lang="zh-CN" altLang="en-US" sz="10350">
              <a:latin typeface="黑体" panose="02010609060101010101" charset="-122"/>
              <a:ea typeface="黑体" panose="02010609060101010101" charset="-122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2705" name="标题 1"/>
          <p:cNvSpPr>
            <a:spLocks noGrp="1"/>
          </p:cNvSpPr>
          <p:nvPr>
            <p:ph type="title"/>
          </p:nvPr>
        </p:nvSpPr>
        <p:spPr>
          <a:xfrm>
            <a:off x="1485900" y="1063229"/>
            <a:ext cx="6172200" cy="4806553"/>
          </a:xfrm>
        </p:spPr>
        <p:txBody>
          <a:bodyPr lIns="68580" tIns="34290" rIns="68580" bIns="34290" anchor="ctr"/>
          <a:p>
            <a:pPr algn="ctr"/>
            <a:r>
              <a:rPr lang="en-US" altLang="zh-CN" sz="10350">
                <a:latin typeface="黑体" panose="02010609060101010101" charset="-122"/>
                <a:ea typeface="黑体" panose="02010609060101010101" charset="-122"/>
              </a:rPr>
              <a:t>pa</a:t>
            </a:r>
            <a:br>
              <a:rPr lang="en-US" altLang="zh-CN" sz="10350">
                <a:latin typeface="黑体" panose="02010609060101010101" charset="-122"/>
                <a:ea typeface="黑体" panose="02010609060101010101" charset="-122"/>
              </a:rPr>
            </a:br>
            <a:r>
              <a:rPr lang="zh-CN" altLang="en-US" sz="10350">
                <a:latin typeface="黑体" panose="02010609060101010101" charset="-122"/>
                <a:ea typeface="黑体" panose="02010609060101010101" charset="-122"/>
              </a:rPr>
              <a:t>ぱ</a:t>
            </a:r>
            <a:br>
              <a:rPr lang="zh-CN" altLang="en-US" sz="10350">
                <a:latin typeface="黑体" panose="02010609060101010101" charset="-122"/>
                <a:ea typeface="黑体" panose="02010609060101010101" charset="-122"/>
              </a:rPr>
            </a:br>
            <a:r>
              <a:rPr lang="zh-CN" altLang="en-US" sz="10350">
                <a:latin typeface="黑体" panose="02010609060101010101" charset="-122"/>
                <a:ea typeface="黑体" panose="02010609060101010101" charset="-122"/>
              </a:rPr>
              <a:t>パ</a:t>
            </a:r>
            <a:endParaRPr lang="zh-CN" altLang="en-US" sz="1035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85900" y="5206604"/>
            <a:ext cx="241697" cy="245269"/>
          </a:xfrm>
        </p:spPr>
        <p:txBody>
          <a:bodyPr>
            <a:normAutofit fontScale="30000"/>
          </a:bodyPr>
          <a:p>
            <a:pPr fontAlgn="auto"/>
            <a:endParaRPr lang="zh-CN" altLang="en-US" strike="noStrike" noProof="1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3729" name="标题 1"/>
          <p:cNvSpPr>
            <a:spLocks noGrp="1"/>
          </p:cNvSpPr>
          <p:nvPr>
            <p:ph type="title"/>
          </p:nvPr>
        </p:nvSpPr>
        <p:spPr>
          <a:xfrm>
            <a:off x="1485900" y="1063229"/>
            <a:ext cx="6172200" cy="4806553"/>
          </a:xfrm>
        </p:spPr>
        <p:txBody>
          <a:bodyPr lIns="68580" tIns="34290" rIns="68580" bIns="34290" anchor="ctr"/>
          <a:p>
            <a:pPr algn="ctr"/>
            <a:r>
              <a:rPr lang="en-US" altLang="zh-CN" sz="10350">
                <a:latin typeface="黑体" panose="02010609060101010101" charset="-122"/>
                <a:ea typeface="黑体" panose="02010609060101010101" charset="-122"/>
              </a:rPr>
              <a:t>pi</a:t>
            </a:r>
            <a:br>
              <a:rPr lang="en-US" altLang="zh-CN" sz="10350">
                <a:latin typeface="黑体" panose="02010609060101010101" charset="-122"/>
                <a:ea typeface="黑体" panose="02010609060101010101" charset="-122"/>
              </a:rPr>
            </a:br>
            <a:r>
              <a:rPr lang="zh-CN" altLang="en-US" sz="10350">
                <a:latin typeface="黑体" panose="02010609060101010101" charset="-122"/>
                <a:ea typeface="黑体" panose="02010609060101010101" charset="-122"/>
              </a:rPr>
              <a:t>ぴ</a:t>
            </a:r>
            <a:br>
              <a:rPr lang="zh-CN" altLang="en-US" sz="10350">
                <a:latin typeface="黑体" panose="02010609060101010101" charset="-122"/>
                <a:ea typeface="黑体" panose="02010609060101010101" charset="-122"/>
              </a:rPr>
            </a:br>
            <a:r>
              <a:rPr lang="zh-CN" altLang="en-US" sz="10350">
                <a:latin typeface="黑体" panose="02010609060101010101" charset="-122"/>
                <a:ea typeface="黑体" panose="02010609060101010101" charset="-122"/>
              </a:rPr>
              <a:t>ピ</a:t>
            </a:r>
            <a:endParaRPr lang="zh-CN" altLang="en-US" sz="1035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85900" y="5206604"/>
            <a:ext cx="241697" cy="245269"/>
          </a:xfrm>
        </p:spPr>
        <p:txBody>
          <a:bodyPr>
            <a:normAutofit fontScale="30000"/>
          </a:bodyPr>
          <a:p>
            <a:pPr fontAlgn="auto"/>
            <a:endParaRPr lang="zh-CN" altLang="en-US" strike="noStrike" noProof="1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4753" name="标题 1"/>
          <p:cNvSpPr>
            <a:spLocks noGrp="1"/>
          </p:cNvSpPr>
          <p:nvPr>
            <p:ph type="title"/>
          </p:nvPr>
        </p:nvSpPr>
        <p:spPr>
          <a:xfrm>
            <a:off x="1485900" y="1063229"/>
            <a:ext cx="6172200" cy="4806553"/>
          </a:xfrm>
        </p:spPr>
        <p:txBody>
          <a:bodyPr lIns="68580" tIns="34290" rIns="68580" bIns="34290" anchor="ctr"/>
          <a:p>
            <a:pPr algn="ctr"/>
            <a:r>
              <a:rPr lang="en-US" altLang="zh-CN" sz="10350">
                <a:latin typeface="黑体" panose="02010609060101010101" charset="-122"/>
                <a:ea typeface="黑体" panose="02010609060101010101" charset="-122"/>
              </a:rPr>
              <a:t>pu</a:t>
            </a:r>
            <a:br>
              <a:rPr lang="en-US" altLang="zh-CN" sz="10350">
                <a:latin typeface="黑体" panose="02010609060101010101" charset="-122"/>
                <a:ea typeface="黑体" panose="02010609060101010101" charset="-122"/>
              </a:rPr>
            </a:br>
            <a:r>
              <a:rPr lang="zh-CN" altLang="en-US" sz="10350">
                <a:latin typeface="黑体" panose="02010609060101010101" charset="-122"/>
                <a:ea typeface="黑体" panose="02010609060101010101" charset="-122"/>
              </a:rPr>
              <a:t>ぷ</a:t>
            </a:r>
            <a:br>
              <a:rPr lang="zh-CN" altLang="en-US" sz="10350">
                <a:latin typeface="黑体" panose="02010609060101010101" charset="-122"/>
                <a:ea typeface="黑体" panose="02010609060101010101" charset="-122"/>
              </a:rPr>
            </a:br>
            <a:r>
              <a:rPr lang="zh-CN" altLang="en-US" sz="10350">
                <a:latin typeface="黑体" panose="02010609060101010101" charset="-122"/>
                <a:ea typeface="黑体" panose="02010609060101010101" charset="-122"/>
              </a:rPr>
              <a:t>プ</a:t>
            </a:r>
            <a:endParaRPr lang="zh-CN" altLang="en-US" sz="1035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85900" y="5206604"/>
            <a:ext cx="241697" cy="245269"/>
          </a:xfrm>
        </p:spPr>
        <p:txBody>
          <a:bodyPr>
            <a:normAutofit fontScale="30000"/>
          </a:bodyPr>
          <a:p>
            <a:pPr fontAlgn="auto"/>
            <a:endParaRPr lang="zh-CN" altLang="en-US" strike="noStrike" noProof="1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5777" name="标题 1"/>
          <p:cNvSpPr>
            <a:spLocks noGrp="1"/>
          </p:cNvSpPr>
          <p:nvPr>
            <p:ph type="title"/>
          </p:nvPr>
        </p:nvSpPr>
        <p:spPr>
          <a:xfrm>
            <a:off x="1485900" y="1063229"/>
            <a:ext cx="6172200" cy="4806553"/>
          </a:xfrm>
        </p:spPr>
        <p:txBody>
          <a:bodyPr lIns="68580" tIns="34290" rIns="68580" bIns="34290" anchor="ctr"/>
          <a:p>
            <a:pPr algn="ctr"/>
            <a:r>
              <a:rPr lang="en-US" altLang="zh-CN" sz="10350">
                <a:latin typeface="黑体" panose="02010609060101010101" charset="-122"/>
                <a:ea typeface="黑体" panose="02010609060101010101" charset="-122"/>
              </a:rPr>
              <a:t>pe</a:t>
            </a:r>
            <a:br>
              <a:rPr lang="en-US" altLang="zh-CN" sz="10350">
                <a:latin typeface="黑体" panose="02010609060101010101" charset="-122"/>
                <a:ea typeface="黑体" panose="02010609060101010101" charset="-122"/>
              </a:rPr>
            </a:br>
            <a:r>
              <a:rPr lang="zh-CN" altLang="en-US" sz="10350">
                <a:latin typeface="黑体" panose="02010609060101010101" charset="-122"/>
                <a:ea typeface="黑体" panose="02010609060101010101" charset="-122"/>
              </a:rPr>
              <a:t>ぺ</a:t>
            </a:r>
            <a:br>
              <a:rPr lang="zh-CN" altLang="en-US" sz="10350">
                <a:latin typeface="黑体" panose="02010609060101010101" charset="-122"/>
                <a:ea typeface="黑体" panose="02010609060101010101" charset="-122"/>
              </a:rPr>
            </a:br>
            <a:r>
              <a:rPr lang="zh-CN" altLang="en-US" sz="10350">
                <a:latin typeface="黑体" panose="02010609060101010101" charset="-122"/>
                <a:ea typeface="黑体" panose="02010609060101010101" charset="-122"/>
              </a:rPr>
              <a:t>ペ</a:t>
            </a:r>
            <a:endParaRPr lang="zh-CN" altLang="en-US" sz="1035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85900" y="5206604"/>
            <a:ext cx="241697" cy="245269"/>
          </a:xfrm>
        </p:spPr>
        <p:txBody>
          <a:bodyPr>
            <a:normAutofit fontScale="30000"/>
          </a:bodyPr>
          <a:p>
            <a:pPr fontAlgn="auto"/>
            <a:endParaRPr lang="zh-CN" altLang="en-US" strike="noStrike" noProof="1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6801" name="标题 1"/>
          <p:cNvSpPr>
            <a:spLocks noGrp="1"/>
          </p:cNvSpPr>
          <p:nvPr>
            <p:ph type="title"/>
          </p:nvPr>
        </p:nvSpPr>
        <p:spPr>
          <a:xfrm>
            <a:off x="1485900" y="1063229"/>
            <a:ext cx="6172200" cy="4806553"/>
          </a:xfrm>
        </p:spPr>
        <p:txBody>
          <a:bodyPr lIns="68580" tIns="34290" rIns="68580" bIns="34290" anchor="ctr"/>
          <a:p>
            <a:pPr algn="ctr"/>
            <a:r>
              <a:rPr lang="en-US" altLang="zh-CN" sz="10350">
                <a:latin typeface="黑体" panose="02010609060101010101" charset="-122"/>
                <a:ea typeface="黑体" panose="02010609060101010101" charset="-122"/>
              </a:rPr>
              <a:t>po</a:t>
            </a:r>
            <a:br>
              <a:rPr lang="en-US" altLang="zh-CN" sz="10350">
                <a:latin typeface="黑体" panose="02010609060101010101" charset="-122"/>
                <a:ea typeface="黑体" panose="02010609060101010101" charset="-122"/>
              </a:rPr>
            </a:br>
            <a:r>
              <a:rPr lang="zh-CN" altLang="en-US" sz="10350">
                <a:latin typeface="黑体" panose="02010609060101010101" charset="-122"/>
                <a:ea typeface="黑体" panose="02010609060101010101" charset="-122"/>
              </a:rPr>
              <a:t>ぽ</a:t>
            </a:r>
            <a:br>
              <a:rPr lang="zh-CN" altLang="en-US" sz="10350">
                <a:latin typeface="黑体" panose="02010609060101010101" charset="-122"/>
                <a:ea typeface="黑体" panose="02010609060101010101" charset="-122"/>
              </a:rPr>
            </a:br>
            <a:r>
              <a:rPr lang="zh-CN" altLang="en-US" sz="10350">
                <a:latin typeface="黑体" panose="02010609060101010101" charset="-122"/>
                <a:ea typeface="黑体" panose="02010609060101010101" charset="-122"/>
              </a:rPr>
              <a:t>ポ</a:t>
            </a:r>
            <a:endParaRPr lang="zh-CN" altLang="en-US" sz="1035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85900" y="5206604"/>
            <a:ext cx="241697" cy="245269"/>
          </a:xfrm>
        </p:spPr>
        <p:txBody>
          <a:bodyPr>
            <a:normAutofit fontScale="30000"/>
          </a:bodyPr>
          <a:p>
            <a:pPr fontAlgn="auto"/>
            <a:endParaRPr lang="zh-CN" altLang="en-US" strike="noStrike" noProof="1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85900" y="1063466"/>
            <a:ext cx="6172200" cy="4806315"/>
          </a:xfrm>
        </p:spPr>
        <p:txBody>
          <a:bodyPr/>
          <a:p>
            <a:pPr algn="ctr" fontAlgn="auto"/>
            <a:r>
              <a:rPr lang="zh-CN" altLang="en-US" sz="10350" strike="noStrike" noProof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黑体" panose="02010609060101010101" charset="-122"/>
                <a:ea typeface="黑体" panose="02010609060101010101" charset="-122"/>
              </a:rPr>
              <a:t>拗音部分：</a:t>
            </a:r>
            <a:endParaRPr lang="zh-CN" altLang="en-US" sz="10350" strike="noStrike" noProof="1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85900" y="5206604"/>
            <a:ext cx="241697" cy="245269"/>
          </a:xfrm>
        </p:spPr>
        <p:txBody>
          <a:bodyPr>
            <a:normAutofit fontScale="30000"/>
          </a:bodyPr>
          <a:p>
            <a:pPr fontAlgn="auto"/>
            <a:endParaRPr lang="zh-CN" altLang="en-US" strike="noStrike" noProof="1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8849" name="标题 1"/>
          <p:cNvSpPr>
            <a:spLocks noGrp="1"/>
          </p:cNvSpPr>
          <p:nvPr>
            <p:ph type="title"/>
          </p:nvPr>
        </p:nvSpPr>
        <p:spPr>
          <a:xfrm>
            <a:off x="1485900" y="1063229"/>
            <a:ext cx="6172200" cy="4806553"/>
          </a:xfrm>
        </p:spPr>
        <p:txBody>
          <a:bodyPr lIns="68580" tIns="34290" rIns="68580" bIns="34290" anchor="ctr"/>
          <a:p>
            <a:pPr algn="ctr"/>
            <a:r>
              <a:rPr lang="en-US" altLang="zh-CN" sz="10350">
                <a:latin typeface="黑体" panose="02010609060101010101" charset="-122"/>
                <a:ea typeface="黑体" panose="02010609060101010101" charset="-122"/>
              </a:rPr>
              <a:t>kya</a:t>
            </a:r>
            <a:br>
              <a:rPr lang="en-US" altLang="zh-CN" sz="10350">
                <a:latin typeface="黑体" panose="02010609060101010101" charset="-122"/>
                <a:ea typeface="黑体" panose="02010609060101010101" charset="-122"/>
              </a:rPr>
            </a:br>
            <a:r>
              <a:rPr lang="zh-CN" altLang="zh-CN" sz="10350">
                <a:latin typeface="黑体" panose="02010609060101010101" charset="-122"/>
                <a:ea typeface="黑体" panose="02010609060101010101" charset="-122"/>
              </a:rPr>
              <a:t>きゃ</a:t>
            </a:r>
            <a:br>
              <a:rPr lang="zh-CN" altLang="zh-CN" sz="10350">
                <a:latin typeface="黑体" panose="02010609060101010101" charset="-122"/>
                <a:ea typeface="黑体" panose="02010609060101010101" charset="-122"/>
              </a:rPr>
            </a:br>
            <a:r>
              <a:rPr lang="zh-CN" altLang="zh-CN" sz="10350">
                <a:latin typeface="黑体" panose="02010609060101010101" charset="-122"/>
                <a:ea typeface="黑体" panose="02010609060101010101" charset="-122"/>
              </a:rPr>
              <a:t>きャ</a:t>
            </a:r>
            <a:endParaRPr lang="zh-CN" altLang="zh-CN" sz="1035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85900" y="5206604"/>
            <a:ext cx="241697" cy="245269"/>
          </a:xfrm>
        </p:spPr>
        <p:txBody>
          <a:bodyPr>
            <a:normAutofit fontScale="30000"/>
          </a:bodyPr>
          <a:p>
            <a:pPr fontAlgn="auto"/>
            <a:endParaRPr lang="zh-CN" altLang="en-US" strike="noStrike" noProof="1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9873" name="标题 1"/>
          <p:cNvSpPr>
            <a:spLocks noGrp="1"/>
          </p:cNvSpPr>
          <p:nvPr>
            <p:ph type="title"/>
          </p:nvPr>
        </p:nvSpPr>
        <p:spPr>
          <a:xfrm>
            <a:off x="1485900" y="1063229"/>
            <a:ext cx="6172200" cy="4806553"/>
          </a:xfrm>
        </p:spPr>
        <p:txBody>
          <a:bodyPr lIns="68580" tIns="34290" rIns="68580" bIns="34290" anchor="ctr"/>
          <a:p>
            <a:pPr algn="ctr"/>
            <a:r>
              <a:rPr lang="en-US" altLang="zh-CN" sz="10350">
                <a:latin typeface="黑体" panose="02010609060101010101" charset="-122"/>
                <a:ea typeface="黑体" panose="02010609060101010101" charset="-122"/>
              </a:rPr>
              <a:t>kyu</a:t>
            </a:r>
            <a:br>
              <a:rPr lang="en-US" altLang="zh-CN" sz="10350">
                <a:latin typeface="黑体" panose="02010609060101010101" charset="-122"/>
                <a:ea typeface="黑体" panose="02010609060101010101" charset="-122"/>
              </a:rPr>
            </a:br>
            <a:r>
              <a:rPr lang="zh-CN" altLang="en-US" sz="10350">
                <a:latin typeface="黑体" panose="02010609060101010101" charset="-122"/>
                <a:ea typeface="黑体" panose="02010609060101010101" charset="-122"/>
              </a:rPr>
              <a:t>きゅ</a:t>
            </a:r>
            <a:br>
              <a:rPr lang="zh-CN" altLang="en-US" sz="10350">
                <a:latin typeface="黑体" panose="02010609060101010101" charset="-122"/>
                <a:ea typeface="黑体" panose="02010609060101010101" charset="-122"/>
              </a:rPr>
            </a:br>
            <a:r>
              <a:rPr lang="zh-CN" altLang="en-US" sz="10350">
                <a:latin typeface="黑体" panose="02010609060101010101" charset="-122"/>
                <a:ea typeface="黑体" panose="02010609060101010101" charset="-122"/>
              </a:rPr>
              <a:t>キュ</a:t>
            </a:r>
            <a:endParaRPr lang="zh-CN" altLang="en-US" sz="1035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85900" y="5206604"/>
            <a:ext cx="241697" cy="245269"/>
          </a:xfrm>
        </p:spPr>
        <p:txBody>
          <a:bodyPr>
            <a:normAutofit fontScale="30000"/>
          </a:bodyPr>
          <a:p>
            <a:pPr fontAlgn="auto"/>
            <a:endParaRPr lang="zh-CN" altLang="en-US" strike="noStrike" noProof="1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0897" name="标题 1"/>
          <p:cNvSpPr>
            <a:spLocks noGrp="1"/>
          </p:cNvSpPr>
          <p:nvPr>
            <p:ph type="title"/>
          </p:nvPr>
        </p:nvSpPr>
        <p:spPr>
          <a:xfrm>
            <a:off x="1485900" y="1063229"/>
            <a:ext cx="6172200" cy="4806553"/>
          </a:xfrm>
        </p:spPr>
        <p:txBody>
          <a:bodyPr lIns="68580" tIns="34290" rIns="68580" bIns="34290" anchor="ctr"/>
          <a:p>
            <a:pPr algn="ctr"/>
            <a:r>
              <a:rPr lang="en-US" altLang="zh-CN" sz="10350">
                <a:latin typeface="黑体" panose="02010609060101010101" charset="-122"/>
                <a:ea typeface="黑体" panose="02010609060101010101" charset="-122"/>
              </a:rPr>
              <a:t>kyo</a:t>
            </a:r>
            <a:br>
              <a:rPr lang="en-US" altLang="zh-CN" sz="10350">
                <a:latin typeface="黑体" panose="02010609060101010101" charset="-122"/>
                <a:ea typeface="黑体" panose="02010609060101010101" charset="-122"/>
              </a:rPr>
            </a:br>
            <a:r>
              <a:rPr lang="zh-CN" altLang="en-US" sz="10350">
                <a:latin typeface="黑体" panose="02010609060101010101" charset="-122"/>
                <a:ea typeface="黑体" panose="02010609060101010101" charset="-122"/>
              </a:rPr>
              <a:t>きょ</a:t>
            </a:r>
            <a:br>
              <a:rPr lang="zh-CN" altLang="en-US" sz="10350">
                <a:latin typeface="黑体" panose="02010609060101010101" charset="-122"/>
                <a:ea typeface="黑体" panose="02010609060101010101" charset="-122"/>
              </a:rPr>
            </a:br>
            <a:r>
              <a:rPr lang="zh-CN" altLang="en-US" sz="10350">
                <a:latin typeface="黑体" panose="02010609060101010101" charset="-122"/>
                <a:ea typeface="黑体" panose="02010609060101010101" charset="-122"/>
              </a:rPr>
              <a:t>キョ</a:t>
            </a:r>
            <a:endParaRPr lang="zh-CN" altLang="en-US" sz="1035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85900" y="5206604"/>
            <a:ext cx="241697" cy="245269"/>
          </a:xfrm>
        </p:spPr>
        <p:txBody>
          <a:bodyPr>
            <a:normAutofit fontScale="30000"/>
          </a:bodyPr>
          <a:p>
            <a:pPr fontAlgn="auto"/>
            <a:endParaRPr lang="zh-CN" altLang="en-US" strike="noStrike" noProof="1"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21" name="标题 1"/>
          <p:cNvSpPr>
            <a:spLocks noGrp="1"/>
          </p:cNvSpPr>
          <p:nvPr>
            <p:ph type="title"/>
          </p:nvPr>
        </p:nvSpPr>
        <p:spPr>
          <a:xfrm>
            <a:off x="1485900" y="1063229"/>
            <a:ext cx="6172200" cy="4806553"/>
          </a:xfrm>
        </p:spPr>
        <p:txBody>
          <a:bodyPr lIns="68580" tIns="34290" rIns="68580" bIns="34290" anchor="ctr"/>
          <a:p>
            <a:pPr algn="ctr"/>
            <a:r>
              <a:rPr lang="en-US" altLang="zh-CN" sz="10350">
                <a:latin typeface="黑体" panose="02010609060101010101" charset="-122"/>
                <a:ea typeface="黑体" panose="02010609060101010101" charset="-122"/>
              </a:rPr>
              <a:t>sha</a:t>
            </a:r>
            <a:br>
              <a:rPr lang="en-US" altLang="zh-CN" sz="10350">
                <a:latin typeface="黑体" panose="02010609060101010101" charset="-122"/>
                <a:ea typeface="黑体" panose="02010609060101010101" charset="-122"/>
              </a:rPr>
            </a:br>
            <a:r>
              <a:rPr lang="zh-CN" altLang="en-US" sz="10350">
                <a:latin typeface="黑体" panose="02010609060101010101" charset="-122"/>
                <a:ea typeface="黑体" panose="02010609060101010101" charset="-122"/>
              </a:rPr>
              <a:t>しゃ</a:t>
            </a:r>
            <a:br>
              <a:rPr lang="zh-CN" altLang="en-US" sz="10350">
                <a:latin typeface="黑体" panose="02010609060101010101" charset="-122"/>
                <a:ea typeface="黑体" panose="02010609060101010101" charset="-122"/>
              </a:rPr>
            </a:br>
            <a:r>
              <a:rPr lang="zh-CN" altLang="en-US" sz="10350">
                <a:latin typeface="黑体" panose="02010609060101010101" charset="-122"/>
                <a:ea typeface="黑体" panose="02010609060101010101" charset="-122"/>
              </a:rPr>
              <a:t>シ</a:t>
            </a:r>
            <a:r>
              <a:rPr lang="zh-CN" altLang="zh-CN" sz="10350">
                <a:latin typeface="黑体" panose="02010609060101010101" charset="-122"/>
                <a:ea typeface="黑体" panose="02010609060101010101" charset="-122"/>
                <a:sym typeface="宋体" panose="02010600030101010101" pitchFamily="2" charset="-122"/>
              </a:rPr>
              <a:t>ャ</a:t>
            </a:r>
            <a:endParaRPr lang="zh-CN" altLang="en-US" sz="1035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85900" y="5206604"/>
            <a:ext cx="241697" cy="245269"/>
          </a:xfrm>
        </p:spPr>
        <p:txBody>
          <a:bodyPr>
            <a:normAutofit fontScale="30000"/>
          </a:bodyPr>
          <a:p>
            <a:pPr fontAlgn="auto"/>
            <a:endParaRPr lang="zh-CN" altLang="en-US" strike="noStrike" noProof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标题 1"/>
          <p:cNvSpPr>
            <a:spLocks noGrp="1"/>
          </p:cNvSpPr>
          <p:nvPr>
            <p:ph type="title"/>
          </p:nvPr>
        </p:nvSpPr>
        <p:spPr>
          <a:xfrm>
            <a:off x="1485900" y="1063229"/>
            <a:ext cx="6172200" cy="4873228"/>
          </a:xfrm>
        </p:spPr>
        <p:txBody>
          <a:bodyPr lIns="68580" tIns="34290" rIns="68580" bIns="34290" anchor="ctr"/>
          <a:p>
            <a:pPr algn="ctr"/>
            <a:r>
              <a:rPr lang="en-US" altLang="zh-CN" sz="10350">
                <a:latin typeface="黑体" panose="02010609060101010101" charset="-122"/>
                <a:ea typeface="黑体" panose="02010609060101010101" charset="-122"/>
              </a:rPr>
              <a:t>ka</a:t>
            </a:r>
            <a:br>
              <a:rPr lang="en-US" altLang="zh-CN" sz="10350">
                <a:latin typeface="黑体" panose="02010609060101010101" charset="-122"/>
                <a:ea typeface="黑体" panose="02010609060101010101" charset="-122"/>
              </a:rPr>
            </a:br>
            <a:r>
              <a:rPr lang="zh-CN" altLang="en-US" sz="10350">
                <a:latin typeface="黑体" panose="02010609060101010101" charset="-122"/>
                <a:ea typeface="黑体" panose="02010609060101010101" charset="-122"/>
              </a:rPr>
              <a:t>か</a:t>
            </a:r>
            <a:br>
              <a:rPr lang="zh-CN" altLang="en-US" sz="10350">
                <a:latin typeface="黑体" panose="02010609060101010101" charset="-122"/>
                <a:ea typeface="黑体" panose="02010609060101010101" charset="-122"/>
              </a:rPr>
            </a:br>
            <a:r>
              <a:rPr lang="zh-CN" altLang="en-US" sz="10350">
                <a:latin typeface="黑体" panose="02010609060101010101" charset="-122"/>
                <a:ea typeface="黑体" panose="02010609060101010101" charset="-122"/>
              </a:rPr>
              <a:t>カ</a:t>
            </a:r>
            <a:endParaRPr lang="zh-CN" altLang="en-US" sz="10350">
              <a:latin typeface="黑体" panose="02010609060101010101" charset="-122"/>
              <a:ea typeface="黑体" panose="02010609060101010101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2945" name="标题 1"/>
          <p:cNvSpPr>
            <a:spLocks noGrp="1"/>
          </p:cNvSpPr>
          <p:nvPr>
            <p:ph type="title"/>
          </p:nvPr>
        </p:nvSpPr>
        <p:spPr>
          <a:xfrm>
            <a:off x="1485900" y="1063229"/>
            <a:ext cx="6172200" cy="4806553"/>
          </a:xfrm>
        </p:spPr>
        <p:txBody>
          <a:bodyPr lIns="68580" tIns="34290" rIns="68580" bIns="34290" anchor="ctr"/>
          <a:p>
            <a:pPr algn="ctr"/>
            <a:r>
              <a:rPr lang="en-US" altLang="zh-CN" sz="10350">
                <a:latin typeface="黑体" panose="02010609060101010101" charset="-122"/>
                <a:ea typeface="黑体" panose="02010609060101010101" charset="-122"/>
              </a:rPr>
              <a:t>shu</a:t>
            </a:r>
            <a:br>
              <a:rPr lang="en-US" altLang="zh-CN" sz="10350">
                <a:latin typeface="黑体" panose="02010609060101010101" charset="-122"/>
                <a:ea typeface="黑体" panose="02010609060101010101" charset="-122"/>
              </a:rPr>
            </a:br>
            <a:r>
              <a:rPr lang="zh-CN" altLang="en-US" sz="10350">
                <a:latin typeface="黑体" panose="02010609060101010101" charset="-122"/>
                <a:ea typeface="黑体" panose="02010609060101010101" charset="-122"/>
              </a:rPr>
              <a:t>し</a:t>
            </a:r>
            <a:r>
              <a:rPr lang="zh-CN" altLang="en-US" sz="10350">
                <a:latin typeface="黑体" panose="02010609060101010101" charset="-122"/>
                <a:ea typeface="黑体" panose="02010609060101010101" charset="-122"/>
                <a:sym typeface="宋体" panose="02010600030101010101" pitchFamily="2" charset="-122"/>
              </a:rPr>
              <a:t>ゅ</a:t>
            </a:r>
            <a:br>
              <a:rPr lang="zh-CN" altLang="en-US" sz="10350">
                <a:latin typeface="黑体" panose="02010609060101010101" charset="-122"/>
                <a:ea typeface="黑体" panose="02010609060101010101" charset="-122"/>
              </a:rPr>
            </a:br>
            <a:r>
              <a:rPr lang="zh-CN" altLang="en-US" sz="10350">
                <a:latin typeface="黑体" panose="02010609060101010101" charset="-122"/>
                <a:ea typeface="黑体" panose="02010609060101010101" charset="-122"/>
              </a:rPr>
              <a:t>シ</a:t>
            </a:r>
            <a:r>
              <a:rPr lang="zh-CN" altLang="en-US" sz="10350">
                <a:latin typeface="黑体" panose="02010609060101010101" charset="-122"/>
                <a:ea typeface="黑体" panose="02010609060101010101" charset="-122"/>
                <a:sym typeface="宋体" panose="02010600030101010101" pitchFamily="2" charset="-122"/>
              </a:rPr>
              <a:t>ュ</a:t>
            </a:r>
            <a:endParaRPr lang="zh-CN" altLang="en-US" sz="1035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85900" y="5206604"/>
            <a:ext cx="241697" cy="245269"/>
          </a:xfrm>
        </p:spPr>
        <p:txBody>
          <a:bodyPr>
            <a:normAutofit fontScale="30000"/>
          </a:bodyPr>
          <a:p>
            <a:pPr fontAlgn="auto"/>
            <a:endParaRPr lang="zh-CN" altLang="en-US" strike="noStrike" noProof="1"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3969" name="标题 1"/>
          <p:cNvSpPr>
            <a:spLocks noGrp="1"/>
          </p:cNvSpPr>
          <p:nvPr>
            <p:ph type="title"/>
          </p:nvPr>
        </p:nvSpPr>
        <p:spPr>
          <a:xfrm>
            <a:off x="1485900" y="1063229"/>
            <a:ext cx="6172200" cy="4806553"/>
          </a:xfrm>
        </p:spPr>
        <p:txBody>
          <a:bodyPr lIns="68580" tIns="34290" rIns="68580" bIns="34290" anchor="ctr"/>
          <a:p>
            <a:pPr algn="ctr"/>
            <a:r>
              <a:rPr lang="en-US" altLang="zh-CN" sz="10350">
                <a:latin typeface="黑体" panose="02010609060101010101" charset="-122"/>
                <a:ea typeface="黑体" panose="02010609060101010101" charset="-122"/>
              </a:rPr>
              <a:t>sho</a:t>
            </a:r>
            <a:br>
              <a:rPr lang="en-US" altLang="zh-CN" sz="10350">
                <a:latin typeface="黑体" panose="02010609060101010101" charset="-122"/>
                <a:ea typeface="黑体" panose="02010609060101010101" charset="-122"/>
              </a:rPr>
            </a:br>
            <a:r>
              <a:rPr lang="zh-CN" altLang="en-US" sz="10350">
                <a:latin typeface="黑体" panose="02010609060101010101" charset="-122"/>
                <a:ea typeface="黑体" panose="02010609060101010101" charset="-122"/>
              </a:rPr>
              <a:t>し</a:t>
            </a:r>
            <a:r>
              <a:rPr lang="zh-CN" altLang="en-US" sz="10350">
                <a:latin typeface="黑体" panose="02010609060101010101" charset="-122"/>
                <a:ea typeface="黑体" panose="02010609060101010101" charset="-122"/>
                <a:sym typeface="宋体" panose="02010600030101010101" pitchFamily="2" charset="-122"/>
              </a:rPr>
              <a:t>ょ</a:t>
            </a:r>
            <a:br>
              <a:rPr lang="zh-CN" altLang="en-US" sz="10350">
                <a:latin typeface="黑体" panose="02010609060101010101" charset="-122"/>
                <a:ea typeface="黑体" panose="02010609060101010101" charset="-122"/>
              </a:rPr>
            </a:br>
            <a:r>
              <a:rPr lang="zh-CN" altLang="en-US" sz="10350">
                <a:latin typeface="黑体" panose="02010609060101010101" charset="-122"/>
                <a:ea typeface="黑体" panose="02010609060101010101" charset="-122"/>
              </a:rPr>
              <a:t>シ</a:t>
            </a:r>
            <a:r>
              <a:rPr lang="zh-CN" altLang="en-US" sz="10350">
                <a:latin typeface="黑体" panose="02010609060101010101" charset="-122"/>
                <a:ea typeface="黑体" panose="02010609060101010101" charset="-122"/>
                <a:sym typeface="宋体" panose="02010600030101010101" pitchFamily="2" charset="-122"/>
              </a:rPr>
              <a:t>ョ</a:t>
            </a:r>
            <a:endParaRPr lang="zh-CN" altLang="en-US" sz="1035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85900" y="5206604"/>
            <a:ext cx="241697" cy="245269"/>
          </a:xfrm>
        </p:spPr>
        <p:txBody>
          <a:bodyPr>
            <a:normAutofit fontScale="30000"/>
          </a:bodyPr>
          <a:p>
            <a:pPr fontAlgn="auto"/>
            <a:endParaRPr lang="zh-CN" altLang="en-US" strike="noStrike" noProof="1"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4993" name="标题 1"/>
          <p:cNvSpPr>
            <a:spLocks noGrp="1"/>
          </p:cNvSpPr>
          <p:nvPr>
            <p:ph type="title"/>
          </p:nvPr>
        </p:nvSpPr>
        <p:spPr>
          <a:xfrm>
            <a:off x="1485900" y="1063229"/>
            <a:ext cx="6172200" cy="4806553"/>
          </a:xfrm>
        </p:spPr>
        <p:txBody>
          <a:bodyPr lIns="68580" tIns="34290" rIns="68580" bIns="34290" anchor="ctr"/>
          <a:p>
            <a:pPr algn="ctr"/>
            <a:r>
              <a:rPr lang="en-US" altLang="zh-CN" sz="10350">
                <a:latin typeface="黑体" panose="02010609060101010101" charset="-122"/>
                <a:ea typeface="黑体" panose="02010609060101010101" charset="-122"/>
              </a:rPr>
              <a:t>cha</a:t>
            </a:r>
            <a:br>
              <a:rPr lang="en-US" altLang="zh-CN" sz="10350">
                <a:latin typeface="黑体" panose="02010609060101010101" charset="-122"/>
                <a:ea typeface="黑体" panose="02010609060101010101" charset="-122"/>
              </a:rPr>
            </a:br>
            <a:r>
              <a:rPr lang="zh-CN" altLang="en-US" sz="10350">
                <a:latin typeface="黑体" panose="02010609060101010101" charset="-122"/>
                <a:ea typeface="黑体" panose="02010609060101010101" charset="-122"/>
              </a:rPr>
              <a:t>ち</a:t>
            </a:r>
            <a:r>
              <a:rPr lang="zh-CN" altLang="en-US" sz="10350">
                <a:latin typeface="黑体" panose="02010609060101010101" charset="-122"/>
                <a:ea typeface="黑体" panose="02010609060101010101" charset="-122"/>
                <a:sym typeface="宋体" panose="02010600030101010101" pitchFamily="2" charset="-122"/>
              </a:rPr>
              <a:t>ゃ</a:t>
            </a:r>
            <a:br>
              <a:rPr lang="zh-CN" altLang="en-US" sz="10350">
                <a:latin typeface="黑体" panose="02010609060101010101" charset="-122"/>
                <a:ea typeface="黑体" panose="02010609060101010101" charset="-122"/>
              </a:rPr>
            </a:br>
            <a:r>
              <a:rPr lang="zh-CN" altLang="en-US" sz="10350">
                <a:latin typeface="黑体" panose="02010609060101010101" charset="-122"/>
                <a:ea typeface="黑体" panose="02010609060101010101" charset="-122"/>
              </a:rPr>
              <a:t>チ</a:t>
            </a:r>
            <a:r>
              <a:rPr lang="zh-CN" altLang="zh-CN" sz="10350">
                <a:latin typeface="黑体" panose="02010609060101010101" charset="-122"/>
                <a:ea typeface="黑体" panose="02010609060101010101" charset="-122"/>
                <a:sym typeface="宋体" panose="02010600030101010101" pitchFamily="2" charset="-122"/>
              </a:rPr>
              <a:t>ャ</a:t>
            </a:r>
            <a:endParaRPr lang="zh-CN" altLang="en-US" sz="1035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85900" y="5206604"/>
            <a:ext cx="241697" cy="245269"/>
          </a:xfrm>
        </p:spPr>
        <p:txBody>
          <a:bodyPr>
            <a:normAutofit fontScale="30000"/>
          </a:bodyPr>
          <a:p>
            <a:pPr fontAlgn="auto"/>
            <a:endParaRPr lang="zh-CN" altLang="en-US" strike="noStrike" noProof="1"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6017" name="标题 1"/>
          <p:cNvSpPr>
            <a:spLocks noGrp="1"/>
          </p:cNvSpPr>
          <p:nvPr>
            <p:ph type="title"/>
          </p:nvPr>
        </p:nvSpPr>
        <p:spPr>
          <a:xfrm>
            <a:off x="1485900" y="1063229"/>
            <a:ext cx="6172200" cy="4806553"/>
          </a:xfrm>
        </p:spPr>
        <p:txBody>
          <a:bodyPr lIns="68580" tIns="34290" rIns="68580" bIns="34290" anchor="ctr"/>
          <a:p>
            <a:pPr algn="ctr"/>
            <a:r>
              <a:rPr lang="en-US" altLang="zh-CN" sz="10350">
                <a:latin typeface="黑体" panose="02010609060101010101" charset="-122"/>
                <a:ea typeface="黑体" panose="02010609060101010101" charset="-122"/>
              </a:rPr>
              <a:t>chu</a:t>
            </a:r>
            <a:br>
              <a:rPr lang="en-US" altLang="zh-CN" sz="10350">
                <a:latin typeface="黑体" panose="02010609060101010101" charset="-122"/>
                <a:ea typeface="黑体" panose="02010609060101010101" charset="-122"/>
              </a:rPr>
            </a:br>
            <a:r>
              <a:rPr lang="zh-CN" altLang="en-US" sz="10350">
                <a:latin typeface="黑体" panose="02010609060101010101" charset="-122"/>
                <a:ea typeface="黑体" panose="02010609060101010101" charset="-122"/>
              </a:rPr>
              <a:t>ち</a:t>
            </a:r>
            <a:r>
              <a:rPr lang="zh-CN" altLang="en-US" sz="10350">
                <a:latin typeface="黑体" panose="02010609060101010101" charset="-122"/>
                <a:ea typeface="黑体" panose="02010609060101010101" charset="-122"/>
                <a:sym typeface="宋体" panose="02010600030101010101" pitchFamily="2" charset="-122"/>
              </a:rPr>
              <a:t>ゅ</a:t>
            </a:r>
            <a:br>
              <a:rPr lang="zh-CN" altLang="en-US" sz="10350">
                <a:latin typeface="黑体" panose="02010609060101010101" charset="-122"/>
                <a:ea typeface="黑体" panose="02010609060101010101" charset="-122"/>
              </a:rPr>
            </a:br>
            <a:r>
              <a:rPr lang="zh-CN" altLang="en-US" sz="10350">
                <a:latin typeface="黑体" panose="02010609060101010101" charset="-122"/>
                <a:ea typeface="黑体" panose="02010609060101010101" charset="-122"/>
              </a:rPr>
              <a:t>チ</a:t>
            </a:r>
            <a:r>
              <a:rPr lang="zh-CN" altLang="en-US" sz="10350">
                <a:latin typeface="黑体" panose="02010609060101010101" charset="-122"/>
                <a:ea typeface="黑体" panose="02010609060101010101" charset="-122"/>
                <a:sym typeface="宋体" panose="02010600030101010101" pitchFamily="2" charset="-122"/>
              </a:rPr>
              <a:t>ュ</a:t>
            </a:r>
            <a:endParaRPr lang="zh-CN" altLang="en-US" sz="1035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85900" y="5206604"/>
            <a:ext cx="241697" cy="245269"/>
          </a:xfrm>
        </p:spPr>
        <p:txBody>
          <a:bodyPr>
            <a:normAutofit fontScale="30000"/>
          </a:bodyPr>
          <a:p>
            <a:pPr fontAlgn="auto"/>
            <a:endParaRPr lang="zh-CN" altLang="en-US" strike="noStrike" noProof="1"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7041" name="标题 1"/>
          <p:cNvSpPr>
            <a:spLocks noGrp="1"/>
          </p:cNvSpPr>
          <p:nvPr>
            <p:ph type="title"/>
          </p:nvPr>
        </p:nvSpPr>
        <p:spPr>
          <a:xfrm>
            <a:off x="1485900" y="1063229"/>
            <a:ext cx="6172200" cy="4806553"/>
          </a:xfrm>
        </p:spPr>
        <p:txBody>
          <a:bodyPr lIns="68580" tIns="34290" rIns="68580" bIns="34290" anchor="ctr"/>
          <a:p>
            <a:pPr algn="ctr"/>
            <a:r>
              <a:rPr lang="en-US" altLang="zh-CN" sz="10350">
                <a:latin typeface="黑体" panose="02010609060101010101" charset="-122"/>
                <a:ea typeface="黑体" panose="02010609060101010101" charset="-122"/>
              </a:rPr>
              <a:t>cho</a:t>
            </a:r>
            <a:br>
              <a:rPr lang="en-US" altLang="zh-CN" sz="10350">
                <a:latin typeface="黑体" panose="02010609060101010101" charset="-122"/>
                <a:ea typeface="黑体" panose="02010609060101010101" charset="-122"/>
              </a:rPr>
            </a:br>
            <a:r>
              <a:rPr lang="zh-CN" altLang="en-US" sz="10350">
                <a:latin typeface="黑体" panose="02010609060101010101" charset="-122"/>
                <a:ea typeface="黑体" panose="02010609060101010101" charset="-122"/>
              </a:rPr>
              <a:t>ち</a:t>
            </a:r>
            <a:r>
              <a:rPr lang="zh-CN" altLang="en-US" sz="10350">
                <a:latin typeface="黑体" panose="02010609060101010101" charset="-122"/>
                <a:ea typeface="黑体" panose="02010609060101010101" charset="-122"/>
                <a:sym typeface="宋体" panose="02010600030101010101" pitchFamily="2" charset="-122"/>
              </a:rPr>
              <a:t>ょ</a:t>
            </a:r>
            <a:br>
              <a:rPr lang="zh-CN" altLang="en-US" sz="10350">
                <a:latin typeface="黑体" panose="02010609060101010101" charset="-122"/>
                <a:ea typeface="黑体" panose="02010609060101010101" charset="-122"/>
              </a:rPr>
            </a:br>
            <a:r>
              <a:rPr lang="zh-CN" altLang="en-US" sz="10350">
                <a:latin typeface="黑体" panose="02010609060101010101" charset="-122"/>
                <a:ea typeface="黑体" panose="02010609060101010101" charset="-122"/>
              </a:rPr>
              <a:t>チ</a:t>
            </a:r>
            <a:r>
              <a:rPr lang="zh-CN" altLang="en-US" sz="10350">
                <a:latin typeface="黑体" panose="02010609060101010101" charset="-122"/>
                <a:ea typeface="黑体" panose="02010609060101010101" charset="-122"/>
                <a:sym typeface="宋体" panose="02010600030101010101" pitchFamily="2" charset="-122"/>
              </a:rPr>
              <a:t>ョ</a:t>
            </a:r>
            <a:endParaRPr lang="zh-CN" altLang="en-US" sz="1035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85900" y="5206604"/>
            <a:ext cx="241697" cy="245269"/>
          </a:xfrm>
        </p:spPr>
        <p:txBody>
          <a:bodyPr>
            <a:normAutofit fontScale="30000"/>
          </a:bodyPr>
          <a:p>
            <a:pPr fontAlgn="auto"/>
            <a:endParaRPr lang="zh-CN" altLang="en-US" strike="noStrike" noProof="1"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8065" name="标题 1"/>
          <p:cNvSpPr>
            <a:spLocks noGrp="1"/>
          </p:cNvSpPr>
          <p:nvPr>
            <p:ph type="title"/>
          </p:nvPr>
        </p:nvSpPr>
        <p:spPr>
          <a:xfrm>
            <a:off x="1485900" y="1063229"/>
            <a:ext cx="6172200" cy="4806553"/>
          </a:xfrm>
        </p:spPr>
        <p:txBody>
          <a:bodyPr lIns="68580" tIns="34290" rIns="68580" bIns="34290" anchor="ctr"/>
          <a:p>
            <a:pPr algn="ctr"/>
            <a:r>
              <a:rPr lang="en-US" altLang="zh-CN" sz="10350">
                <a:latin typeface="黑体" panose="02010609060101010101" charset="-122"/>
                <a:ea typeface="黑体" panose="02010609060101010101" charset="-122"/>
              </a:rPr>
              <a:t>nya</a:t>
            </a:r>
            <a:br>
              <a:rPr lang="en-US" altLang="zh-CN" sz="10350">
                <a:latin typeface="黑体" panose="02010609060101010101" charset="-122"/>
                <a:ea typeface="黑体" panose="02010609060101010101" charset="-122"/>
              </a:rPr>
            </a:br>
            <a:r>
              <a:rPr lang="zh-CN" altLang="en-US" sz="10350">
                <a:latin typeface="黑体" panose="02010609060101010101" charset="-122"/>
                <a:ea typeface="黑体" panose="02010609060101010101" charset="-122"/>
              </a:rPr>
              <a:t>に</a:t>
            </a:r>
            <a:r>
              <a:rPr lang="zh-CN" altLang="en-US" sz="10350">
                <a:latin typeface="黑体" panose="02010609060101010101" charset="-122"/>
                <a:ea typeface="黑体" panose="02010609060101010101" charset="-122"/>
                <a:sym typeface="宋体" panose="02010600030101010101" pitchFamily="2" charset="-122"/>
              </a:rPr>
              <a:t>ゃ</a:t>
            </a:r>
            <a:br>
              <a:rPr lang="zh-CN" altLang="en-US" sz="10350">
                <a:latin typeface="黑体" panose="02010609060101010101" charset="-122"/>
                <a:ea typeface="黑体" panose="02010609060101010101" charset="-122"/>
              </a:rPr>
            </a:br>
            <a:r>
              <a:rPr lang="zh-CN" altLang="en-US" sz="10350">
                <a:latin typeface="黑体" panose="02010609060101010101" charset="-122"/>
                <a:ea typeface="黑体" panose="02010609060101010101" charset="-122"/>
              </a:rPr>
              <a:t>ニ</a:t>
            </a:r>
            <a:r>
              <a:rPr lang="zh-CN" altLang="zh-CN" sz="10350">
                <a:latin typeface="黑体" panose="02010609060101010101" charset="-122"/>
                <a:ea typeface="黑体" panose="02010609060101010101" charset="-122"/>
                <a:sym typeface="宋体" panose="02010600030101010101" pitchFamily="2" charset="-122"/>
              </a:rPr>
              <a:t>ャ</a:t>
            </a:r>
            <a:endParaRPr lang="zh-CN" altLang="en-US" sz="1035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85900" y="5206604"/>
            <a:ext cx="241697" cy="245269"/>
          </a:xfrm>
        </p:spPr>
        <p:txBody>
          <a:bodyPr>
            <a:normAutofit fontScale="30000"/>
          </a:bodyPr>
          <a:p>
            <a:pPr fontAlgn="auto"/>
            <a:endParaRPr lang="zh-CN" altLang="en-US" strike="noStrike" noProof="1"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9089" name="标题 1"/>
          <p:cNvSpPr>
            <a:spLocks noGrp="1"/>
          </p:cNvSpPr>
          <p:nvPr>
            <p:ph type="title"/>
          </p:nvPr>
        </p:nvSpPr>
        <p:spPr>
          <a:xfrm>
            <a:off x="1485900" y="1063229"/>
            <a:ext cx="6172200" cy="4806553"/>
          </a:xfrm>
        </p:spPr>
        <p:txBody>
          <a:bodyPr lIns="68580" tIns="34290" rIns="68580" bIns="34290" anchor="ctr"/>
          <a:p>
            <a:pPr algn="ctr"/>
            <a:r>
              <a:rPr lang="en-US" altLang="zh-CN" sz="10350">
                <a:latin typeface="黑体" panose="02010609060101010101" charset="-122"/>
                <a:ea typeface="黑体" panose="02010609060101010101" charset="-122"/>
              </a:rPr>
              <a:t>nyu</a:t>
            </a:r>
            <a:br>
              <a:rPr lang="en-US" altLang="zh-CN" sz="10350">
                <a:latin typeface="黑体" panose="02010609060101010101" charset="-122"/>
                <a:ea typeface="黑体" panose="02010609060101010101" charset="-122"/>
              </a:rPr>
            </a:br>
            <a:r>
              <a:rPr lang="zh-CN" altLang="en-US" sz="10350">
                <a:latin typeface="黑体" panose="02010609060101010101" charset="-122"/>
                <a:ea typeface="黑体" panose="02010609060101010101" charset="-122"/>
              </a:rPr>
              <a:t>に</a:t>
            </a:r>
            <a:r>
              <a:rPr lang="zh-CN" altLang="en-US" sz="10350">
                <a:latin typeface="黑体" panose="02010609060101010101" charset="-122"/>
                <a:ea typeface="黑体" panose="02010609060101010101" charset="-122"/>
                <a:sym typeface="宋体" panose="02010600030101010101" pitchFamily="2" charset="-122"/>
              </a:rPr>
              <a:t>ゅ</a:t>
            </a:r>
            <a:br>
              <a:rPr lang="zh-CN" altLang="en-US" sz="10350">
                <a:latin typeface="黑体" panose="02010609060101010101" charset="-122"/>
                <a:ea typeface="黑体" panose="02010609060101010101" charset="-122"/>
              </a:rPr>
            </a:br>
            <a:r>
              <a:rPr lang="zh-CN" altLang="en-US" sz="10350">
                <a:latin typeface="黑体" panose="02010609060101010101" charset="-122"/>
                <a:ea typeface="黑体" panose="02010609060101010101" charset="-122"/>
              </a:rPr>
              <a:t>ニ</a:t>
            </a:r>
            <a:r>
              <a:rPr lang="zh-CN" altLang="en-US" sz="10350">
                <a:latin typeface="黑体" panose="02010609060101010101" charset="-122"/>
                <a:ea typeface="黑体" panose="02010609060101010101" charset="-122"/>
                <a:sym typeface="宋体" panose="02010600030101010101" pitchFamily="2" charset="-122"/>
              </a:rPr>
              <a:t>ュ</a:t>
            </a:r>
            <a:endParaRPr lang="zh-CN" altLang="en-US" sz="1035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85900" y="5206604"/>
            <a:ext cx="241697" cy="245269"/>
          </a:xfrm>
        </p:spPr>
        <p:txBody>
          <a:bodyPr>
            <a:normAutofit fontScale="30000"/>
          </a:bodyPr>
          <a:p>
            <a:pPr fontAlgn="auto"/>
            <a:endParaRPr lang="zh-CN" altLang="en-US" strike="noStrike" noProof="1"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0113" name="标题 1"/>
          <p:cNvSpPr>
            <a:spLocks noGrp="1"/>
          </p:cNvSpPr>
          <p:nvPr>
            <p:ph type="title"/>
          </p:nvPr>
        </p:nvSpPr>
        <p:spPr>
          <a:xfrm>
            <a:off x="1485900" y="1063229"/>
            <a:ext cx="6172200" cy="4806553"/>
          </a:xfrm>
        </p:spPr>
        <p:txBody>
          <a:bodyPr lIns="68580" tIns="34290" rIns="68580" bIns="34290" anchor="ctr"/>
          <a:p>
            <a:pPr algn="ctr"/>
            <a:r>
              <a:rPr lang="en-US" altLang="zh-CN" sz="10350">
                <a:latin typeface="黑体" panose="02010609060101010101" charset="-122"/>
                <a:ea typeface="黑体" panose="02010609060101010101" charset="-122"/>
              </a:rPr>
              <a:t>nyo</a:t>
            </a:r>
            <a:br>
              <a:rPr lang="en-US" altLang="zh-CN" sz="10350">
                <a:latin typeface="黑体" panose="02010609060101010101" charset="-122"/>
                <a:ea typeface="黑体" panose="02010609060101010101" charset="-122"/>
              </a:rPr>
            </a:br>
            <a:r>
              <a:rPr lang="zh-CN" altLang="en-US" sz="10350">
                <a:latin typeface="黑体" panose="02010609060101010101" charset="-122"/>
                <a:ea typeface="黑体" panose="02010609060101010101" charset="-122"/>
              </a:rPr>
              <a:t>に</a:t>
            </a:r>
            <a:r>
              <a:rPr lang="zh-CN" altLang="en-US" sz="10350">
                <a:latin typeface="黑体" panose="02010609060101010101" charset="-122"/>
                <a:ea typeface="黑体" panose="02010609060101010101" charset="-122"/>
                <a:sym typeface="宋体" panose="02010600030101010101" pitchFamily="2" charset="-122"/>
              </a:rPr>
              <a:t>ょ</a:t>
            </a:r>
            <a:br>
              <a:rPr lang="zh-CN" altLang="en-US" sz="10350">
                <a:latin typeface="黑体" panose="02010609060101010101" charset="-122"/>
                <a:ea typeface="黑体" panose="02010609060101010101" charset="-122"/>
              </a:rPr>
            </a:br>
            <a:r>
              <a:rPr lang="zh-CN" altLang="en-US" sz="10350">
                <a:latin typeface="黑体" panose="02010609060101010101" charset="-122"/>
                <a:ea typeface="黑体" panose="02010609060101010101" charset="-122"/>
              </a:rPr>
              <a:t>ニ</a:t>
            </a:r>
            <a:r>
              <a:rPr lang="zh-CN" altLang="en-US" sz="10350">
                <a:latin typeface="黑体" panose="02010609060101010101" charset="-122"/>
                <a:ea typeface="黑体" panose="02010609060101010101" charset="-122"/>
                <a:sym typeface="宋体" panose="02010600030101010101" pitchFamily="2" charset="-122"/>
              </a:rPr>
              <a:t>ョ</a:t>
            </a:r>
            <a:endParaRPr lang="zh-CN" altLang="en-US" sz="1035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85900" y="5206604"/>
            <a:ext cx="241697" cy="245269"/>
          </a:xfrm>
        </p:spPr>
        <p:txBody>
          <a:bodyPr>
            <a:normAutofit fontScale="30000"/>
          </a:bodyPr>
          <a:p>
            <a:pPr fontAlgn="auto"/>
            <a:endParaRPr lang="zh-CN" altLang="en-US" strike="noStrike" noProof="1"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1137" name="标题 1"/>
          <p:cNvSpPr>
            <a:spLocks noGrp="1"/>
          </p:cNvSpPr>
          <p:nvPr>
            <p:ph type="title"/>
          </p:nvPr>
        </p:nvSpPr>
        <p:spPr>
          <a:xfrm>
            <a:off x="1485900" y="1063229"/>
            <a:ext cx="6172200" cy="4806553"/>
          </a:xfrm>
        </p:spPr>
        <p:txBody>
          <a:bodyPr lIns="68580" tIns="34290" rIns="68580" bIns="34290" anchor="ctr"/>
          <a:p>
            <a:pPr algn="ctr"/>
            <a:r>
              <a:rPr lang="en-US" altLang="zh-CN" sz="10350">
                <a:latin typeface="黑体" panose="02010609060101010101" charset="-122"/>
                <a:ea typeface="黑体" panose="02010609060101010101" charset="-122"/>
              </a:rPr>
              <a:t>h</a:t>
            </a:r>
            <a:r>
              <a:rPr lang="en-US" altLang="zh-CN" sz="10350">
                <a:latin typeface="黑体" panose="02010609060101010101" charset="-122"/>
                <a:ea typeface="黑体" panose="02010609060101010101" charset="-122"/>
                <a:sym typeface="宋体" panose="02010600030101010101" pitchFamily="2" charset="-122"/>
              </a:rPr>
              <a:t>ya</a:t>
            </a:r>
            <a:br>
              <a:rPr lang="en-US" altLang="zh-CN" sz="10350">
                <a:latin typeface="黑体" panose="02010609060101010101" charset="-122"/>
                <a:ea typeface="黑体" panose="02010609060101010101" charset="-122"/>
              </a:rPr>
            </a:br>
            <a:r>
              <a:rPr lang="zh-CN" altLang="en-US" sz="10350">
                <a:latin typeface="黑体" panose="02010609060101010101" charset="-122"/>
                <a:ea typeface="黑体" panose="02010609060101010101" charset="-122"/>
              </a:rPr>
              <a:t>ひ</a:t>
            </a:r>
            <a:r>
              <a:rPr lang="zh-CN" altLang="en-US" sz="10350">
                <a:latin typeface="黑体" panose="02010609060101010101" charset="-122"/>
                <a:ea typeface="黑体" panose="02010609060101010101" charset="-122"/>
                <a:sym typeface="宋体" panose="02010600030101010101" pitchFamily="2" charset="-122"/>
              </a:rPr>
              <a:t>ゃ</a:t>
            </a:r>
            <a:br>
              <a:rPr lang="zh-CN" altLang="en-US" sz="10350">
                <a:latin typeface="黑体" panose="02010609060101010101" charset="-122"/>
                <a:ea typeface="黑体" panose="02010609060101010101" charset="-122"/>
              </a:rPr>
            </a:br>
            <a:r>
              <a:rPr lang="zh-CN" altLang="en-US" sz="10350">
                <a:latin typeface="黑体" panose="02010609060101010101" charset="-122"/>
                <a:ea typeface="黑体" panose="02010609060101010101" charset="-122"/>
              </a:rPr>
              <a:t>ヒ</a:t>
            </a:r>
            <a:r>
              <a:rPr lang="zh-CN" altLang="zh-CN" sz="10350">
                <a:latin typeface="黑体" panose="02010609060101010101" charset="-122"/>
                <a:ea typeface="黑体" panose="02010609060101010101" charset="-122"/>
                <a:sym typeface="宋体" panose="02010600030101010101" pitchFamily="2" charset="-122"/>
              </a:rPr>
              <a:t>ャ</a:t>
            </a:r>
            <a:endParaRPr lang="zh-CN" altLang="en-US" sz="1035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85900" y="5206604"/>
            <a:ext cx="241697" cy="245269"/>
          </a:xfrm>
        </p:spPr>
        <p:txBody>
          <a:bodyPr>
            <a:normAutofit fontScale="30000"/>
          </a:bodyPr>
          <a:p>
            <a:pPr fontAlgn="auto"/>
            <a:endParaRPr lang="zh-CN" altLang="en-US" strike="noStrike" noProof="1"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61" name="标题 1"/>
          <p:cNvSpPr>
            <a:spLocks noGrp="1"/>
          </p:cNvSpPr>
          <p:nvPr>
            <p:ph type="title"/>
          </p:nvPr>
        </p:nvSpPr>
        <p:spPr>
          <a:xfrm>
            <a:off x="1485900" y="1063229"/>
            <a:ext cx="6172200" cy="4806553"/>
          </a:xfrm>
        </p:spPr>
        <p:txBody>
          <a:bodyPr lIns="68580" tIns="34290" rIns="68580" bIns="34290" anchor="ctr"/>
          <a:p>
            <a:pPr algn="ctr"/>
            <a:r>
              <a:rPr lang="en-US" altLang="zh-CN" sz="10350">
                <a:latin typeface="黑体" panose="02010609060101010101" charset="-122"/>
                <a:ea typeface="黑体" panose="02010609060101010101" charset="-122"/>
              </a:rPr>
              <a:t>h</a:t>
            </a:r>
            <a:r>
              <a:rPr lang="en-US" altLang="zh-CN" sz="10350">
                <a:latin typeface="黑体" panose="02010609060101010101" charset="-122"/>
                <a:ea typeface="黑体" panose="02010609060101010101" charset="-122"/>
                <a:sym typeface="宋体" panose="02010600030101010101" pitchFamily="2" charset="-122"/>
              </a:rPr>
              <a:t>yu</a:t>
            </a:r>
            <a:br>
              <a:rPr lang="en-US" altLang="zh-CN" sz="10350">
                <a:latin typeface="黑体" panose="02010609060101010101" charset="-122"/>
                <a:ea typeface="黑体" panose="02010609060101010101" charset="-122"/>
              </a:rPr>
            </a:br>
            <a:r>
              <a:rPr lang="zh-CN" altLang="en-US" sz="10350">
                <a:latin typeface="黑体" panose="02010609060101010101" charset="-122"/>
                <a:ea typeface="黑体" panose="02010609060101010101" charset="-122"/>
              </a:rPr>
              <a:t>ひ</a:t>
            </a:r>
            <a:r>
              <a:rPr lang="zh-CN" altLang="en-US" sz="10350">
                <a:latin typeface="黑体" panose="02010609060101010101" charset="-122"/>
                <a:ea typeface="黑体" panose="02010609060101010101" charset="-122"/>
                <a:sym typeface="宋体" panose="02010600030101010101" pitchFamily="2" charset="-122"/>
              </a:rPr>
              <a:t>ゅ</a:t>
            </a:r>
            <a:br>
              <a:rPr lang="zh-CN" altLang="en-US" sz="10350">
                <a:latin typeface="黑体" panose="02010609060101010101" charset="-122"/>
                <a:ea typeface="黑体" panose="02010609060101010101" charset="-122"/>
              </a:rPr>
            </a:br>
            <a:r>
              <a:rPr lang="zh-CN" altLang="en-US" sz="10350">
                <a:latin typeface="黑体" panose="02010609060101010101" charset="-122"/>
                <a:ea typeface="黑体" panose="02010609060101010101" charset="-122"/>
              </a:rPr>
              <a:t>ヒ</a:t>
            </a:r>
            <a:r>
              <a:rPr lang="zh-CN" altLang="en-US" sz="10350">
                <a:latin typeface="黑体" panose="02010609060101010101" charset="-122"/>
                <a:ea typeface="黑体" panose="02010609060101010101" charset="-122"/>
                <a:sym typeface="宋体" panose="02010600030101010101" pitchFamily="2" charset="-122"/>
              </a:rPr>
              <a:t>ュ</a:t>
            </a:r>
            <a:endParaRPr lang="zh-CN" altLang="en-US" sz="1035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85900" y="5206604"/>
            <a:ext cx="241697" cy="245269"/>
          </a:xfrm>
        </p:spPr>
        <p:txBody>
          <a:bodyPr>
            <a:normAutofit fontScale="30000"/>
          </a:bodyPr>
          <a:p>
            <a:pPr fontAlgn="auto"/>
            <a:endParaRPr lang="zh-CN" altLang="en-US" strike="noStrike" noProof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标题 1"/>
          <p:cNvSpPr>
            <a:spLocks noGrp="1"/>
          </p:cNvSpPr>
          <p:nvPr>
            <p:ph type="title"/>
          </p:nvPr>
        </p:nvSpPr>
        <p:spPr>
          <a:xfrm>
            <a:off x="1485900" y="1063229"/>
            <a:ext cx="6172200" cy="4905375"/>
          </a:xfrm>
        </p:spPr>
        <p:txBody>
          <a:bodyPr lIns="68580" tIns="34290" rIns="68580" bIns="34290" anchor="ctr"/>
          <a:p>
            <a:pPr marL="0" indent="0" algn="ctr">
              <a:buFont typeface="Calibri Light" panose="020F0302020204030204" charset="0"/>
              <a:buNone/>
            </a:pPr>
            <a:r>
              <a:rPr lang="en-US" altLang="zh-CN" sz="10350">
                <a:latin typeface="黑体" panose="02010609060101010101" charset="-122"/>
                <a:ea typeface="黑体" panose="02010609060101010101" charset="-122"/>
              </a:rPr>
              <a:t>ki</a:t>
            </a:r>
            <a:br>
              <a:rPr lang="en-US" altLang="zh-CN" sz="10350">
                <a:latin typeface="黑体" panose="02010609060101010101" charset="-122"/>
                <a:ea typeface="黑体" panose="02010609060101010101" charset="-122"/>
              </a:rPr>
            </a:br>
            <a:r>
              <a:rPr lang="zh-CN" altLang="en-US" sz="10350">
                <a:latin typeface="黑体" panose="02010609060101010101" charset="-122"/>
                <a:ea typeface="黑体" panose="02010609060101010101" charset="-122"/>
              </a:rPr>
              <a:t>き</a:t>
            </a:r>
            <a:br>
              <a:rPr lang="zh-CN" altLang="en-US" sz="10350">
                <a:latin typeface="黑体" panose="02010609060101010101" charset="-122"/>
                <a:ea typeface="黑体" panose="02010609060101010101" charset="-122"/>
              </a:rPr>
            </a:br>
            <a:r>
              <a:rPr lang="zh-CN" altLang="en-US" sz="10350">
                <a:latin typeface="黑体" panose="02010609060101010101" charset="-122"/>
                <a:ea typeface="黑体" panose="02010609060101010101" charset="-122"/>
              </a:rPr>
              <a:t>キ</a:t>
            </a:r>
            <a:endParaRPr lang="zh-CN" altLang="en-US" sz="10350">
              <a:latin typeface="黑体" panose="02010609060101010101" charset="-122"/>
              <a:ea typeface="黑体" panose="02010609060101010101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3185" name="标题 1"/>
          <p:cNvSpPr>
            <a:spLocks noGrp="1"/>
          </p:cNvSpPr>
          <p:nvPr>
            <p:ph type="title"/>
          </p:nvPr>
        </p:nvSpPr>
        <p:spPr>
          <a:xfrm>
            <a:off x="1485900" y="1063229"/>
            <a:ext cx="6172200" cy="4806553"/>
          </a:xfrm>
        </p:spPr>
        <p:txBody>
          <a:bodyPr lIns="68580" tIns="34290" rIns="68580" bIns="34290" anchor="ctr"/>
          <a:p>
            <a:pPr algn="ctr"/>
            <a:r>
              <a:rPr lang="en-US" altLang="zh-CN" sz="10350">
                <a:latin typeface="黑体" panose="02010609060101010101" charset="-122"/>
                <a:ea typeface="黑体" panose="02010609060101010101" charset="-122"/>
              </a:rPr>
              <a:t>h</a:t>
            </a:r>
            <a:r>
              <a:rPr lang="en-US" altLang="zh-CN" sz="10350">
                <a:latin typeface="黑体" panose="02010609060101010101" charset="-122"/>
                <a:ea typeface="黑体" panose="02010609060101010101" charset="-122"/>
                <a:sym typeface="宋体" panose="02010600030101010101" pitchFamily="2" charset="-122"/>
              </a:rPr>
              <a:t>yo</a:t>
            </a:r>
            <a:br>
              <a:rPr lang="en-US" altLang="zh-CN" sz="10350">
                <a:latin typeface="黑体" panose="02010609060101010101" charset="-122"/>
                <a:ea typeface="黑体" panose="02010609060101010101" charset="-122"/>
              </a:rPr>
            </a:br>
            <a:r>
              <a:rPr lang="zh-CN" altLang="en-US" sz="10350">
                <a:latin typeface="黑体" panose="02010609060101010101" charset="-122"/>
                <a:ea typeface="黑体" panose="02010609060101010101" charset="-122"/>
              </a:rPr>
              <a:t>ひ</a:t>
            </a:r>
            <a:r>
              <a:rPr lang="zh-CN" altLang="en-US" sz="10350">
                <a:latin typeface="黑体" panose="02010609060101010101" charset="-122"/>
                <a:ea typeface="黑体" panose="02010609060101010101" charset="-122"/>
                <a:sym typeface="宋体" panose="02010600030101010101" pitchFamily="2" charset="-122"/>
              </a:rPr>
              <a:t>ょ</a:t>
            </a:r>
            <a:br>
              <a:rPr lang="zh-CN" altLang="en-US" sz="10350">
                <a:latin typeface="黑体" panose="02010609060101010101" charset="-122"/>
                <a:ea typeface="黑体" panose="02010609060101010101" charset="-122"/>
              </a:rPr>
            </a:br>
            <a:r>
              <a:rPr lang="zh-CN" altLang="en-US" sz="10350">
                <a:latin typeface="黑体" panose="02010609060101010101" charset="-122"/>
                <a:ea typeface="黑体" panose="02010609060101010101" charset="-122"/>
              </a:rPr>
              <a:t>ヒ</a:t>
            </a:r>
            <a:r>
              <a:rPr lang="zh-CN" altLang="en-US" sz="10350">
                <a:latin typeface="黑体" panose="02010609060101010101" charset="-122"/>
                <a:ea typeface="黑体" panose="02010609060101010101" charset="-122"/>
                <a:sym typeface="宋体" panose="02010600030101010101" pitchFamily="2" charset="-122"/>
              </a:rPr>
              <a:t>ョ</a:t>
            </a:r>
            <a:endParaRPr lang="zh-CN" altLang="en-US" sz="1035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85900" y="5206604"/>
            <a:ext cx="241697" cy="245269"/>
          </a:xfrm>
        </p:spPr>
        <p:txBody>
          <a:bodyPr>
            <a:normAutofit fontScale="30000"/>
          </a:bodyPr>
          <a:p>
            <a:pPr fontAlgn="auto"/>
            <a:endParaRPr lang="zh-CN" altLang="en-US" strike="noStrike" noProof="1"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4209" name="标题 1"/>
          <p:cNvSpPr>
            <a:spLocks noGrp="1"/>
          </p:cNvSpPr>
          <p:nvPr>
            <p:ph type="title"/>
          </p:nvPr>
        </p:nvSpPr>
        <p:spPr>
          <a:xfrm>
            <a:off x="1485900" y="1063229"/>
            <a:ext cx="6172200" cy="4806553"/>
          </a:xfrm>
        </p:spPr>
        <p:txBody>
          <a:bodyPr lIns="68580" tIns="34290" rIns="68580" bIns="34290" anchor="ctr"/>
          <a:p>
            <a:pPr algn="ctr"/>
            <a:r>
              <a:rPr lang="en-US" altLang="zh-CN" sz="10350">
                <a:latin typeface="黑体" panose="02010609060101010101" charset="-122"/>
                <a:ea typeface="黑体" panose="02010609060101010101" charset="-122"/>
              </a:rPr>
              <a:t>m</a:t>
            </a:r>
            <a:r>
              <a:rPr lang="en-US" altLang="zh-CN" sz="10350">
                <a:latin typeface="黑体" panose="02010609060101010101" charset="-122"/>
                <a:ea typeface="黑体" panose="02010609060101010101" charset="-122"/>
                <a:sym typeface="宋体" panose="02010600030101010101" pitchFamily="2" charset="-122"/>
              </a:rPr>
              <a:t>ya</a:t>
            </a:r>
            <a:br>
              <a:rPr lang="en-US" altLang="zh-CN" sz="10350">
                <a:latin typeface="黑体" panose="02010609060101010101" charset="-122"/>
                <a:ea typeface="黑体" panose="02010609060101010101" charset="-122"/>
              </a:rPr>
            </a:br>
            <a:r>
              <a:rPr lang="zh-CN" altLang="en-US" sz="10350">
                <a:latin typeface="黑体" panose="02010609060101010101" charset="-122"/>
                <a:ea typeface="黑体" panose="02010609060101010101" charset="-122"/>
              </a:rPr>
              <a:t>み</a:t>
            </a:r>
            <a:r>
              <a:rPr lang="zh-CN" altLang="en-US" sz="10350">
                <a:latin typeface="黑体" panose="02010609060101010101" charset="-122"/>
                <a:ea typeface="黑体" panose="02010609060101010101" charset="-122"/>
                <a:sym typeface="宋体" panose="02010600030101010101" pitchFamily="2" charset="-122"/>
              </a:rPr>
              <a:t>ゃ</a:t>
            </a:r>
            <a:br>
              <a:rPr lang="zh-CN" altLang="en-US" sz="10350">
                <a:latin typeface="黑体" panose="02010609060101010101" charset="-122"/>
                <a:ea typeface="黑体" panose="02010609060101010101" charset="-122"/>
              </a:rPr>
            </a:br>
            <a:r>
              <a:rPr lang="zh-CN" altLang="en-US" sz="10350">
                <a:latin typeface="黑体" panose="02010609060101010101" charset="-122"/>
                <a:ea typeface="黑体" panose="02010609060101010101" charset="-122"/>
              </a:rPr>
              <a:t>ミ</a:t>
            </a:r>
            <a:r>
              <a:rPr lang="zh-CN" altLang="zh-CN" sz="10350">
                <a:latin typeface="黑体" panose="02010609060101010101" charset="-122"/>
                <a:ea typeface="黑体" panose="02010609060101010101" charset="-122"/>
                <a:sym typeface="宋体" panose="02010600030101010101" pitchFamily="2" charset="-122"/>
              </a:rPr>
              <a:t>ャ</a:t>
            </a:r>
            <a:endParaRPr lang="zh-CN" altLang="en-US" sz="1035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85900" y="5206604"/>
            <a:ext cx="241697" cy="245269"/>
          </a:xfrm>
        </p:spPr>
        <p:txBody>
          <a:bodyPr>
            <a:normAutofit fontScale="30000"/>
          </a:bodyPr>
          <a:p>
            <a:pPr fontAlgn="auto"/>
            <a:endParaRPr lang="zh-CN" altLang="en-US" strike="noStrike" noProof="1"/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5233" name="标题 1"/>
          <p:cNvSpPr>
            <a:spLocks noGrp="1"/>
          </p:cNvSpPr>
          <p:nvPr>
            <p:ph type="title"/>
          </p:nvPr>
        </p:nvSpPr>
        <p:spPr>
          <a:xfrm>
            <a:off x="1485900" y="1063229"/>
            <a:ext cx="6172200" cy="4806553"/>
          </a:xfrm>
        </p:spPr>
        <p:txBody>
          <a:bodyPr lIns="68580" tIns="34290" rIns="68580" bIns="34290" anchor="ctr"/>
          <a:p>
            <a:pPr algn="ctr"/>
            <a:r>
              <a:rPr lang="en-US" altLang="zh-CN" sz="10350">
                <a:latin typeface="黑体" panose="02010609060101010101" charset="-122"/>
                <a:ea typeface="黑体" panose="02010609060101010101" charset="-122"/>
              </a:rPr>
              <a:t>m</a:t>
            </a:r>
            <a:r>
              <a:rPr lang="en-US" altLang="zh-CN" sz="10350">
                <a:latin typeface="黑体" panose="02010609060101010101" charset="-122"/>
                <a:ea typeface="黑体" panose="02010609060101010101" charset="-122"/>
                <a:sym typeface="宋体" panose="02010600030101010101" pitchFamily="2" charset="-122"/>
              </a:rPr>
              <a:t>yu</a:t>
            </a:r>
            <a:br>
              <a:rPr lang="en-US" altLang="zh-CN" sz="10350">
                <a:latin typeface="黑体" panose="02010609060101010101" charset="-122"/>
                <a:ea typeface="黑体" panose="02010609060101010101" charset="-122"/>
                <a:sym typeface="宋体" panose="02010600030101010101" pitchFamily="2" charset="-122"/>
              </a:rPr>
            </a:br>
            <a:r>
              <a:rPr lang="zh-CN" altLang="en-US" sz="10350">
                <a:latin typeface="黑体" panose="02010609060101010101" charset="-122"/>
                <a:ea typeface="黑体" panose="02010609060101010101" charset="-122"/>
              </a:rPr>
              <a:t>み</a:t>
            </a:r>
            <a:r>
              <a:rPr lang="zh-CN" altLang="en-US" sz="10350">
                <a:latin typeface="黑体" panose="02010609060101010101" charset="-122"/>
                <a:ea typeface="黑体" panose="02010609060101010101" charset="-122"/>
                <a:sym typeface="宋体" panose="02010600030101010101" pitchFamily="2" charset="-122"/>
              </a:rPr>
              <a:t>ゅ</a:t>
            </a:r>
            <a:br>
              <a:rPr lang="zh-CN" altLang="en-US" sz="10350">
                <a:latin typeface="黑体" panose="02010609060101010101" charset="-122"/>
                <a:ea typeface="黑体" panose="02010609060101010101" charset="-122"/>
              </a:rPr>
            </a:br>
            <a:r>
              <a:rPr lang="zh-CN" altLang="en-US" sz="10350">
                <a:latin typeface="黑体" panose="02010609060101010101" charset="-122"/>
                <a:ea typeface="黑体" panose="02010609060101010101" charset="-122"/>
              </a:rPr>
              <a:t>ミ</a:t>
            </a:r>
            <a:r>
              <a:rPr lang="zh-CN" altLang="en-US" sz="10350">
                <a:latin typeface="黑体" panose="02010609060101010101" charset="-122"/>
                <a:ea typeface="黑体" panose="02010609060101010101" charset="-122"/>
                <a:sym typeface="宋体" panose="02010600030101010101" pitchFamily="2" charset="-122"/>
              </a:rPr>
              <a:t>ュ</a:t>
            </a:r>
            <a:endParaRPr lang="zh-CN" altLang="en-US" sz="1035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85900" y="5206604"/>
            <a:ext cx="241697" cy="245269"/>
          </a:xfrm>
        </p:spPr>
        <p:txBody>
          <a:bodyPr>
            <a:normAutofit fontScale="30000"/>
          </a:bodyPr>
          <a:p>
            <a:pPr fontAlgn="auto"/>
            <a:endParaRPr lang="zh-CN" altLang="en-US" strike="noStrike" noProof="1"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6257" name="标题 1"/>
          <p:cNvSpPr>
            <a:spLocks noGrp="1"/>
          </p:cNvSpPr>
          <p:nvPr>
            <p:ph type="title"/>
          </p:nvPr>
        </p:nvSpPr>
        <p:spPr>
          <a:xfrm>
            <a:off x="1485900" y="1063229"/>
            <a:ext cx="6172200" cy="4806553"/>
          </a:xfrm>
        </p:spPr>
        <p:txBody>
          <a:bodyPr lIns="68580" tIns="34290" rIns="68580" bIns="34290" anchor="ctr"/>
          <a:p>
            <a:pPr algn="ctr"/>
            <a:r>
              <a:rPr lang="en-US" altLang="zh-CN" sz="10350">
                <a:latin typeface="黑体" panose="02010609060101010101" charset="-122"/>
                <a:ea typeface="黑体" panose="02010609060101010101" charset="-122"/>
              </a:rPr>
              <a:t>m</a:t>
            </a:r>
            <a:r>
              <a:rPr lang="en-US" altLang="zh-CN" sz="10350">
                <a:latin typeface="黑体" panose="02010609060101010101" charset="-122"/>
                <a:ea typeface="黑体" panose="02010609060101010101" charset="-122"/>
                <a:sym typeface="宋体" panose="02010600030101010101" pitchFamily="2" charset="-122"/>
              </a:rPr>
              <a:t>yo</a:t>
            </a:r>
            <a:br>
              <a:rPr lang="en-US" altLang="zh-CN" sz="10350">
                <a:latin typeface="黑体" panose="02010609060101010101" charset="-122"/>
                <a:ea typeface="黑体" panose="02010609060101010101" charset="-122"/>
              </a:rPr>
            </a:br>
            <a:r>
              <a:rPr lang="zh-CN" altLang="en-US" sz="10350">
                <a:latin typeface="黑体" panose="02010609060101010101" charset="-122"/>
                <a:ea typeface="黑体" panose="02010609060101010101" charset="-122"/>
              </a:rPr>
              <a:t>み</a:t>
            </a:r>
            <a:r>
              <a:rPr lang="zh-CN" altLang="en-US" sz="10350">
                <a:latin typeface="黑体" panose="02010609060101010101" charset="-122"/>
                <a:ea typeface="黑体" panose="02010609060101010101" charset="-122"/>
                <a:sym typeface="宋体" panose="02010600030101010101" pitchFamily="2" charset="-122"/>
              </a:rPr>
              <a:t>ょ</a:t>
            </a:r>
            <a:br>
              <a:rPr lang="zh-CN" altLang="en-US" sz="10350">
                <a:latin typeface="黑体" panose="02010609060101010101" charset="-122"/>
                <a:ea typeface="黑体" panose="02010609060101010101" charset="-122"/>
              </a:rPr>
            </a:br>
            <a:r>
              <a:rPr lang="zh-CN" altLang="en-US" sz="10350">
                <a:latin typeface="黑体" panose="02010609060101010101" charset="-122"/>
                <a:ea typeface="黑体" panose="02010609060101010101" charset="-122"/>
              </a:rPr>
              <a:t>ミ</a:t>
            </a:r>
            <a:r>
              <a:rPr lang="zh-CN" altLang="en-US" sz="10350">
                <a:latin typeface="黑体" panose="02010609060101010101" charset="-122"/>
                <a:ea typeface="黑体" panose="02010609060101010101" charset="-122"/>
                <a:sym typeface="宋体" panose="02010600030101010101" pitchFamily="2" charset="-122"/>
              </a:rPr>
              <a:t>ョ</a:t>
            </a:r>
            <a:endParaRPr lang="zh-CN" altLang="en-US" sz="1035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85900" y="5206604"/>
            <a:ext cx="241697" cy="245269"/>
          </a:xfrm>
        </p:spPr>
        <p:txBody>
          <a:bodyPr>
            <a:normAutofit fontScale="30000"/>
          </a:bodyPr>
          <a:p>
            <a:pPr fontAlgn="auto"/>
            <a:endParaRPr lang="zh-CN" altLang="en-US" strike="noStrike" noProof="1"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7281" name="标题 1"/>
          <p:cNvSpPr>
            <a:spLocks noGrp="1"/>
          </p:cNvSpPr>
          <p:nvPr>
            <p:ph type="title"/>
          </p:nvPr>
        </p:nvSpPr>
        <p:spPr>
          <a:xfrm>
            <a:off x="1485900" y="1063229"/>
            <a:ext cx="6172200" cy="4806553"/>
          </a:xfrm>
        </p:spPr>
        <p:txBody>
          <a:bodyPr lIns="68580" tIns="34290" rIns="68580" bIns="34290" anchor="ctr"/>
          <a:p>
            <a:pPr algn="ctr"/>
            <a:r>
              <a:rPr lang="en-US" altLang="zh-CN" sz="10350">
                <a:latin typeface="黑体" panose="02010609060101010101" charset="-122"/>
                <a:ea typeface="黑体" panose="02010609060101010101" charset="-122"/>
              </a:rPr>
              <a:t>r</a:t>
            </a:r>
            <a:r>
              <a:rPr lang="en-US" altLang="zh-CN" sz="10350">
                <a:latin typeface="黑体" panose="02010609060101010101" charset="-122"/>
                <a:ea typeface="黑体" panose="02010609060101010101" charset="-122"/>
                <a:sym typeface="宋体" panose="02010600030101010101" pitchFamily="2" charset="-122"/>
              </a:rPr>
              <a:t>ya</a:t>
            </a:r>
            <a:br>
              <a:rPr lang="en-US" altLang="zh-CN" sz="10350">
                <a:latin typeface="黑体" panose="02010609060101010101" charset="-122"/>
                <a:ea typeface="黑体" panose="02010609060101010101" charset="-122"/>
              </a:rPr>
            </a:br>
            <a:r>
              <a:rPr lang="zh-CN" altLang="en-US" sz="10350">
                <a:latin typeface="黑体" panose="02010609060101010101" charset="-122"/>
                <a:ea typeface="黑体" panose="02010609060101010101" charset="-122"/>
              </a:rPr>
              <a:t>り</a:t>
            </a:r>
            <a:r>
              <a:rPr lang="zh-CN" altLang="en-US" sz="10350">
                <a:latin typeface="黑体" panose="02010609060101010101" charset="-122"/>
                <a:ea typeface="黑体" panose="02010609060101010101" charset="-122"/>
                <a:sym typeface="宋体" panose="02010600030101010101" pitchFamily="2" charset="-122"/>
              </a:rPr>
              <a:t>ゃ</a:t>
            </a:r>
            <a:br>
              <a:rPr lang="zh-CN" altLang="en-US" sz="10350">
                <a:latin typeface="黑体" panose="02010609060101010101" charset="-122"/>
                <a:ea typeface="黑体" panose="02010609060101010101" charset="-122"/>
              </a:rPr>
            </a:br>
            <a:r>
              <a:rPr lang="zh-CN" altLang="en-US" sz="10350">
                <a:latin typeface="黑体" panose="02010609060101010101" charset="-122"/>
                <a:ea typeface="黑体" panose="02010609060101010101" charset="-122"/>
              </a:rPr>
              <a:t>リ</a:t>
            </a:r>
            <a:r>
              <a:rPr lang="zh-CN" altLang="zh-CN" sz="10350">
                <a:latin typeface="黑体" panose="02010609060101010101" charset="-122"/>
                <a:ea typeface="黑体" panose="02010609060101010101" charset="-122"/>
                <a:sym typeface="宋体" panose="02010600030101010101" pitchFamily="2" charset="-122"/>
              </a:rPr>
              <a:t>ャ</a:t>
            </a:r>
            <a:endParaRPr lang="zh-CN" altLang="en-US" sz="1035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85900" y="5206604"/>
            <a:ext cx="241697" cy="245269"/>
          </a:xfrm>
        </p:spPr>
        <p:txBody>
          <a:bodyPr>
            <a:normAutofit fontScale="30000"/>
          </a:bodyPr>
          <a:p>
            <a:pPr fontAlgn="auto"/>
            <a:endParaRPr lang="zh-CN" altLang="en-US" strike="noStrike" noProof="1"/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8305" name="标题 1"/>
          <p:cNvSpPr>
            <a:spLocks noGrp="1"/>
          </p:cNvSpPr>
          <p:nvPr>
            <p:ph type="title"/>
          </p:nvPr>
        </p:nvSpPr>
        <p:spPr>
          <a:xfrm>
            <a:off x="1485900" y="1063229"/>
            <a:ext cx="6172200" cy="4806553"/>
          </a:xfrm>
        </p:spPr>
        <p:txBody>
          <a:bodyPr lIns="68580" tIns="34290" rIns="68580" bIns="34290" anchor="ctr"/>
          <a:p>
            <a:pPr algn="ctr"/>
            <a:r>
              <a:rPr lang="en-US" altLang="zh-CN" sz="10350">
                <a:latin typeface="黑体" panose="02010609060101010101" charset="-122"/>
                <a:ea typeface="黑体" panose="02010609060101010101" charset="-122"/>
              </a:rPr>
              <a:t>r</a:t>
            </a:r>
            <a:r>
              <a:rPr lang="en-US" altLang="zh-CN" sz="10350">
                <a:latin typeface="黑体" panose="02010609060101010101" charset="-122"/>
                <a:ea typeface="黑体" panose="02010609060101010101" charset="-122"/>
                <a:sym typeface="宋体" panose="02010600030101010101" pitchFamily="2" charset="-122"/>
              </a:rPr>
              <a:t>yu</a:t>
            </a:r>
            <a:br>
              <a:rPr lang="en-US" altLang="zh-CN" sz="10350">
                <a:latin typeface="黑体" panose="02010609060101010101" charset="-122"/>
                <a:ea typeface="黑体" panose="02010609060101010101" charset="-122"/>
              </a:rPr>
            </a:br>
            <a:r>
              <a:rPr lang="zh-CN" altLang="en-US" sz="10350">
                <a:latin typeface="黑体" panose="02010609060101010101" charset="-122"/>
                <a:ea typeface="黑体" panose="02010609060101010101" charset="-122"/>
              </a:rPr>
              <a:t>り</a:t>
            </a:r>
            <a:r>
              <a:rPr lang="zh-CN" altLang="en-US" sz="10350">
                <a:latin typeface="黑体" panose="02010609060101010101" charset="-122"/>
                <a:ea typeface="黑体" panose="02010609060101010101" charset="-122"/>
                <a:sym typeface="宋体" panose="02010600030101010101" pitchFamily="2" charset="-122"/>
              </a:rPr>
              <a:t>ゅ</a:t>
            </a:r>
            <a:br>
              <a:rPr lang="zh-CN" altLang="en-US" sz="10350">
                <a:latin typeface="黑体" panose="02010609060101010101" charset="-122"/>
                <a:ea typeface="黑体" panose="02010609060101010101" charset="-122"/>
              </a:rPr>
            </a:br>
            <a:r>
              <a:rPr lang="zh-CN" altLang="en-US" sz="10350">
                <a:latin typeface="黑体" panose="02010609060101010101" charset="-122"/>
                <a:ea typeface="黑体" panose="02010609060101010101" charset="-122"/>
              </a:rPr>
              <a:t>リ</a:t>
            </a:r>
            <a:r>
              <a:rPr lang="zh-CN" altLang="en-US" sz="10350">
                <a:latin typeface="黑体" panose="02010609060101010101" charset="-122"/>
                <a:ea typeface="黑体" panose="02010609060101010101" charset="-122"/>
                <a:sym typeface="宋体" panose="02010600030101010101" pitchFamily="2" charset="-122"/>
              </a:rPr>
              <a:t>ュ</a:t>
            </a:r>
            <a:endParaRPr lang="zh-CN" altLang="en-US" sz="1035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85900" y="5206604"/>
            <a:ext cx="241697" cy="245269"/>
          </a:xfrm>
        </p:spPr>
        <p:txBody>
          <a:bodyPr>
            <a:normAutofit fontScale="30000"/>
          </a:bodyPr>
          <a:p>
            <a:pPr fontAlgn="auto"/>
            <a:endParaRPr lang="zh-CN" altLang="en-US" strike="noStrike" noProof="1"/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9329" name="标题 1"/>
          <p:cNvSpPr>
            <a:spLocks noGrp="1"/>
          </p:cNvSpPr>
          <p:nvPr>
            <p:ph type="title"/>
          </p:nvPr>
        </p:nvSpPr>
        <p:spPr>
          <a:xfrm>
            <a:off x="1485900" y="1063229"/>
            <a:ext cx="6172200" cy="4806553"/>
          </a:xfrm>
        </p:spPr>
        <p:txBody>
          <a:bodyPr lIns="68580" tIns="34290" rIns="68580" bIns="34290" anchor="ctr"/>
          <a:p>
            <a:pPr algn="ctr"/>
            <a:r>
              <a:rPr lang="en-US" altLang="zh-CN" sz="10350">
                <a:latin typeface="黑体" panose="02010609060101010101" charset="-122"/>
                <a:ea typeface="黑体" panose="02010609060101010101" charset="-122"/>
              </a:rPr>
              <a:t>r</a:t>
            </a:r>
            <a:r>
              <a:rPr lang="en-US" altLang="zh-CN" sz="10350">
                <a:latin typeface="黑体" panose="02010609060101010101" charset="-122"/>
                <a:ea typeface="黑体" panose="02010609060101010101" charset="-122"/>
                <a:sym typeface="宋体" panose="02010600030101010101" pitchFamily="2" charset="-122"/>
              </a:rPr>
              <a:t>yo</a:t>
            </a:r>
            <a:br>
              <a:rPr lang="en-US" altLang="zh-CN" sz="10350">
                <a:latin typeface="黑体" panose="02010609060101010101" charset="-122"/>
                <a:ea typeface="黑体" panose="02010609060101010101" charset="-122"/>
              </a:rPr>
            </a:br>
            <a:r>
              <a:rPr lang="zh-CN" altLang="en-US" sz="10350">
                <a:latin typeface="黑体" panose="02010609060101010101" charset="-122"/>
                <a:ea typeface="黑体" panose="02010609060101010101" charset="-122"/>
              </a:rPr>
              <a:t>り</a:t>
            </a:r>
            <a:r>
              <a:rPr lang="zh-CN" altLang="en-US" sz="10350">
                <a:latin typeface="黑体" panose="02010609060101010101" charset="-122"/>
                <a:ea typeface="黑体" panose="02010609060101010101" charset="-122"/>
                <a:sym typeface="宋体" panose="02010600030101010101" pitchFamily="2" charset="-122"/>
              </a:rPr>
              <a:t>ょ</a:t>
            </a:r>
            <a:br>
              <a:rPr lang="zh-CN" altLang="en-US" sz="10350">
                <a:latin typeface="黑体" panose="02010609060101010101" charset="-122"/>
                <a:ea typeface="黑体" panose="02010609060101010101" charset="-122"/>
              </a:rPr>
            </a:br>
            <a:r>
              <a:rPr lang="zh-CN" altLang="en-US" sz="10350">
                <a:latin typeface="黑体" panose="02010609060101010101" charset="-122"/>
                <a:ea typeface="黑体" panose="02010609060101010101" charset="-122"/>
              </a:rPr>
              <a:t>リ</a:t>
            </a:r>
            <a:r>
              <a:rPr lang="zh-CN" altLang="en-US" sz="10350">
                <a:latin typeface="黑体" panose="02010609060101010101" charset="-122"/>
                <a:ea typeface="黑体" panose="02010609060101010101" charset="-122"/>
                <a:sym typeface="宋体" panose="02010600030101010101" pitchFamily="2" charset="-122"/>
              </a:rPr>
              <a:t>ョ</a:t>
            </a:r>
            <a:endParaRPr lang="zh-CN" altLang="en-US" sz="10350">
              <a:latin typeface="黑体" panose="02010609060101010101" charset="-122"/>
              <a:ea typeface="黑体" panose="02010609060101010101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278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278"/>
</p:tagLst>
</file>

<file path=ppt/theme/theme1.xml><?xml version="1.0" encoding="utf-8"?>
<a:theme xmlns:a="http://schemas.openxmlformats.org/drawingml/2006/main" name="2_Office 主题">
  <a:themeElements>
    <a:clrScheme name="自定义 23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625A76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63500" cap="flat" cmpd="sng">
          <a:solidFill>
            <a:schemeClr val="accent1"/>
          </a:solidFill>
          <a:miter lim="800000"/>
        </a:ln>
      </a:spPr>
      <a:bodyPr anchor="ctr"/>
      <a:lstStyle>
        <a:defPPr algn="ctr">
          <a:defRPr>
            <a:solidFill>
              <a:schemeClr val="tx1"/>
            </a:solidFill>
            <a:latin typeface="Arail" charset="0"/>
            <a:ea typeface="Arail" charset="0"/>
            <a:cs typeface="Arail" charset="0"/>
          </a:defRPr>
        </a:defPPr>
      </a:lst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633</Words>
  <Application>WPS 演示</Application>
  <PresentationFormat/>
  <Paragraphs>192</Paragraphs>
  <Slides>96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96</vt:i4>
      </vt:variant>
    </vt:vector>
  </HeadingPairs>
  <TitlesOfParts>
    <vt:vector size="107" baseType="lpstr">
      <vt:lpstr>Arial</vt:lpstr>
      <vt:lpstr>宋体</vt:lpstr>
      <vt:lpstr>Wingdings</vt:lpstr>
      <vt:lpstr>Arail</vt:lpstr>
      <vt:lpstr>黑体</vt:lpstr>
      <vt:lpstr>Calibri Light</vt:lpstr>
      <vt:lpstr>微软雅黑</vt:lpstr>
      <vt:lpstr>Arial Unicode MS</vt:lpstr>
      <vt:lpstr>Calibri</vt:lpstr>
      <vt:lpstr>Segoe Print</vt:lpstr>
      <vt:lpstr>2_Office 主题</vt:lpstr>
      <vt:lpstr>《五十音图》</vt:lpstr>
      <vt:lpstr>清音部分：</vt:lpstr>
      <vt:lpstr> a あ ア</vt:lpstr>
      <vt:lpstr>i い イ</vt:lpstr>
      <vt:lpstr>u う ウ</vt:lpstr>
      <vt:lpstr>e え エ</vt:lpstr>
      <vt:lpstr>o お オ</vt:lpstr>
      <vt:lpstr>ka か カ</vt:lpstr>
      <vt:lpstr>ki き キ</vt:lpstr>
      <vt:lpstr>ku く ク</vt:lpstr>
      <vt:lpstr>ke け ケ</vt:lpstr>
      <vt:lpstr>ko こ コ</vt:lpstr>
      <vt:lpstr>sa さ サ</vt:lpstr>
      <vt:lpstr>shi し シ</vt:lpstr>
      <vt:lpstr>su す ス</vt:lpstr>
      <vt:lpstr>se せ セ</vt:lpstr>
      <vt:lpstr>so そ ソ</vt:lpstr>
      <vt:lpstr>ta た タ</vt:lpstr>
      <vt:lpstr>chi ち チ</vt:lpstr>
      <vt:lpstr>tsu つ ツ</vt:lpstr>
      <vt:lpstr>te て テ</vt:lpstr>
      <vt:lpstr>to と ト</vt:lpstr>
      <vt:lpstr>na な ナ</vt:lpstr>
      <vt:lpstr>ni に ニ</vt:lpstr>
      <vt:lpstr>nu ぬ ヌ</vt:lpstr>
      <vt:lpstr>ne ね ネ</vt:lpstr>
      <vt:lpstr>no の ノ</vt:lpstr>
      <vt:lpstr>ha は ハ</vt:lpstr>
      <vt:lpstr>hi ひ ヒ</vt:lpstr>
      <vt:lpstr>fu ふ フ</vt:lpstr>
      <vt:lpstr>he へ ヘ</vt:lpstr>
      <vt:lpstr>ho ほ ホ</vt:lpstr>
      <vt:lpstr>ma ま マ</vt:lpstr>
      <vt:lpstr>mi み ミ</vt:lpstr>
      <vt:lpstr>mu む ム</vt:lpstr>
      <vt:lpstr>me め メ</vt:lpstr>
      <vt:lpstr>mo も モ</vt:lpstr>
      <vt:lpstr>ya や ヤ</vt:lpstr>
      <vt:lpstr>yu ゆ ユ</vt:lpstr>
      <vt:lpstr>yo よ ヨ</vt:lpstr>
      <vt:lpstr>ra ら ラ</vt:lpstr>
      <vt:lpstr>ri り リ</vt:lpstr>
      <vt:lpstr>ru る ル</vt:lpstr>
      <vt:lpstr>re れ レ</vt:lpstr>
      <vt:lpstr>ro ろ ロ</vt:lpstr>
      <vt:lpstr>wa わ ワ</vt:lpstr>
      <vt:lpstr>o を ヲ</vt:lpstr>
      <vt:lpstr>n ん ン</vt:lpstr>
      <vt:lpstr>浊音部分：</vt:lpstr>
      <vt:lpstr>ga が ガ</vt:lpstr>
      <vt:lpstr>gi ぎ ギ</vt:lpstr>
      <vt:lpstr>gu ぐ グ</vt:lpstr>
      <vt:lpstr>ge げ ゲ</vt:lpstr>
      <vt:lpstr>go ご ゴ</vt:lpstr>
      <vt:lpstr>za ざ ザ</vt:lpstr>
      <vt:lpstr>ji じ ジ</vt:lpstr>
      <vt:lpstr>zu ず ズ</vt:lpstr>
      <vt:lpstr>ze ぜ ゼ</vt:lpstr>
      <vt:lpstr>zo ぞ ゾ</vt:lpstr>
      <vt:lpstr>da だ ダ</vt:lpstr>
      <vt:lpstr>ji ぢ ヂ</vt:lpstr>
      <vt:lpstr>zu づ ヅ</vt:lpstr>
      <vt:lpstr>de で デ</vt:lpstr>
      <vt:lpstr>do ど ド</vt:lpstr>
      <vt:lpstr>ba ば バ</vt:lpstr>
      <vt:lpstr>bi び ビ</vt:lpstr>
      <vt:lpstr>bu ぶ ブ</vt:lpstr>
      <vt:lpstr>be べ ベ</vt:lpstr>
      <vt:lpstr>bo ぼ ボ</vt:lpstr>
      <vt:lpstr>pa ぱ パ</vt:lpstr>
      <vt:lpstr>pi ぴ ピ</vt:lpstr>
      <vt:lpstr>pu ぷ プ</vt:lpstr>
      <vt:lpstr>pe ぺ ペ</vt:lpstr>
      <vt:lpstr>po ぽ ポ</vt:lpstr>
      <vt:lpstr>拗音部分：</vt:lpstr>
      <vt:lpstr>kya きゃ きャ</vt:lpstr>
      <vt:lpstr>kyu きゅ キュ</vt:lpstr>
      <vt:lpstr>kyo きょ キョ</vt:lpstr>
      <vt:lpstr>sha しゃ シャ</vt:lpstr>
      <vt:lpstr>shu しゅ シュ</vt:lpstr>
      <vt:lpstr>sho しょ ショ</vt:lpstr>
      <vt:lpstr>cha ちゃ チャ</vt:lpstr>
      <vt:lpstr>chu ちゅ チュ</vt:lpstr>
      <vt:lpstr>cho ちょ チョ</vt:lpstr>
      <vt:lpstr>nya にゃ ニャ</vt:lpstr>
      <vt:lpstr>nyu にゅ ニュ</vt:lpstr>
      <vt:lpstr>nyo にょ ニョ</vt:lpstr>
      <vt:lpstr>hya ひゃ ヒャ</vt:lpstr>
      <vt:lpstr>hyu ひゅ ヒュ</vt:lpstr>
      <vt:lpstr>hyo ひょ ヒョ</vt:lpstr>
      <vt:lpstr>mya みゃ ミャ</vt:lpstr>
      <vt:lpstr>myu みゅ ミュ</vt:lpstr>
      <vt:lpstr>myo みょ ミョ</vt:lpstr>
      <vt:lpstr>rya りゃ リャ</vt:lpstr>
      <vt:lpstr>ryu りゅ リュ</vt:lpstr>
      <vt:lpstr>ryo りょ リョ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Administrator</cp:lastModifiedBy>
  <cp:revision>3</cp:revision>
  <dcterms:created xsi:type="dcterms:W3CDTF">2016-12-29T08:17:00Z</dcterms:created>
  <dcterms:modified xsi:type="dcterms:W3CDTF">2019-08-03T03:51:00Z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2052-11.1.0.8919</vt:lpwstr>
  </property>
</Properties>
</file>