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a:srgbClr val="65ADCD"/>
    <a:srgbClr val="2E75B6"/>
    <a:srgbClr val="005EA4"/>
    <a:srgbClr val="5B9BD5"/>
    <a:srgbClr val="7BB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4" d="100"/>
          <a:sy n="84" d="100"/>
        </p:scale>
        <p:origin x="2093" y="422"/>
      </p:cViewPr>
      <p:guideLst>
        <p:guide orient="horz" pos="204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bg1"/>
              </a:solidFill>
              <a:latin typeface="+mn-lt"/>
              <a:ea typeface="+mn-ea"/>
              <a:cs typeface="+mn-cs"/>
            </a:defRPr>
          </a:pPr>
          <a:endParaRPr lang="zh-CN"/>
        </a:p>
      </c:txPr>
    </c:title>
    <c:autoTitleDeleted val="0"/>
    <c:plotArea>
      <c:layout/>
      <c:pieChart>
        <c:varyColors val="1"/>
        <c:ser>
          <c:idx val="0"/>
          <c:order val="0"/>
          <c:tx>
            <c:strRef>
              <c:f>Sheet1!$B$1</c:f>
              <c:strCache>
                <c:ptCount val="1"/>
                <c:pt idx="0">
                  <c:v>text</c:v>
                </c:pt>
              </c:strCache>
            </c:strRef>
          </c:tx>
          <c:dPt>
            <c:idx val="0"/>
            <c:bubble3D val="0"/>
            <c:spPr>
              <a:solidFill>
                <a:srgbClr val="5B9BD5"/>
              </a:solidFill>
              <a:ln w="19050">
                <a:solidFill>
                  <a:schemeClr val="lt1"/>
                </a:solidFill>
              </a:ln>
              <a:effectLst/>
            </c:spPr>
            <c:extLst>
              <c:ext xmlns:c16="http://schemas.microsoft.com/office/drawing/2014/chart" uri="{C3380CC4-5D6E-409C-BE32-E72D297353CC}">
                <c16:uniqueId val="{00000001-E309-4A61-84AC-82F984D48AF2}"/>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E309-4A61-84AC-82F984D48AF2}"/>
              </c:ext>
            </c:extLst>
          </c:dPt>
          <c:dPt>
            <c:idx val="2"/>
            <c:bubble3D val="0"/>
            <c:spPr>
              <a:solidFill>
                <a:srgbClr val="65ADCD"/>
              </a:solidFill>
              <a:ln w="19050">
                <a:solidFill>
                  <a:schemeClr val="lt1"/>
                </a:solidFill>
              </a:ln>
              <a:effectLst/>
            </c:spPr>
            <c:extLst>
              <c:ext xmlns:c16="http://schemas.microsoft.com/office/drawing/2014/chart" uri="{C3380CC4-5D6E-409C-BE32-E72D297353CC}">
                <c16:uniqueId val="{00000005-E309-4A61-84AC-82F984D48AF2}"/>
              </c:ext>
            </c:extLst>
          </c:dPt>
          <c:dPt>
            <c:idx val="3"/>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7-E309-4A61-84AC-82F984D48AF2}"/>
              </c:ext>
            </c:extLst>
          </c:dPt>
          <c:cat>
            <c:strRef>
              <c:f>Sheet1!$A$2:$A$5</c:f>
              <c:strCache>
                <c:ptCount val="4"/>
                <c:pt idx="0">
                  <c:v>text</c:v>
                </c:pt>
                <c:pt idx="1">
                  <c:v>text</c:v>
                </c:pt>
                <c:pt idx="2">
                  <c:v>text</c:v>
                </c:pt>
                <c:pt idx="3">
                  <c:v>text</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E309-4A61-84AC-82F984D48AF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bg1"/>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102-444B-B549-BF39630D70CD}"/>
            </c:ext>
          </c:extLst>
        </c:ser>
        <c:ser>
          <c:idx val="1"/>
          <c:order val="1"/>
          <c:tx>
            <c:strRef>
              <c:f>Sheet1!$C$1</c:f>
              <c:strCache>
                <c:ptCount val="1"/>
                <c:pt idx="0">
                  <c:v>系列 2</c:v>
                </c:pt>
              </c:strCache>
            </c:strRef>
          </c:tx>
          <c:spPr>
            <a:solidFill>
              <a:srgbClr val="BDD7EE"/>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102-444B-B549-BF39630D70CD}"/>
            </c:ext>
          </c:extLst>
        </c:ser>
        <c:ser>
          <c:idx val="2"/>
          <c:order val="2"/>
          <c:tx>
            <c:strRef>
              <c:f>Sheet1!$D$1</c:f>
              <c:strCache>
                <c:ptCount val="1"/>
                <c:pt idx="0">
                  <c:v>系列 3</c:v>
                </c:pt>
              </c:strCache>
            </c:strRef>
          </c:tx>
          <c:spPr>
            <a:solidFill>
              <a:srgbClr val="2E75B6"/>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102-444B-B549-BF39630D70CD}"/>
            </c:ext>
          </c:extLst>
        </c:ser>
        <c:dLbls>
          <c:showLegendKey val="0"/>
          <c:showVal val="0"/>
          <c:showCatName val="0"/>
          <c:showSerName val="0"/>
          <c:showPercent val="0"/>
          <c:showBubbleSize val="0"/>
        </c:dLbls>
        <c:gapWidth val="219"/>
        <c:overlap val="-27"/>
        <c:axId val="1647262544"/>
        <c:axId val="1647273184"/>
      </c:barChart>
      <c:catAx>
        <c:axId val="164726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endParaRPr lang="zh-CN"/>
          </a:p>
        </c:txPr>
        <c:crossAx val="1647273184"/>
        <c:crosses val="autoZero"/>
        <c:auto val="1"/>
        <c:lblAlgn val="ctr"/>
        <c:lblOffset val="100"/>
        <c:noMultiLvlLbl val="0"/>
      </c:catAx>
      <c:valAx>
        <c:axId val="1647273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endParaRPr lang="zh-CN"/>
          </a:p>
        </c:txPr>
        <c:crossAx val="1647262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solidFill>
            <a:schemeClr val="bg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_rels/data2.xml.rels><?xml version="1.0" encoding="UTF-8" standalone="yes"?>
<Relationships xmlns="http://schemas.openxmlformats.org/package/2006/relationships"><Relationship Id="rId1" Type="http://schemas.openxmlformats.org/officeDocument/2006/relationships/image" Target="../media/image4.jpeg"/></Relationships>
</file>

<file path=ppt/diagrams/_rels/data3.xml.rels><?xml version="1.0" encoding="UTF-8" standalone="yes"?>
<Relationships xmlns="http://schemas.openxmlformats.org/package/2006/relationships"><Relationship Id="rId1" Type="http://schemas.openxmlformats.org/officeDocument/2006/relationships/image" Target="../media/image5.jpeg"/></Relationships>
</file>

<file path=ppt/diagrams/_rels/data4.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0B4E3E7-92BD-4BA3-8C93-826D98F65609}" type="doc">
      <dgm:prSet loTypeId="urn:microsoft.com/office/officeart/2011/layout/ThemePictureAlternatingAccent" loCatId="picture" qsTypeId="urn:microsoft.com/office/officeart/2005/8/quickstyle/simple1#1" qsCatId="simple" csTypeId="urn:microsoft.com/office/officeart/2005/8/colors/accent1_2#1" csCatId="accent1" phldr="1"/>
      <dgm:spPr/>
      <dgm:t>
        <a:bodyPr/>
        <a:lstStyle/>
        <a:p>
          <a:endParaRPr lang="en-US"/>
        </a:p>
      </dgm:t>
    </dgm:pt>
    <dgm:pt modelId="{EF85E227-2C46-46B0-8C25-15ED58A3377E}">
      <dgm:prSet phldrT="[Text]"/>
      <dgm:spPr/>
      <dgm:t>
        <a:bodyPr/>
        <a:lstStyle/>
        <a:p>
          <a:endParaRPr lang="en-US" dirty="0"/>
        </a:p>
      </dgm:t>
    </dgm:pt>
    <dgm:pt modelId="{7F9D886D-9CFA-4563-A162-D72A4054237D}" type="parTrans" cxnId="{A19CA0E6-55BD-4F0C-8CDC-0110F4AD5309}">
      <dgm:prSet/>
      <dgm:spPr/>
      <dgm:t>
        <a:bodyPr/>
        <a:lstStyle/>
        <a:p>
          <a:endParaRPr lang="en-US"/>
        </a:p>
      </dgm:t>
    </dgm:pt>
    <dgm:pt modelId="{1136A496-F399-4DBF-9A3B-5C59A41A4C20}" type="sibTrans" cxnId="{A19CA0E6-55BD-4F0C-8CDC-0110F4AD5309}">
      <dgm:prSet/>
      <dgm:spPr/>
      <dgm:t>
        <a:bodyPr/>
        <a:lstStyle/>
        <a:p>
          <a:endParaRPr lang="en-US"/>
        </a:p>
      </dgm:t>
    </dgm:pt>
    <dgm:pt modelId="{402BF6D5-BC22-4BEB-9027-2D822CD0A19A}" type="pres">
      <dgm:prSet presAssocID="{70B4E3E7-92BD-4BA3-8C93-826D98F65609}" presName="Name0" presStyleCnt="0">
        <dgm:presLayoutVars>
          <dgm:chMax val="9"/>
          <dgm:chPref val="9"/>
        </dgm:presLayoutVars>
      </dgm:prSet>
      <dgm:spPr/>
    </dgm:pt>
    <dgm:pt modelId="{7F383395-A406-466B-9E8C-672150081A67}" type="pres">
      <dgm:prSet presAssocID="{EF85E227-2C46-46B0-8C25-15ED58A3377E}" presName="picture1" presStyleCnt="0"/>
      <dgm:spPr/>
    </dgm:pt>
    <dgm:pt modelId="{63E8F094-BB29-4F1C-8DE8-869308440306}" type="pres">
      <dgm:prSet presAssocID="{EF85E227-2C46-46B0-8C25-15ED58A3377E}" presName="picture" presStyleLbl="alignImgPlace1" presStyleIdx="0" presStyleCnt="1" custScaleY="131625" custLinFactNeighborX="-229" custLinFactNeighborY="-4000"/>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6950" r="-23050"/>
          </a:stretch>
        </a:blipFill>
        <a:ln>
          <a:noFill/>
        </a:ln>
      </dgm:spPr>
    </dgm:pt>
    <dgm:pt modelId="{BF7C867C-0ECC-4DC7-8F13-5617889C754B}" type="pres">
      <dgm:prSet presAssocID="{EF85E227-2C46-46B0-8C25-15ED58A3377E}" presName="parent1" presStyleLbl="node1" presStyleIdx="0" presStyleCnt="0">
        <dgm:presLayoutVars>
          <dgm:chMax val="0"/>
          <dgm:chPref val="0"/>
          <dgm:bulletEnabled val="1"/>
        </dgm:presLayoutVars>
      </dgm:prSet>
      <dgm:spPr/>
    </dgm:pt>
  </dgm:ptLst>
  <dgm:cxnLst>
    <dgm:cxn modelId="{CE583B03-5BDB-4C91-BC61-84F2A43A0FB1}" type="presOf" srcId="{EF85E227-2C46-46B0-8C25-15ED58A3377E}" destId="{BF7C867C-0ECC-4DC7-8F13-5617889C754B}" srcOrd="0" destOrd="0" presId="urn:microsoft.com/office/officeart/2011/layout/ThemePictureAlternatingAccent"/>
    <dgm:cxn modelId="{5BA1AF3C-9266-4C42-9E81-88EC0027CB8E}" type="presOf" srcId="{70B4E3E7-92BD-4BA3-8C93-826D98F65609}" destId="{402BF6D5-BC22-4BEB-9027-2D822CD0A19A}" srcOrd="0" destOrd="0" presId="urn:microsoft.com/office/officeart/2011/layout/ThemePictureAlternatingAccent"/>
    <dgm:cxn modelId="{A19CA0E6-55BD-4F0C-8CDC-0110F4AD5309}" srcId="{70B4E3E7-92BD-4BA3-8C93-826D98F65609}" destId="{EF85E227-2C46-46B0-8C25-15ED58A3377E}" srcOrd="0" destOrd="0" parTransId="{7F9D886D-9CFA-4563-A162-D72A4054237D}" sibTransId="{1136A496-F399-4DBF-9A3B-5C59A41A4C20}"/>
    <dgm:cxn modelId="{CE4E5D8B-4506-4318-ABFA-F0CAF1D03C46}" type="presParOf" srcId="{402BF6D5-BC22-4BEB-9027-2D822CD0A19A}" destId="{7F383395-A406-466B-9E8C-672150081A67}" srcOrd="0" destOrd="0" presId="urn:microsoft.com/office/officeart/2011/layout/ThemePictureAlternatingAccent"/>
    <dgm:cxn modelId="{D4749EDE-E448-4153-A17A-E88AA182D9F2}" type="presParOf" srcId="{7F383395-A406-466B-9E8C-672150081A67}" destId="{63E8F094-BB29-4F1C-8DE8-869308440306}" srcOrd="0" destOrd="0" presId="urn:microsoft.com/office/officeart/2011/layout/ThemePictureAlternatingAccent"/>
    <dgm:cxn modelId="{B7812232-B4FD-450C-BD7C-3D7A9AE1D0FD}" type="presParOf" srcId="{402BF6D5-BC22-4BEB-9027-2D822CD0A19A}" destId="{BF7C867C-0ECC-4DC7-8F13-5617889C754B}" srcOrd="1" destOrd="0" presId="urn:microsoft.com/office/officeart/2011/layout/ThemePictureAlternatingAccen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B4E3E7-92BD-4BA3-8C93-826D98F65609}" type="doc">
      <dgm:prSet loTypeId="urn:microsoft.com/office/officeart/2011/layout/ThemePictureAlternatingAccent" loCatId="picture" qsTypeId="urn:microsoft.com/office/officeart/2005/8/quickstyle/simple1#2" qsCatId="simple" csTypeId="urn:microsoft.com/office/officeart/2005/8/colors/accent1_2#2" csCatId="accent1" phldr="1"/>
      <dgm:spPr/>
      <dgm:t>
        <a:bodyPr/>
        <a:lstStyle/>
        <a:p>
          <a:endParaRPr lang="en-US"/>
        </a:p>
      </dgm:t>
    </dgm:pt>
    <dgm:pt modelId="{EF85E227-2C46-46B0-8C25-15ED58A3377E}">
      <dgm:prSet phldrT="[Text]"/>
      <dgm:spPr/>
      <dgm:t>
        <a:bodyPr/>
        <a:lstStyle/>
        <a:p>
          <a:endParaRPr lang="en-US" dirty="0"/>
        </a:p>
      </dgm:t>
    </dgm:pt>
    <dgm:pt modelId="{7F9D886D-9CFA-4563-A162-D72A4054237D}" type="parTrans" cxnId="{A19CA0E6-55BD-4F0C-8CDC-0110F4AD5309}">
      <dgm:prSet/>
      <dgm:spPr/>
      <dgm:t>
        <a:bodyPr/>
        <a:lstStyle/>
        <a:p>
          <a:endParaRPr lang="en-US"/>
        </a:p>
      </dgm:t>
    </dgm:pt>
    <dgm:pt modelId="{1136A496-F399-4DBF-9A3B-5C59A41A4C20}" type="sibTrans" cxnId="{A19CA0E6-55BD-4F0C-8CDC-0110F4AD5309}">
      <dgm:prSet/>
      <dgm:spPr/>
      <dgm:t>
        <a:bodyPr/>
        <a:lstStyle/>
        <a:p>
          <a:endParaRPr lang="en-US"/>
        </a:p>
      </dgm:t>
    </dgm:pt>
    <dgm:pt modelId="{402BF6D5-BC22-4BEB-9027-2D822CD0A19A}" type="pres">
      <dgm:prSet presAssocID="{70B4E3E7-92BD-4BA3-8C93-826D98F65609}" presName="Name0" presStyleCnt="0">
        <dgm:presLayoutVars>
          <dgm:chMax val="9"/>
          <dgm:chPref val="9"/>
        </dgm:presLayoutVars>
      </dgm:prSet>
      <dgm:spPr/>
    </dgm:pt>
    <dgm:pt modelId="{7F383395-A406-466B-9E8C-672150081A67}" type="pres">
      <dgm:prSet presAssocID="{EF85E227-2C46-46B0-8C25-15ED58A3377E}" presName="picture1" presStyleCnt="0"/>
      <dgm:spPr/>
    </dgm:pt>
    <dgm:pt modelId="{63E8F094-BB29-4F1C-8DE8-869308440306}" type="pres">
      <dgm:prSet presAssocID="{EF85E227-2C46-46B0-8C25-15ED58A3377E}" presName="picture" presStyleLbl="alignImgPlace1" presStyleIdx="0" presStyleCnt="1" custScaleY="131625" custLinFactNeighborX="-229" custLinFactNeighborY="-400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a:noFill/>
        </a:ln>
      </dgm:spPr>
    </dgm:pt>
    <dgm:pt modelId="{BF7C867C-0ECC-4DC7-8F13-5617889C754B}" type="pres">
      <dgm:prSet presAssocID="{EF85E227-2C46-46B0-8C25-15ED58A3377E}" presName="parent1" presStyleLbl="node1" presStyleIdx="0" presStyleCnt="0">
        <dgm:presLayoutVars>
          <dgm:chMax val="0"/>
          <dgm:chPref val="0"/>
          <dgm:bulletEnabled val="1"/>
        </dgm:presLayoutVars>
      </dgm:prSet>
      <dgm:spPr/>
    </dgm:pt>
  </dgm:ptLst>
  <dgm:cxnLst>
    <dgm:cxn modelId="{448D0C04-82BF-4050-B61D-EA68E9B929A0}" type="presOf" srcId="{70B4E3E7-92BD-4BA3-8C93-826D98F65609}" destId="{402BF6D5-BC22-4BEB-9027-2D822CD0A19A}" srcOrd="0" destOrd="0" presId="urn:microsoft.com/office/officeart/2011/layout/ThemePictureAlternatingAccent"/>
    <dgm:cxn modelId="{13339E1F-2C1C-4F71-88D0-029C77DFF49C}" type="presOf" srcId="{EF85E227-2C46-46B0-8C25-15ED58A3377E}" destId="{BF7C867C-0ECC-4DC7-8F13-5617889C754B}" srcOrd="0" destOrd="0" presId="urn:microsoft.com/office/officeart/2011/layout/ThemePictureAlternatingAccent"/>
    <dgm:cxn modelId="{A19CA0E6-55BD-4F0C-8CDC-0110F4AD5309}" srcId="{70B4E3E7-92BD-4BA3-8C93-826D98F65609}" destId="{EF85E227-2C46-46B0-8C25-15ED58A3377E}" srcOrd="0" destOrd="0" parTransId="{7F9D886D-9CFA-4563-A162-D72A4054237D}" sibTransId="{1136A496-F399-4DBF-9A3B-5C59A41A4C20}"/>
    <dgm:cxn modelId="{154D1127-762B-41CB-B6E9-68D5CEA79FFA}" type="presParOf" srcId="{402BF6D5-BC22-4BEB-9027-2D822CD0A19A}" destId="{7F383395-A406-466B-9E8C-672150081A67}" srcOrd="0" destOrd="0" presId="urn:microsoft.com/office/officeart/2011/layout/ThemePictureAlternatingAccent"/>
    <dgm:cxn modelId="{F4783342-4FBF-4A39-8FA0-D988CB6AAD4C}" type="presParOf" srcId="{7F383395-A406-466B-9E8C-672150081A67}" destId="{63E8F094-BB29-4F1C-8DE8-869308440306}" srcOrd="0" destOrd="0" presId="urn:microsoft.com/office/officeart/2011/layout/ThemePictureAlternatingAccent"/>
    <dgm:cxn modelId="{6403BD92-A4E9-4AC1-86EF-71BC5BA90CE5}" type="presParOf" srcId="{402BF6D5-BC22-4BEB-9027-2D822CD0A19A}" destId="{BF7C867C-0ECC-4DC7-8F13-5617889C754B}" srcOrd="1" destOrd="0" presId="urn:microsoft.com/office/officeart/2011/layout/ThemePictureAlternatingAccent"/>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B4E3E7-92BD-4BA3-8C93-826D98F65609}" type="doc">
      <dgm:prSet loTypeId="urn:microsoft.com/office/officeart/2011/layout/ThemePictureAlternatingAccent" loCatId="picture" qsTypeId="urn:microsoft.com/office/officeart/2005/8/quickstyle/simple1#3" qsCatId="simple" csTypeId="urn:microsoft.com/office/officeart/2005/8/colors/accent1_2#3" csCatId="accent1" phldr="1"/>
      <dgm:spPr/>
      <dgm:t>
        <a:bodyPr/>
        <a:lstStyle/>
        <a:p>
          <a:endParaRPr lang="en-US"/>
        </a:p>
      </dgm:t>
    </dgm:pt>
    <dgm:pt modelId="{EF85E227-2C46-46B0-8C25-15ED58A3377E}">
      <dgm:prSet phldrT="[Text]"/>
      <dgm:spPr/>
      <dgm:t>
        <a:bodyPr/>
        <a:lstStyle/>
        <a:p>
          <a:endParaRPr lang="en-US" dirty="0"/>
        </a:p>
      </dgm:t>
    </dgm:pt>
    <dgm:pt modelId="{7F9D886D-9CFA-4563-A162-D72A4054237D}" type="parTrans" cxnId="{A19CA0E6-55BD-4F0C-8CDC-0110F4AD5309}">
      <dgm:prSet/>
      <dgm:spPr/>
      <dgm:t>
        <a:bodyPr/>
        <a:lstStyle/>
        <a:p>
          <a:endParaRPr lang="en-US"/>
        </a:p>
      </dgm:t>
    </dgm:pt>
    <dgm:pt modelId="{1136A496-F399-4DBF-9A3B-5C59A41A4C20}" type="sibTrans" cxnId="{A19CA0E6-55BD-4F0C-8CDC-0110F4AD5309}">
      <dgm:prSet/>
      <dgm:spPr/>
      <dgm:t>
        <a:bodyPr/>
        <a:lstStyle/>
        <a:p>
          <a:endParaRPr lang="en-US"/>
        </a:p>
      </dgm:t>
    </dgm:pt>
    <dgm:pt modelId="{402BF6D5-BC22-4BEB-9027-2D822CD0A19A}" type="pres">
      <dgm:prSet presAssocID="{70B4E3E7-92BD-4BA3-8C93-826D98F65609}" presName="Name0" presStyleCnt="0">
        <dgm:presLayoutVars>
          <dgm:chMax val="9"/>
          <dgm:chPref val="9"/>
        </dgm:presLayoutVars>
      </dgm:prSet>
      <dgm:spPr/>
    </dgm:pt>
    <dgm:pt modelId="{7F383395-A406-466B-9E8C-672150081A67}" type="pres">
      <dgm:prSet presAssocID="{EF85E227-2C46-46B0-8C25-15ED58A3377E}" presName="picture1" presStyleCnt="0"/>
      <dgm:spPr/>
    </dgm:pt>
    <dgm:pt modelId="{63E8F094-BB29-4F1C-8DE8-869308440306}" type="pres">
      <dgm:prSet presAssocID="{EF85E227-2C46-46B0-8C25-15ED58A3377E}" presName="picture" presStyleLbl="alignImgPlace1" presStyleIdx="0" presStyleCnt="1" custScaleY="131625" custLinFactNeighborX="-229" custLinFactNeighborY="-400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a:ln>
          <a:noFill/>
        </a:ln>
      </dgm:spPr>
    </dgm:pt>
    <dgm:pt modelId="{BF7C867C-0ECC-4DC7-8F13-5617889C754B}" type="pres">
      <dgm:prSet presAssocID="{EF85E227-2C46-46B0-8C25-15ED58A3377E}" presName="parent1" presStyleLbl="node1" presStyleIdx="0" presStyleCnt="0">
        <dgm:presLayoutVars>
          <dgm:chMax val="0"/>
          <dgm:chPref val="0"/>
          <dgm:bulletEnabled val="1"/>
        </dgm:presLayoutVars>
      </dgm:prSet>
      <dgm:spPr/>
    </dgm:pt>
  </dgm:ptLst>
  <dgm:cxnLst>
    <dgm:cxn modelId="{02FE8B76-736D-4CD6-92BE-90DCDE07540B}" type="presOf" srcId="{EF85E227-2C46-46B0-8C25-15ED58A3377E}" destId="{BF7C867C-0ECC-4DC7-8F13-5617889C754B}" srcOrd="0" destOrd="0" presId="urn:microsoft.com/office/officeart/2011/layout/ThemePictureAlternatingAccent"/>
    <dgm:cxn modelId="{9B20D0D9-ADB3-4C54-A216-ED1061074F79}" type="presOf" srcId="{70B4E3E7-92BD-4BA3-8C93-826D98F65609}" destId="{402BF6D5-BC22-4BEB-9027-2D822CD0A19A}" srcOrd="0" destOrd="0" presId="urn:microsoft.com/office/officeart/2011/layout/ThemePictureAlternatingAccent"/>
    <dgm:cxn modelId="{A19CA0E6-55BD-4F0C-8CDC-0110F4AD5309}" srcId="{70B4E3E7-92BD-4BA3-8C93-826D98F65609}" destId="{EF85E227-2C46-46B0-8C25-15ED58A3377E}" srcOrd="0" destOrd="0" parTransId="{7F9D886D-9CFA-4563-A162-D72A4054237D}" sibTransId="{1136A496-F399-4DBF-9A3B-5C59A41A4C20}"/>
    <dgm:cxn modelId="{35EAFF5F-9C00-408C-8226-D6E47627E1D1}" type="presParOf" srcId="{402BF6D5-BC22-4BEB-9027-2D822CD0A19A}" destId="{7F383395-A406-466B-9E8C-672150081A67}" srcOrd="0" destOrd="0" presId="urn:microsoft.com/office/officeart/2011/layout/ThemePictureAlternatingAccent"/>
    <dgm:cxn modelId="{1AA2C57A-79C1-4DF3-B156-A94F0F3DC888}" type="presParOf" srcId="{7F383395-A406-466B-9E8C-672150081A67}" destId="{63E8F094-BB29-4F1C-8DE8-869308440306}" srcOrd="0" destOrd="0" presId="urn:microsoft.com/office/officeart/2011/layout/ThemePictureAlternatingAccent"/>
    <dgm:cxn modelId="{F13561D0-F0FA-4C6E-84E9-9AA9A8C64332}" type="presParOf" srcId="{402BF6D5-BC22-4BEB-9027-2D822CD0A19A}" destId="{BF7C867C-0ECC-4DC7-8F13-5617889C754B}" srcOrd="1" destOrd="0" presId="urn:microsoft.com/office/officeart/2011/layout/ThemePictureAlternatingAccent"/>
  </dgm:cxnLst>
  <dgm:bg/>
  <dgm:whole>
    <a:ln>
      <a:noFill/>
    </a:ln>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B4E3E7-92BD-4BA3-8C93-826D98F65609}" type="doc">
      <dgm:prSet loTypeId="urn:microsoft.com/office/officeart/2011/layout/ThemePictureAlternatingAccent" loCatId="picture" qsTypeId="urn:microsoft.com/office/officeart/2005/8/quickstyle/simple1#4" qsCatId="simple" csTypeId="urn:microsoft.com/office/officeart/2005/8/colors/accent1_2#4" csCatId="accent1" phldr="1"/>
      <dgm:spPr/>
      <dgm:t>
        <a:bodyPr/>
        <a:lstStyle/>
        <a:p>
          <a:endParaRPr lang="en-US"/>
        </a:p>
      </dgm:t>
    </dgm:pt>
    <dgm:pt modelId="{EF85E227-2C46-46B0-8C25-15ED58A3377E}">
      <dgm:prSet phldrT="[Text]"/>
      <dgm:spPr/>
      <dgm:t>
        <a:bodyPr/>
        <a:lstStyle/>
        <a:p>
          <a:endParaRPr lang="en-US" dirty="0"/>
        </a:p>
      </dgm:t>
    </dgm:pt>
    <dgm:pt modelId="{7F9D886D-9CFA-4563-A162-D72A4054237D}" type="parTrans" cxnId="{A19CA0E6-55BD-4F0C-8CDC-0110F4AD5309}">
      <dgm:prSet/>
      <dgm:spPr/>
      <dgm:t>
        <a:bodyPr/>
        <a:lstStyle/>
        <a:p>
          <a:endParaRPr lang="en-US"/>
        </a:p>
      </dgm:t>
    </dgm:pt>
    <dgm:pt modelId="{1136A496-F399-4DBF-9A3B-5C59A41A4C20}" type="sibTrans" cxnId="{A19CA0E6-55BD-4F0C-8CDC-0110F4AD5309}">
      <dgm:prSet/>
      <dgm:spPr/>
      <dgm:t>
        <a:bodyPr/>
        <a:lstStyle/>
        <a:p>
          <a:endParaRPr lang="en-US"/>
        </a:p>
      </dgm:t>
    </dgm:pt>
    <dgm:pt modelId="{402BF6D5-BC22-4BEB-9027-2D822CD0A19A}" type="pres">
      <dgm:prSet presAssocID="{70B4E3E7-92BD-4BA3-8C93-826D98F65609}" presName="Name0" presStyleCnt="0">
        <dgm:presLayoutVars>
          <dgm:chMax val="9"/>
          <dgm:chPref val="9"/>
        </dgm:presLayoutVars>
      </dgm:prSet>
      <dgm:spPr/>
    </dgm:pt>
    <dgm:pt modelId="{7F383395-A406-466B-9E8C-672150081A67}" type="pres">
      <dgm:prSet presAssocID="{EF85E227-2C46-46B0-8C25-15ED58A3377E}" presName="picture1" presStyleCnt="0"/>
      <dgm:spPr/>
    </dgm:pt>
    <dgm:pt modelId="{63E8F094-BB29-4F1C-8DE8-869308440306}" type="pres">
      <dgm:prSet presAssocID="{EF85E227-2C46-46B0-8C25-15ED58A3377E}" presName="picture" presStyleLbl="alignImgPlace1" presStyleIdx="0" presStyleCnt="1" custScaleY="131625" custLinFactNeighborX="-229" custLinFactNeighborY="-400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9000" r="-9000"/>
          </a:stretch>
        </a:blipFill>
        <a:ln>
          <a:noFill/>
        </a:ln>
      </dgm:spPr>
    </dgm:pt>
    <dgm:pt modelId="{BF7C867C-0ECC-4DC7-8F13-5617889C754B}" type="pres">
      <dgm:prSet presAssocID="{EF85E227-2C46-46B0-8C25-15ED58A3377E}" presName="parent1" presStyleLbl="node1" presStyleIdx="0" presStyleCnt="0">
        <dgm:presLayoutVars>
          <dgm:chMax val="0"/>
          <dgm:chPref val="0"/>
          <dgm:bulletEnabled val="1"/>
        </dgm:presLayoutVars>
      </dgm:prSet>
      <dgm:spPr/>
    </dgm:pt>
  </dgm:ptLst>
  <dgm:cxnLst>
    <dgm:cxn modelId="{07173B49-015C-4CDF-9A1C-8393C2B3DEAD}" type="presOf" srcId="{EF85E227-2C46-46B0-8C25-15ED58A3377E}" destId="{BF7C867C-0ECC-4DC7-8F13-5617889C754B}" srcOrd="0" destOrd="0" presId="urn:microsoft.com/office/officeart/2011/layout/ThemePictureAlternatingAccent"/>
    <dgm:cxn modelId="{C00F207A-E7B5-44F8-A202-AC922B7432F1}" type="presOf" srcId="{70B4E3E7-92BD-4BA3-8C93-826D98F65609}" destId="{402BF6D5-BC22-4BEB-9027-2D822CD0A19A}" srcOrd="0" destOrd="0" presId="urn:microsoft.com/office/officeart/2011/layout/ThemePictureAlternatingAccent"/>
    <dgm:cxn modelId="{A19CA0E6-55BD-4F0C-8CDC-0110F4AD5309}" srcId="{70B4E3E7-92BD-4BA3-8C93-826D98F65609}" destId="{EF85E227-2C46-46B0-8C25-15ED58A3377E}" srcOrd="0" destOrd="0" parTransId="{7F9D886D-9CFA-4563-A162-D72A4054237D}" sibTransId="{1136A496-F399-4DBF-9A3B-5C59A41A4C20}"/>
    <dgm:cxn modelId="{0EE200A4-FE8C-49DF-9A08-404C9253BC2B}" type="presParOf" srcId="{402BF6D5-BC22-4BEB-9027-2D822CD0A19A}" destId="{7F383395-A406-466B-9E8C-672150081A67}" srcOrd="0" destOrd="0" presId="urn:microsoft.com/office/officeart/2011/layout/ThemePictureAlternatingAccent"/>
    <dgm:cxn modelId="{EE4CC60C-6565-4C6A-BDDF-8281441AB298}" type="presParOf" srcId="{7F383395-A406-466B-9E8C-672150081A67}" destId="{63E8F094-BB29-4F1C-8DE8-869308440306}" srcOrd="0" destOrd="0" presId="urn:microsoft.com/office/officeart/2011/layout/ThemePictureAlternatingAccent"/>
    <dgm:cxn modelId="{FDBD4E86-A65C-4FF7-B8E7-EDE530065BD1}" type="presParOf" srcId="{402BF6D5-BC22-4BEB-9027-2D822CD0A19A}" destId="{BF7C867C-0ECC-4DC7-8F13-5617889C754B}" srcOrd="1" destOrd="0" presId="urn:microsoft.com/office/officeart/2011/layout/ThemePictureAlternatingAccent"/>
  </dgm:cxnLst>
  <dgm:bg/>
  <dgm:whole>
    <a:ln>
      <a:noFill/>
    </a:ln>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8F094-BB29-4F1C-8DE8-869308440306}">
      <dsp:nvSpPr>
        <dsp:cNvPr id="0" name=""/>
        <dsp:cNvSpPr/>
      </dsp:nvSpPr>
      <dsp:spPr>
        <a:xfrm>
          <a:off x="0" y="-1"/>
          <a:ext cx="2524225" cy="2050933"/>
        </a:xfrm>
        <a:prstGeom prst="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6950" r="-2305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F7C867C-0ECC-4DC7-8F13-5617889C754B}">
      <dsp:nvSpPr>
        <dsp:cNvPr id="0" name=""/>
        <dsp:cNvSpPr/>
      </dsp:nvSpPr>
      <dsp:spPr>
        <a:xfrm>
          <a:off x="0" y="1613827"/>
          <a:ext cx="2524225" cy="1816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13970" rIns="41910" bIns="13970" numCol="1" spcCol="1270" anchor="b" anchorCtr="0">
          <a:noAutofit/>
        </a:bodyPr>
        <a:lstStyle/>
        <a:p>
          <a:pPr marL="0" lvl="0" indent="0" algn="l" defTabSz="488950">
            <a:lnSpc>
              <a:spcPct val="90000"/>
            </a:lnSpc>
            <a:spcBef>
              <a:spcPct val="0"/>
            </a:spcBef>
            <a:spcAft>
              <a:spcPct val="35000"/>
            </a:spcAft>
            <a:buNone/>
          </a:pPr>
          <a:endParaRPr lang="en-US" sz="1100" kern="1200" dirty="0"/>
        </a:p>
      </dsp:txBody>
      <dsp:txXfrm>
        <a:off x="0" y="1613827"/>
        <a:ext cx="2524225" cy="181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8F094-BB29-4F1C-8DE8-869308440306}">
      <dsp:nvSpPr>
        <dsp:cNvPr id="0" name=""/>
        <dsp:cNvSpPr/>
      </dsp:nvSpPr>
      <dsp:spPr>
        <a:xfrm>
          <a:off x="0" y="-1"/>
          <a:ext cx="2524225" cy="205093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F7C867C-0ECC-4DC7-8F13-5617889C754B}">
      <dsp:nvSpPr>
        <dsp:cNvPr id="0" name=""/>
        <dsp:cNvSpPr/>
      </dsp:nvSpPr>
      <dsp:spPr>
        <a:xfrm>
          <a:off x="0" y="1613827"/>
          <a:ext cx="2524225" cy="1816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13970" rIns="41910" bIns="13970" numCol="1" spcCol="1270" anchor="b" anchorCtr="0">
          <a:noAutofit/>
        </a:bodyPr>
        <a:lstStyle/>
        <a:p>
          <a:pPr marL="0" lvl="0" indent="0" algn="l" defTabSz="488950">
            <a:lnSpc>
              <a:spcPct val="90000"/>
            </a:lnSpc>
            <a:spcBef>
              <a:spcPct val="0"/>
            </a:spcBef>
            <a:spcAft>
              <a:spcPct val="35000"/>
            </a:spcAft>
            <a:buNone/>
          </a:pPr>
          <a:endParaRPr lang="en-US" sz="1100" kern="1200" dirty="0"/>
        </a:p>
      </dsp:txBody>
      <dsp:txXfrm>
        <a:off x="0" y="1613827"/>
        <a:ext cx="2524225" cy="181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8F094-BB29-4F1C-8DE8-869308440306}">
      <dsp:nvSpPr>
        <dsp:cNvPr id="0" name=""/>
        <dsp:cNvSpPr/>
      </dsp:nvSpPr>
      <dsp:spPr>
        <a:xfrm>
          <a:off x="0" y="-1"/>
          <a:ext cx="2524225" cy="205093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F7C867C-0ECC-4DC7-8F13-5617889C754B}">
      <dsp:nvSpPr>
        <dsp:cNvPr id="0" name=""/>
        <dsp:cNvSpPr/>
      </dsp:nvSpPr>
      <dsp:spPr>
        <a:xfrm>
          <a:off x="0" y="1613827"/>
          <a:ext cx="2524225" cy="1816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13970" rIns="41910" bIns="13970" numCol="1" spcCol="1270" anchor="b" anchorCtr="0">
          <a:noAutofit/>
        </a:bodyPr>
        <a:lstStyle/>
        <a:p>
          <a:pPr marL="0" lvl="0" indent="0" algn="l" defTabSz="488950">
            <a:lnSpc>
              <a:spcPct val="90000"/>
            </a:lnSpc>
            <a:spcBef>
              <a:spcPct val="0"/>
            </a:spcBef>
            <a:spcAft>
              <a:spcPct val="35000"/>
            </a:spcAft>
            <a:buNone/>
          </a:pPr>
          <a:endParaRPr lang="en-US" sz="1100" kern="1200" dirty="0"/>
        </a:p>
      </dsp:txBody>
      <dsp:txXfrm>
        <a:off x="0" y="1613827"/>
        <a:ext cx="2524225" cy="1816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8F094-BB29-4F1C-8DE8-869308440306}">
      <dsp:nvSpPr>
        <dsp:cNvPr id="0" name=""/>
        <dsp:cNvSpPr/>
      </dsp:nvSpPr>
      <dsp:spPr>
        <a:xfrm>
          <a:off x="0" y="-1"/>
          <a:ext cx="2524225" cy="205093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F7C867C-0ECC-4DC7-8F13-5617889C754B}">
      <dsp:nvSpPr>
        <dsp:cNvPr id="0" name=""/>
        <dsp:cNvSpPr/>
      </dsp:nvSpPr>
      <dsp:spPr>
        <a:xfrm>
          <a:off x="0" y="1613827"/>
          <a:ext cx="2524225" cy="1816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13970" rIns="41910" bIns="13970" numCol="1" spcCol="1270" anchor="b" anchorCtr="0">
          <a:noAutofit/>
        </a:bodyPr>
        <a:lstStyle/>
        <a:p>
          <a:pPr marL="0" lvl="0" indent="0" algn="l" defTabSz="488950">
            <a:lnSpc>
              <a:spcPct val="90000"/>
            </a:lnSpc>
            <a:spcBef>
              <a:spcPct val="0"/>
            </a:spcBef>
            <a:spcAft>
              <a:spcPct val="35000"/>
            </a:spcAft>
            <a:buNone/>
          </a:pPr>
          <a:endParaRPr lang="en-US" sz="1100" kern="1200" dirty="0"/>
        </a:p>
      </dsp:txBody>
      <dsp:txXfrm>
        <a:off x="0" y="1613827"/>
        <a:ext cx="2524225" cy="181681"/>
      </dsp:txXfrm>
    </dsp:sp>
  </dsp:spTree>
</dsp:drawing>
</file>

<file path=ppt/diagrams/layout1.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15FCA89-FF5F-45B2-B08D-AB65FEEC32B0}"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E5B14-A227-4183-BC55-4AB0028DE6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5FCA89-FF5F-45B2-B08D-AB65FEEC32B0}"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E5B14-A227-4183-BC55-4AB0028DE6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5FCA89-FF5F-45B2-B08D-AB65FEEC32B0}"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E5B14-A227-4183-BC55-4AB0028DE6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5FCA89-FF5F-45B2-B08D-AB65FEEC32B0}"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E5B14-A227-4183-BC55-4AB0028DE6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5FCA89-FF5F-45B2-B08D-AB65FEEC32B0}"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E5B14-A227-4183-BC55-4AB0028DE6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15FCA89-FF5F-45B2-B08D-AB65FEEC32B0}" type="datetimeFigureOut">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E5B14-A227-4183-BC55-4AB0028DE6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15FCA89-FF5F-45B2-B08D-AB65FEEC32B0}" type="datetimeFigureOut">
              <a:rPr lang="zh-CN" altLang="en-US" smtClean="0"/>
              <a:t>2021/10/25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7E5B14-A227-4183-BC55-4AB0028DE6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5FCA89-FF5F-45B2-B08D-AB65FEEC32B0}" type="datetimeFigureOut">
              <a:rPr lang="zh-CN" altLang="en-US" smtClean="0"/>
              <a:t>2021/10/25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7E5B14-A227-4183-BC55-4AB0028DE6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5FCA89-FF5F-45B2-B08D-AB65FEEC32B0}" type="datetimeFigureOut">
              <a:rPr lang="zh-CN" altLang="en-US" smtClean="0"/>
              <a:t>2021/10/25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7E5B14-A227-4183-BC55-4AB0028DE6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5FCA89-FF5F-45B2-B08D-AB65FEEC32B0}" type="datetimeFigureOut">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E5B14-A227-4183-BC55-4AB0028DE6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5FCA89-FF5F-45B2-B08D-AB65FEEC32B0}" type="datetimeFigureOut">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E5B14-A227-4183-BC55-4AB0028DE6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FCA89-FF5F-45B2-B08D-AB65FEEC32B0}" type="datetimeFigureOut">
              <a:rPr lang="zh-CN" altLang="en-US" smtClean="0"/>
              <a:t>2021/10/25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E5B14-A227-4183-BC55-4AB0028DE6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1.jpeg"/><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6729" t="6971" r="7002" b="7452"/>
          <a:stretch>
            <a:fillRect/>
          </a:stretch>
        </p:blipFill>
        <p:spPr>
          <a:xfrm>
            <a:off x="-3826276" y="-680649"/>
            <a:ext cx="12192000" cy="6858000"/>
          </a:xfrm>
          <a:prstGeom prst="rect">
            <a:avLst/>
          </a:prstGeom>
        </p:spPr>
      </p:pic>
      <p:sp>
        <p:nvSpPr>
          <p:cNvPr id="3" name="文本框 2"/>
          <p:cNvSpPr txBox="1"/>
          <p:nvPr/>
        </p:nvSpPr>
        <p:spPr>
          <a:xfrm>
            <a:off x="1393685" y="2748351"/>
            <a:ext cx="9964143" cy="1077218"/>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耐候钢在不同</a:t>
            </a:r>
            <a:r>
              <a:rPr lang="en-US" altLang="zh-CN" sz="3200" dirty="0">
                <a:latin typeface="微软雅黑" panose="020B0503020204020204" pitchFamily="34" charset="-122"/>
                <a:ea typeface="微软雅黑" panose="020B0503020204020204" pitchFamily="34" charset="-122"/>
              </a:rPr>
              <a:t>NaCl</a:t>
            </a:r>
            <a:r>
              <a:rPr lang="zh-CN" altLang="en-US" sz="3200" dirty="0">
                <a:latin typeface="微软雅黑" panose="020B0503020204020204" pitchFamily="34" charset="-122"/>
                <a:ea typeface="微软雅黑" panose="020B0503020204020204" pitchFamily="34" charset="-122"/>
              </a:rPr>
              <a:t>浓度环境下的腐蚀行为及</a:t>
            </a:r>
            <a:r>
              <a:rPr lang="en-US" altLang="zh-CN" sz="3200" dirty="0">
                <a:latin typeface="微软雅黑" panose="020B0503020204020204" pitchFamily="34" charset="-122"/>
                <a:ea typeface="微软雅黑" panose="020B0503020204020204" pitchFamily="34" charset="-122"/>
              </a:rPr>
              <a:t>Cu</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Ni</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Mo</a:t>
            </a:r>
            <a:r>
              <a:rPr lang="zh-CN" altLang="en-US" sz="3200" dirty="0">
                <a:latin typeface="微软雅黑" panose="020B0503020204020204" pitchFamily="34" charset="-122"/>
                <a:ea typeface="微软雅黑" panose="020B0503020204020204" pitchFamily="34" charset="-122"/>
              </a:rPr>
              <a:t>的作用</a:t>
            </a:r>
          </a:p>
        </p:txBody>
      </p:sp>
      <p:sp>
        <p:nvSpPr>
          <p:cNvPr id="4" name="文本框 3"/>
          <p:cNvSpPr txBox="1"/>
          <p:nvPr/>
        </p:nvSpPr>
        <p:spPr>
          <a:xfrm>
            <a:off x="1499670" y="3825569"/>
            <a:ext cx="9192660" cy="707886"/>
          </a:xfrm>
          <a:prstGeom prst="rect">
            <a:avLst/>
          </a:prstGeom>
          <a:noFill/>
          <a:ln w="3175">
            <a:no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2000" dirty="0">
                <a:solidFill>
                  <a:schemeClr val="tx1"/>
                </a:solidFill>
              </a:rPr>
              <a:t>On how the corrosion behavior and the functions of Cu, Ni and Mo of the weathering steel in environments with different NaCl concentrations</a:t>
            </a:r>
            <a:endParaRPr lang="zh-CN" altLang="en-US" sz="2000" b="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45" name="文本框 44"/>
          <p:cNvSpPr txBox="1"/>
          <p:nvPr/>
        </p:nvSpPr>
        <p:spPr>
          <a:xfrm>
            <a:off x="1084153" y="327732"/>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6" name="TextBox 38"/>
          <p:cNvSpPr txBox="1"/>
          <p:nvPr/>
        </p:nvSpPr>
        <p:spPr>
          <a:xfrm>
            <a:off x="1239440" y="1042186"/>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sp>
        <p:nvSpPr>
          <p:cNvPr id="58" name="文本框 57"/>
          <p:cNvSpPr txBox="1"/>
          <p:nvPr/>
        </p:nvSpPr>
        <p:spPr>
          <a:xfrm>
            <a:off x="1846816" y="437552"/>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选题的思路与方法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5027673" y="564461"/>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4" name="Freeform 21"/>
          <p:cNvSpPr/>
          <p:nvPr/>
        </p:nvSpPr>
        <p:spPr>
          <a:xfrm>
            <a:off x="2694402" y="2025973"/>
            <a:ext cx="2160877" cy="2160876"/>
          </a:xfrm>
          <a:custGeom>
            <a:avLst/>
            <a:gdLst>
              <a:gd name="connsiteX0" fmla="*/ 0 w 2599531"/>
              <a:gd name="connsiteY0" fmla="*/ 1299766 h 2599531"/>
              <a:gd name="connsiteX1" fmla="*/ 1299766 w 2599531"/>
              <a:gd name="connsiteY1" fmla="*/ 0 h 2599531"/>
              <a:gd name="connsiteX2" fmla="*/ 2599532 w 2599531"/>
              <a:gd name="connsiteY2" fmla="*/ 1299766 h 2599531"/>
              <a:gd name="connsiteX3" fmla="*/ 1299766 w 2599531"/>
              <a:gd name="connsiteY3" fmla="*/ 2599532 h 2599531"/>
              <a:gd name="connsiteX4" fmla="*/ 0 w 2599531"/>
              <a:gd name="connsiteY4" fmla="*/ 1299766 h 2599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531" h="2599531">
                <a:moveTo>
                  <a:pt x="0" y="1299766"/>
                </a:moveTo>
                <a:cubicBezTo>
                  <a:pt x="0" y="581925"/>
                  <a:pt x="581925" y="0"/>
                  <a:pt x="1299766" y="0"/>
                </a:cubicBezTo>
                <a:cubicBezTo>
                  <a:pt x="2017607" y="0"/>
                  <a:pt x="2599532" y="581925"/>
                  <a:pt x="2599532" y="1299766"/>
                </a:cubicBezTo>
                <a:cubicBezTo>
                  <a:pt x="2599532" y="2017607"/>
                  <a:pt x="2017607" y="2599532"/>
                  <a:pt x="1299766" y="2599532"/>
                </a:cubicBezTo>
                <a:cubicBezTo>
                  <a:pt x="581925" y="2599532"/>
                  <a:pt x="0" y="2017607"/>
                  <a:pt x="0" y="1299766"/>
                </a:cubicBezTo>
                <a:close/>
              </a:path>
            </a:pathLst>
          </a:custGeom>
          <a:solidFill>
            <a:srgbClr val="BDD7EE"/>
          </a:solidFill>
          <a:ln w="25400">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523754" tIns="456893" rIns="523754" bIns="456893" numCol="1" spcCol="1270" anchor="ctr" anchorCtr="0">
            <a:noAutofit/>
          </a:bodyPr>
          <a:lstStyle/>
          <a:p>
            <a:pPr lvl="0" algn="ctr" defTabSz="2667000">
              <a:lnSpc>
                <a:spcPct val="90000"/>
              </a:lnSpc>
              <a:spcBef>
                <a:spcPct val="0"/>
              </a:spcBef>
              <a:spcAft>
                <a:spcPct val="35000"/>
              </a:spcAft>
            </a:pPr>
            <a:endParaRPr lang="id-ID" sz="6000" i="0" kern="1200" dirty="0">
              <a:solidFill>
                <a:schemeClr val="bg1">
                  <a:lumMod val="95000"/>
                </a:schemeClr>
              </a:solidFill>
              <a:latin typeface="FontAwesome" pitchFamily="2" charset="0"/>
            </a:endParaRPr>
          </a:p>
        </p:txBody>
      </p:sp>
      <p:sp>
        <p:nvSpPr>
          <p:cNvPr id="26" name="Oval 45"/>
          <p:cNvSpPr>
            <a:spLocks noChangeArrowheads="1"/>
          </p:cNvSpPr>
          <p:nvPr/>
        </p:nvSpPr>
        <p:spPr bwMode="auto">
          <a:xfrm>
            <a:off x="3667073" y="4240876"/>
            <a:ext cx="149117" cy="159675"/>
          </a:xfrm>
          <a:prstGeom prst="ellipse">
            <a:avLst/>
          </a:prstGeom>
          <a:solidFill>
            <a:schemeClr val="bg1"/>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lstStyle/>
          <a:p>
            <a:endParaRPr lang="en-US"/>
          </a:p>
        </p:txBody>
      </p:sp>
      <p:cxnSp>
        <p:nvCxnSpPr>
          <p:cNvPr id="27" name="Straight Connector 9"/>
          <p:cNvCxnSpPr/>
          <p:nvPr/>
        </p:nvCxnSpPr>
        <p:spPr>
          <a:xfrm rot="5400000">
            <a:off x="3535978" y="4635648"/>
            <a:ext cx="410401" cy="907"/>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0" name="Freeform 22"/>
          <p:cNvSpPr/>
          <p:nvPr/>
        </p:nvSpPr>
        <p:spPr>
          <a:xfrm>
            <a:off x="4423104" y="1814607"/>
            <a:ext cx="2583609" cy="2583608"/>
          </a:xfrm>
          <a:custGeom>
            <a:avLst/>
            <a:gdLst>
              <a:gd name="connsiteX0" fmla="*/ 0 w 3108077"/>
              <a:gd name="connsiteY0" fmla="*/ 1554039 h 3108077"/>
              <a:gd name="connsiteX1" fmla="*/ 1554039 w 3108077"/>
              <a:gd name="connsiteY1" fmla="*/ 0 h 3108077"/>
              <a:gd name="connsiteX2" fmla="*/ 3108078 w 3108077"/>
              <a:gd name="connsiteY2" fmla="*/ 1554039 h 3108077"/>
              <a:gd name="connsiteX3" fmla="*/ 1554039 w 3108077"/>
              <a:gd name="connsiteY3" fmla="*/ 3108078 h 3108077"/>
              <a:gd name="connsiteX4" fmla="*/ 0 w 3108077"/>
              <a:gd name="connsiteY4" fmla="*/ 1554039 h 3108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8077" h="3108077">
                <a:moveTo>
                  <a:pt x="0" y="1554039"/>
                </a:moveTo>
                <a:cubicBezTo>
                  <a:pt x="0" y="695767"/>
                  <a:pt x="695767" y="0"/>
                  <a:pt x="1554039" y="0"/>
                </a:cubicBezTo>
                <a:cubicBezTo>
                  <a:pt x="2412311" y="0"/>
                  <a:pt x="3108078" y="695767"/>
                  <a:pt x="3108078" y="1554039"/>
                </a:cubicBezTo>
                <a:cubicBezTo>
                  <a:pt x="3108078" y="2412311"/>
                  <a:pt x="2412311" y="3108078"/>
                  <a:pt x="1554039" y="3108078"/>
                </a:cubicBezTo>
                <a:cubicBezTo>
                  <a:pt x="695767" y="3108078"/>
                  <a:pt x="0" y="2412311"/>
                  <a:pt x="0" y="1554039"/>
                </a:cubicBezTo>
                <a:close/>
              </a:path>
            </a:pathLst>
          </a:custGeom>
          <a:solidFill>
            <a:srgbClr val="5B9BD5"/>
          </a:solidFill>
          <a:ln w="25400">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598228" tIns="566927" rIns="598228" bIns="566927" numCol="1" spcCol="1270" anchor="ctr" anchorCtr="0">
            <a:noAutofit/>
          </a:bodyPr>
          <a:lstStyle/>
          <a:p>
            <a:pPr lvl="0" algn="ctr" defTabSz="3911600">
              <a:lnSpc>
                <a:spcPct val="90000"/>
              </a:lnSpc>
              <a:spcBef>
                <a:spcPct val="0"/>
              </a:spcBef>
              <a:spcAft>
                <a:spcPct val="35000"/>
              </a:spcAft>
            </a:pPr>
            <a:endParaRPr lang="id-ID" sz="8800" i="0" kern="1200" dirty="0">
              <a:solidFill>
                <a:schemeClr val="bg1">
                  <a:lumMod val="95000"/>
                </a:schemeClr>
              </a:solidFill>
              <a:latin typeface="FontAwesome" pitchFamily="2" charset="0"/>
            </a:endParaRPr>
          </a:p>
        </p:txBody>
      </p:sp>
      <p:sp>
        <p:nvSpPr>
          <p:cNvPr id="31" name="Oval 45"/>
          <p:cNvSpPr>
            <a:spLocks noChangeArrowheads="1"/>
          </p:cNvSpPr>
          <p:nvPr/>
        </p:nvSpPr>
        <p:spPr bwMode="auto">
          <a:xfrm>
            <a:off x="5609937" y="4442966"/>
            <a:ext cx="149117" cy="159675"/>
          </a:xfrm>
          <a:prstGeom prst="ellipse">
            <a:avLst/>
          </a:prstGeom>
          <a:solidFill>
            <a:schemeClr val="bg1"/>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lstStyle/>
          <a:p>
            <a:endParaRPr lang="en-US"/>
          </a:p>
        </p:txBody>
      </p:sp>
      <p:cxnSp>
        <p:nvCxnSpPr>
          <p:cNvPr id="32" name="Straight Connector 12"/>
          <p:cNvCxnSpPr/>
          <p:nvPr/>
        </p:nvCxnSpPr>
        <p:spPr>
          <a:xfrm rot="5400000">
            <a:off x="5478841" y="4837739"/>
            <a:ext cx="410401" cy="907"/>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5" name="Freeform 23"/>
          <p:cNvSpPr/>
          <p:nvPr/>
        </p:nvSpPr>
        <p:spPr>
          <a:xfrm>
            <a:off x="6574538" y="2159084"/>
            <a:ext cx="1808827" cy="1894655"/>
          </a:xfrm>
          <a:custGeom>
            <a:avLst/>
            <a:gdLst>
              <a:gd name="connsiteX0" fmla="*/ 0 w 2176015"/>
              <a:gd name="connsiteY0" fmla="*/ 1139634 h 2279268"/>
              <a:gd name="connsiteX1" fmla="*/ 1088008 w 2176015"/>
              <a:gd name="connsiteY1" fmla="*/ 0 h 2279268"/>
              <a:gd name="connsiteX2" fmla="*/ 2176016 w 2176015"/>
              <a:gd name="connsiteY2" fmla="*/ 1139634 h 2279268"/>
              <a:gd name="connsiteX3" fmla="*/ 1088008 w 2176015"/>
              <a:gd name="connsiteY3" fmla="*/ 2279268 h 2279268"/>
              <a:gd name="connsiteX4" fmla="*/ 0 w 2176015"/>
              <a:gd name="connsiteY4" fmla="*/ 1139634 h 227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015" h="2279268">
                <a:moveTo>
                  <a:pt x="0" y="1139634"/>
                </a:moveTo>
                <a:cubicBezTo>
                  <a:pt x="0" y="510232"/>
                  <a:pt x="487118" y="0"/>
                  <a:pt x="1088008" y="0"/>
                </a:cubicBezTo>
                <a:cubicBezTo>
                  <a:pt x="1688898" y="0"/>
                  <a:pt x="2176016" y="510232"/>
                  <a:pt x="2176016" y="1139634"/>
                </a:cubicBezTo>
                <a:cubicBezTo>
                  <a:pt x="2176016" y="1769036"/>
                  <a:pt x="1688898" y="2279268"/>
                  <a:pt x="1088008" y="2279268"/>
                </a:cubicBezTo>
                <a:cubicBezTo>
                  <a:pt x="487118" y="2279268"/>
                  <a:pt x="0" y="1769036"/>
                  <a:pt x="0" y="1139634"/>
                </a:cubicBezTo>
                <a:close/>
              </a:path>
            </a:pathLst>
          </a:custGeom>
          <a:solidFill>
            <a:srgbClr val="2E75B6"/>
          </a:solidFill>
          <a:ln w="25400">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61731" tIns="402371" rIns="461731" bIns="402371" numCol="1" spcCol="1270" anchor="ctr" anchorCtr="0">
            <a:noAutofit/>
          </a:bodyPr>
          <a:lstStyle/>
          <a:p>
            <a:pPr lvl="0" algn="ctr" defTabSz="2400300">
              <a:lnSpc>
                <a:spcPct val="90000"/>
              </a:lnSpc>
              <a:spcBef>
                <a:spcPct val="0"/>
              </a:spcBef>
              <a:spcAft>
                <a:spcPct val="35000"/>
              </a:spcAft>
            </a:pPr>
            <a:endParaRPr lang="id-ID" sz="5400" i="0" kern="1200" dirty="0">
              <a:solidFill>
                <a:schemeClr val="bg1">
                  <a:lumMod val="95000"/>
                </a:schemeClr>
              </a:solidFill>
              <a:latin typeface="FontAwesome" pitchFamily="2" charset="0"/>
            </a:endParaRPr>
          </a:p>
        </p:txBody>
      </p:sp>
      <p:sp>
        <p:nvSpPr>
          <p:cNvPr id="36" name="Oval 45"/>
          <p:cNvSpPr>
            <a:spLocks noChangeArrowheads="1"/>
          </p:cNvSpPr>
          <p:nvPr/>
        </p:nvSpPr>
        <p:spPr bwMode="auto">
          <a:xfrm>
            <a:off x="7420079" y="4093267"/>
            <a:ext cx="149117" cy="159675"/>
          </a:xfrm>
          <a:prstGeom prst="ellipse">
            <a:avLst/>
          </a:prstGeom>
          <a:solidFill>
            <a:schemeClr val="bg1"/>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lstStyle/>
          <a:p>
            <a:endParaRPr lang="en-US"/>
          </a:p>
        </p:txBody>
      </p:sp>
      <p:cxnSp>
        <p:nvCxnSpPr>
          <p:cNvPr id="37" name="Straight Connector 15"/>
          <p:cNvCxnSpPr/>
          <p:nvPr/>
        </p:nvCxnSpPr>
        <p:spPr>
          <a:xfrm rot="5400000">
            <a:off x="7288983" y="4488039"/>
            <a:ext cx="410401" cy="907"/>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0" name="Freeform 24"/>
          <p:cNvSpPr/>
          <p:nvPr/>
        </p:nvSpPr>
        <p:spPr>
          <a:xfrm>
            <a:off x="7951190" y="2358283"/>
            <a:ext cx="1496256" cy="1496256"/>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solidFill>
            <a:srgbClr val="005EA4"/>
          </a:solidFill>
          <a:ln w="25400">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6664" tIns="319483" rIns="406664" bIns="319483" numCol="1" spcCol="1270" anchor="ctr" anchorCtr="0">
            <a:noAutofit/>
          </a:bodyPr>
          <a:lstStyle/>
          <a:p>
            <a:pPr lvl="0" algn="ctr" defTabSz="1955800">
              <a:lnSpc>
                <a:spcPct val="90000"/>
              </a:lnSpc>
              <a:spcBef>
                <a:spcPct val="0"/>
              </a:spcBef>
              <a:spcAft>
                <a:spcPct val="35000"/>
              </a:spcAft>
            </a:pPr>
            <a:endParaRPr lang="id-ID" sz="4400" i="0" kern="1200" dirty="0">
              <a:solidFill>
                <a:schemeClr val="bg1">
                  <a:lumMod val="95000"/>
                </a:schemeClr>
              </a:solidFill>
              <a:latin typeface="FontAwesome" pitchFamily="2" charset="0"/>
            </a:endParaRPr>
          </a:p>
        </p:txBody>
      </p:sp>
      <p:sp>
        <p:nvSpPr>
          <p:cNvPr id="41" name="Oval 45"/>
          <p:cNvSpPr>
            <a:spLocks noChangeArrowheads="1"/>
          </p:cNvSpPr>
          <p:nvPr/>
        </p:nvSpPr>
        <p:spPr bwMode="auto">
          <a:xfrm>
            <a:off x="8656390" y="3879022"/>
            <a:ext cx="149117" cy="159675"/>
          </a:xfrm>
          <a:prstGeom prst="ellipse">
            <a:avLst/>
          </a:prstGeom>
          <a:solidFill>
            <a:schemeClr val="bg1"/>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lstStyle/>
          <a:p>
            <a:endParaRPr lang="en-US"/>
          </a:p>
        </p:txBody>
      </p:sp>
      <p:cxnSp>
        <p:nvCxnSpPr>
          <p:cNvPr id="42" name="Straight Connector 18"/>
          <p:cNvCxnSpPr/>
          <p:nvPr/>
        </p:nvCxnSpPr>
        <p:spPr>
          <a:xfrm rot="5400000">
            <a:off x="8580868" y="4218220"/>
            <a:ext cx="299252" cy="907"/>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7" name="Content Placeholder 2"/>
          <p:cNvSpPr txBox="1"/>
          <p:nvPr/>
        </p:nvSpPr>
        <p:spPr>
          <a:xfrm>
            <a:off x="3027491" y="2858764"/>
            <a:ext cx="1426468" cy="247647"/>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solidFill>
              </a:rPr>
              <a:t>Add title</a:t>
            </a:r>
          </a:p>
        </p:txBody>
      </p:sp>
      <p:sp>
        <p:nvSpPr>
          <p:cNvPr id="48" name="Content Placeholder 2"/>
          <p:cNvSpPr txBox="1"/>
          <p:nvPr/>
        </p:nvSpPr>
        <p:spPr>
          <a:xfrm>
            <a:off x="4963068" y="2858764"/>
            <a:ext cx="1426468" cy="247647"/>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solidFill>
              </a:rPr>
              <a:t>Add title</a:t>
            </a:r>
          </a:p>
        </p:txBody>
      </p:sp>
      <p:sp>
        <p:nvSpPr>
          <p:cNvPr id="49" name="Content Placeholder 2"/>
          <p:cNvSpPr txBox="1"/>
          <p:nvPr/>
        </p:nvSpPr>
        <p:spPr>
          <a:xfrm>
            <a:off x="6672512" y="2858764"/>
            <a:ext cx="1426468" cy="247647"/>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solidFill>
              </a:rPr>
              <a:t>Add title</a:t>
            </a:r>
          </a:p>
        </p:txBody>
      </p:sp>
      <p:sp>
        <p:nvSpPr>
          <p:cNvPr id="50" name="Content Placeholder 2"/>
          <p:cNvSpPr txBox="1"/>
          <p:nvPr/>
        </p:nvSpPr>
        <p:spPr>
          <a:xfrm>
            <a:off x="7986084" y="2858764"/>
            <a:ext cx="1426468" cy="247647"/>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solidFill>
              </a:rPr>
              <a:t>Add title</a:t>
            </a:r>
          </a:p>
        </p:txBody>
      </p:sp>
      <p:sp>
        <p:nvSpPr>
          <p:cNvPr id="51" name="文本框 50"/>
          <p:cNvSpPr txBox="1"/>
          <p:nvPr/>
        </p:nvSpPr>
        <p:spPr>
          <a:xfrm>
            <a:off x="3024889" y="4801881"/>
            <a:ext cx="1398215" cy="931909"/>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52" name="文本框 51"/>
          <p:cNvSpPr txBox="1"/>
          <p:nvPr/>
        </p:nvSpPr>
        <p:spPr>
          <a:xfrm>
            <a:off x="5015800" y="5043393"/>
            <a:ext cx="1398215" cy="931909"/>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53" name="文本框 52"/>
          <p:cNvSpPr txBox="1"/>
          <p:nvPr/>
        </p:nvSpPr>
        <p:spPr>
          <a:xfrm>
            <a:off x="6840925" y="4768834"/>
            <a:ext cx="1398215" cy="931909"/>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54" name="文本框 53"/>
          <p:cNvSpPr txBox="1"/>
          <p:nvPr/>
        </p:nvSpPr>
        <p:spPr>
          <a:xfrm>
            <a:off x="8223250" y="4462860"/>
            <a:ext cx="1398215" cy="931909"/>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grpSp>
        <p:nvGrpSpPr>
          <p:cNvPr id="10" name="组合 9"/>
          <p:cNvGrpSpPr/>
          <p:nvPr/>
        </p:nvGrpSpPr>
        <p:grpSpPr>
          <a:xfrm>
            <a:off x="3000374" y="2339005"/>
            <a:ext cx="6191251" cy="2223452"/>
            <a:chOff x="2778826" y="2458549"/>
            <a:chExt cx="6191251" cy="2223452"/>
          </a:xfrm>
        </p:grpSpPr>
        <p:sp>
          <p:nvSpPr>
            <p:cNvPr id="11" name="文本框 10"/>
            <p:cNvSpPr txBox="1"/>
            <p:nvPr/>
          </p:nvSpPr>
          <p:spPr>
            <a:xfrm>
              <a:off x="2778826" y="2458549"/>
              <a:ext cx="6191251" cy="1569660"/>
            </a:xfrm>
            <a:prstGeom prst="rect">
              <a:avLst/>
            </a:prstGeom>
            <a:noFill/>
          </p:spPr>
          <p:txBody>
            <a:bodyPr wrap="square" rtlCol="0">
              <a:spAutoFit/>
            </a:bodyPr>
            <a:lstStyle/>
            <a:p>
              <a:pPr algn="ctr"/>
              <a:r>
                <a:rPr lang="en-US" altLang="zh-CN" sz="9600" b="1" dirty="0">
                  <a:solidFill>
                    <a:schemeClr val="bg1"/>
                  </a:solidFill>
                  <a:latin typeface="华文仿宋" panose="02010600040101010101" pitchFamily="2" charset="-122"/>
                  <a:ea typeface="华文仿宋" panose="02010600040101010101" pitchFamily="2" charset="-122"/>
                </a:rPr>
                <a:t>Part 03</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12" name="文本框 11"/>
            <p:cNvSpPr txBox="1"/>
            <p:nvPr/>
          </p:nvSpPr>
          <p:spPr>
            <a:xfrm>
              <a:off x="3394487" y="3899208"/>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课题研究的进展</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363398" y="4312669"/>
              <a:ext cx="5022106" cy="369332"/>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28" name="文本框 27"/>
          <p:cNvSpPr txBox="1"/>
          <p:nvPr/>
        </p:nvSpPr>
        <p:spPr>
          <a:xfrm>
            <a:off x="1084153" y="319126"/>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9" name="TextBox 38"/>
          <p:cNvSpPr txBox="1"/>
          <p:nvPr/>
        </p:nvSpPr>
        <p:spPr>
          <a:xfrm>
            <a:off x="1239440" y="1048094"/>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sp>
        <p:nvSpPr>
          <p:cNvPr id="33" name="文本框 32"/>
          <p:cNvSpPr txBox="1"/>
          <p:nvPr/>
        </p:nvSpPr>
        <p:spPr>
          <a:xfrm>
            <a:off x="1846816" y="437454"/>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课题研究的进展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4579751" y="547215"/>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cxnSp>
        <p:nvCxnSpPr>
          <p:cNvPr id="38" name="Straight Connector 18"/>
          <p:cNvCxnSpPr/>
          <p:nvPr/>
        </p:nvCxnSpPr>
        <p:spPr>
          <a:xfrm>
            <a:off x="5945335" y="2440117"/>
            <a:ext cx="0" cy="3088473"/>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3" name="Oval 20"/>
          <p:cNvSpPr/>
          <p:nvPr/>
        </p:nvSpPr>
        <p:spPr>
          <a:xfrm>
            <a:off x="1533575" y="2529077"/>
            <a:ext cx="720000" cy="720000"/>
          </a:xfrm>
          <a:prstGeom prst="ellipse">
            <a:avLst/>
          </a:prstGeom>
          <a:solidFill>
            <a:srgbClr val="BDD7EE"/>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56" name="Oval 23"/>
          <p:cNvSpPr/>
          <p:nvPr/>
        </p:nvSpPr>
        <p:spPr>
          <a:xfrm>
            <a:off x="1526995" y="3680255"/>
            <a:ext cx="720000" cy="720000"/>
          </a:xfrm>
          <a:prstGeom prst="ellipse">
            <a:avLst/>
          </a:prstGeom>
          <a:solidFill>
            <a:srgbClr val="5B9BD5"/>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61" name="Oval 26"/>
          <p:cNvSpPr/>
          <p:nvPr/>
        </p:nvSpPr>
        <p:spPr>
          <a:xfrm>
            <a:off x="1526994" y="4737089"/>
            <a:ext cx="720000" cy="720000"/>
          </a:xfrm>
          <a:prstGeom prst="ellipse">
            <a:avLst/>
          </a:prstGeom>
          <a:solidFill>
            <a:srgbClr val="005EA4"/>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64" name="Oval 29"/>
          <p:cNvSpPr/>
          <p:nvPr/>
        </p:nvSpPr>
        <p:spPr>
          <a:xfrm>
            <a:off x="6446745" y="2529077"/>
            <a:ext cx="720000" cy="720000"/>
          </a:xfrm>
          <a:prstGeom prst="ellipse">
            <a:avLst/>
          </a:prstGeom>
          <a:solidFill>
            <a:srgbClr val="BDD7EE"/>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67" name="Oval 32"/>
          <p:cNvSpPr/>
          <p:nvPr/>
        </p:nvSpPr>
        <p:spPr>
          <a:xfrm>
            <a:off x="6440165" y="3680255"/>
            <a:ext cx="720000" cy="720000"/>
          </a:xfrm>
          <a:prstGeom prst="ellipse">
            <a:avLst/>
          </a:prstGeom>
          <a:solidFill>
            <a:srgbClr val="5B9BD5"/>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70" name="Oval 35"/>
          <p:cNvSpPr/>
          <p:nvPr/>
        </p:nvSpPr>
        <p:spPr>
          <a:xfrm>
            <a:off x="6440164" y="4737089"/>
            <a:ext cx="720000" cy="720000"/>
          </a:xfrm>
          <a:prstGeom prst="ellipse">
            <a:avLst/>
          </a:prstGeom>
          <a:solidFill>
            <a:srgbClr val="005EA4"/>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78" name="Title 13"/>
          <p:cNvSpPr txBox="1"/>
          <p:nvPr/>
        </p:nvSpPr>
        <p:spPr>
          <a:xfrm>
            <a:off x="1447272" y="2658244"/>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a:solidFill>
                  <a:schemeClr val="bg1"/>
                </a:solidFill>
                <a:latin typeface="+mn-lt"/>
                <a:ea typeface="Roboto" panose="02000000000000000000" pitchFamily="2" charset="0"/>
              </a:rPr>
              <a:t>text</a:t>
            </a:r>
          </a:p>
        </p:txBody>
      </p:sp>
      <p:sp>
        <p:nvSpPr>
          <p:cNvPr id="79" name="Title 13"/>
          <p:cNvSpPr txBox="1"/>
          <p:nvPr/>
        </p:nvSpPr>
        <p:spPr>
          <a:xfrm>
            <a:off x="6360442" y="2658244"/>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a:solidFill>
                  <a:schemeClr val="bg1"/>
                </a:solidFill>
                <a:latin typeface="+mn-lt"/>
                <a:ea typeface="Roboto" panose="02000000000000000000" pitchFamily="2" charset="0"/>
              </a:rPr>
              <a:t>text</a:t>
            </a:r>
          </a:p>
        </p:txBody>
      </p:sp>
      <p:sp>
        <p:nvSpPr>
          <p:cNvPr id="80" name="Title 13"/>
          <p:cNvSpPr txBox="1"/>
          <p:nvPr/>
        </p:nvSpPr>
        <p:spPr>
          <a:xfrm>
            <a:off x="1447272" y="3785452"/>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a:solidFill>
                  <a:schemeClr val="bg1"/>
                </a:solidFill>
                <a:latin typeface="+mn-lt"/>
                <a:ea typeface="Roboto" panose="02000000000000000000" pitchFamily="2" charset="0"/>
              </a:rPr>
              <a:t>text</a:t>
            </a:r>
          </a:p>
        </p:txBody>
      </p:sp>
      <p:sp>
        <p:nvSpPr>
          <p:cNvPr id="81" name="Title 13"/>
          <p:cNvSpPr txBox="1"/>
          <p:nvPr/>
        </p:nvSpPr>
        <p:spPr>
          <a:xfrm>
            <a:off x="6360442" y="3785452"/>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a:solidFill>
                  <a:schemeClr val="bg1"/>
                </a:solidFill>
                <a:latin typeface="+mn-lt"/>
                <a:ea typeface="Roboto" panose="02000000000000000000" pitchFamily="2" charset="0"/>
              </a:rPr>
              <a:t>text</a:t>
            </a:r>
          </a:p>
        </p:txBody>
      </p:sp>
      <p:sp>
        <p:nvSpPr>
          <p:cNvPr id="82" name="Title 13"/>
          <p:cNvSpPr txBox="1"/>
          <p:nvPr/>
        </p:nvSpPr>
        <p:spPr>
          <a:xfrm>
            <a:off x="1447272" y="4828257"/>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a:solidFill>
                  <a:schemeClr val="bg1"/>
                </a:solidFill>
                <a:latin typeface="+mn-lt"/>
                <a:ea typeface="Roboto" panose="02000000000000000000" pitchFamily="2" charset="0"/>
              </a:rPr>
              <a:t>text</a:t>
            </a:r>
          </a:p>
        </p:txBody>
      </p:sp>
      <p:sp>
        <p:nvSpPr>
          <p:cNvPr id="83" name="Title 13"/>
          <p:cNvSpPr txBox="1"/>
          <p:nvPr/>
        </p:nvSpPr>
        <p:spPr>
          <a:xfrm>
            <a:off x="6360442" y="4828257"/>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a:solidFill>
                  <a:schemeClr val="bg1"/>
                </a:solidFill>
                <a:latin typeface="+mn-lt"/>
                <a:ea typeface="Roboto" panose="02000000000000000000" pitchFamily="2" charset="0"/>
              </a:rPr>
              <a:t>text</a:t>
            </a:r>
          </a:p>
        </p:txBody>
      </p:sp>
      <p:sp>
        <p:nvSpPr>
          <p:cNvPr id="84" name="文本框 83"/>
          <p:cNvSpPr txBox="1"/>
          <p:nvPr/>
        </p:nvSpPr>
        <p:spPr>
          <a:xfrm>
            <a:off x="2428479" y="2621726"/>
            <a:ext cx="3015447"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85" name="文本框 84"/>
          <p:cNvSpPr txBox="1"/>
          <p:nvPr/>
        </p:nvSpPr>
        <p:spPr>
          <a:xfrm>
            <a:off x="2428479" y="3668882"/>
            <a:ext cx="3015447"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86" name="文本框 85"/>
          <p:cNvSpPr txBox="1"/>
          <p:nvPr/>
        </p:nvSpPr>
        <p:spPr>
          <a:xfrm>
            <a:off x="2428479" y="4781618"/>
            <a:ext cx="3015447"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87" name="文本框 86"/>
          <p:cNvSpPr txBox="1"/>
          <p:nvPr/>
        </p:nvSpPr>
        <p:spPr>
          <a:xfrm>
            <a:off x="7347284" y="2621726"/>
            <a:ext cx="3015447"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88" name="文本框 87"/>
          <p:cNvSpPr txBox="1"/>
          <p:nvPr/>
        </p:nvSpPr>
        <p:spPr>
          <a:xfrm>
            <a:off x="7347284" y="3668882"/>
            <a:ext cx="3015447"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89" name="文本框 88"/>
          <p:cNvSpPr txBox="1"/>
          <p:nvPr/>
        </p:nvSpPr>
        <p:spPr>
          <a:xfrm>
            <a:off x="7347284" y="4781618"/>
            <a:ext cx="3015447"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340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fltVal val="0"/>
                                          </p:val>
                                        </p:tav>
                                        <p:tav tm="100000">
                                          <p:val>
                                            <p:strVal val="#ppt_w"/>
                                          </p:val>
                                        </p:tav>
                                      </p:tavLst>
                                    </p:anim>
                                    <p:anim calcmode="lin" valueType="num">
                                      <p:cBhvr>
                                        <p:cTn id="8" dur="1000" fill="hold"/>
                                        <p:tgtEl>
                                          <p:spTgt spid="38"/>
                                        </p:tgtEl>
                                        <p:attrNameLst>
                                          <p:attrName>ppt_h</p:attrName>
                                        </p:attrNameLst>
                                      </p:cBhvr>
                                      <p:tavLst>
                                        <p:tav tm="0">
                                          <p:val>
                                            <p:fltVal val="0"/>
                                          </p:val>
                                        </p:tav>
                                        <p:tav tm="100000">
                                          <p:val>
                                            <p:strVal val="#ppt_h"/>
                                          </p:val>
                                        </p:tav>
                                      </p:tavLst>
                                    </p:anim>
                                    <p:anim calcmode="lin" valueType="num">
                                      <p:cBhvr>
                                        <p:cTn id="9" dur="1000" fill="hold"/>
                                        <p:tgtEl>
                                          <p:spTgt spid="38"/>
                                        </p:tgtEl>
                                        <p:attrNameLst>
                                          <p:attrName>style.rotation</p:attrName>
                                        </p:attrNameLst>
                                      </p:cBhvr>
                                      <p:tavLst>
                                        <p:tav tm="0">
                                          <p:val>
                                            <p:fltVal val="90"/>
                                          </p:val>
                                        </p:tav>
                                        <p:tav tm="100000">
                                          <p:val>
                                            <p:fltVal val="0"/>
                                          </p:val>
                                        </p:tav>
                                      </p:tavLst>
                                    </p:anim>
                                    <p:animEffect transition="in" filter="fade">
                                      <p:cBhvr>
                                        <p:cTn id="10"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28" name="文本框 27"/>
          <p:cNvSpPr txBox="1"/>
          <p:nvPr/>
        </p:nvSpPr>
        <p:spPr>
          <a:xfrm>
            <a:off x="1084153" y="319126"/>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9" name="TextBox 38"/>
          <p:cNvSpPr txBox="1"/>
          <p:nvPr/>
        </p:nvSpPr>
        <p:spPr>
          <a:xfrm>
            <a:off x="1239440" y="1048094"/>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sp>
        <p:nvSpPr>
          <p:cNvPr id="33" name="文本框 32"/>
          <p:cNvSpPr txBox="1"/>
          <p:nvPr/>
        </p:nvSpPr>
        <p:spPr>
          <a:xfrm>
            <a:off x="1846816" y="437454"/>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课题研究的进展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4579751" y="547215"/>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7" name="Freeform 7"/>
          <p:cNvSpPr/>
          <p:nvPr/>
        </p:nvSpPr>
        <p:spPr bwMode="auto">
          <a:xfrm>
            <a:off x="1996845" y="4334939"/>
            <a:ext cx="1492777" cy="961382"/>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5B9BD5"/>
          </a:solidFill>
          <a:ln>
            <a:noFill/>
          </a:ln>
        </p:spPr>
        <p:txBody>
          <a:bodyPr vert="horz" wrap="square" lIns="91440" tIns="45720" rIns="91440" bIns="45720" numCol="1" anchor="t" anchorCtr="0" compatLnSpc="1"/>
          <a:lstStyle/>
          <a:p>
            <a:endParaRPr lang="en-US">
              <a:solidFill>
                <a:schemeClr val="bg1"/>
              </a:solidFill>
            </a:endParaRPr>
          </a:p>
        </p:txBody>
      </p:sp>
      <p:cxnSp>
        <p:nvCxnSpPr>
          <p:cNvPr id="32" name="Straight Connector 137"/>
          <p:cNvCxnSpPr/>
          <p:nvPr/>
        </p:nvCxnSpPr>
        <p:spPr>
          <a:xfrm rot="5400000" flipV="1">
            <a:off x="2242842" y="3629668"/>
            <a:ext cx="1017096"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6" name="Freeform 7"/>
          <p:cNvSpPr/>
          <p:nvPr/>
        </p:nvSpPr>
        <p:spPr bwMode="auto">
          <a:xfrm>
            <a:off x="3009337" y="3858645"/>
            <a:ext cx="1492777" cy="143767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005EA4"/>
          </a:solidFill>
          <a:ln>
            <a:noFill/>
          </a:ln>
        </p:spPr>
        <p:txBody>
          <a:bodyPr vert="horz" wrap="square" lIns="91440" tIns="45720" rIns="91440" bIns="45720" numCol="1" anchor="t" anchorCtr="0" compatLnSpc="1"/>
          <a:lstStyle/>
          <a:p>
            <a:endParaRPr lang="en-US">
              <a:solidFill>
                <a:schemeClr val="bg1"/>
              </a:solidFill>
            </a:endParaRPr>
          </a:p>
        </p:txBody>
      </p:sp>
      <p:cxnSp>
        <p:nvCxnSpPr>
          <p:cNvPr id="40" name="Straight Connector 139"/>
          <p:cNvCxnSpPr/>
          <p:nvPr/>
        </p:nvCxnSpPr>
        <p:spPr>
          <a:xfrm rot="5400000" flipV="1">
            <a:off x="3462013" y="3391922"/>
            <a:ext cx="540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42" name="Freeform 7"/>
          <p:cNvSpPr/>
          <p:nvPr/>
        </p:nvSpPr>
        <p:spPr bwMode="auto">
          <a:xfrm>
            <a:off x="4165429" y="3554482"/>
            <a:ext cx="1492777" cy="1741838"/>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5B9BD5"/>
          </a:solidFill>
          <a:ln>
            <a:noFill/>
          </a:ln>
        </p:spPr>
        <p:txBody>
          <a:bodyPr vert="horz" wrap="square" lIns="91440" tIns="45720" rIns="91440" bIns="45720" numCol="1" anchor="t" anchorCtr="0" compatLnSpc="1"/>
          <a:lstStyle/>
          <a:p>
            <a:endParaRPr lang="en-US">
              <a:solidFill>
                <a:schemeClr val="bg1"/>
              </a:solidFill>
            </a:endParaRPr>
          </a:p>
        </p:txBody>
      </p:sp>
      <p:cxnSp>
        <p:nvCxnSpPr>
          <p:cNvPr id="46" name="Straight Connector 140"/>
          <p:cNvCxnSpPr/>
          <p:nvPr/>
        </p:nvCxnSpPr>
        <p:spPr>
          <a:xfrm rot="5400000" flipV="1">
            <a:off x="4787959" y="3262984"/>
            <a:ext cx="252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48" name="Freeform 106"/>
          <p:cNvSpPr/>
          <p:nvPr/>
        </p:nvSpPr>
        <p:spPr bwMode="auto">
          <a:xfrm>
            <a:off x="5332502" y="4116964"/>
            <a:ext cx="1492777" cy="117935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005EA4"/>
          </a:solidFill>
          <a:ln>
            <a:noFill/>
          </a:ln>
        </p:spPr>
        <p:txBody>
          <a:bodyPr vert="horz" wrap="square" lIns="91440" tIns="45720" rIns="91440" bIns="45720" numCol="1" anchor="t" anchorCtr="0" compatLnSpc="1"/>
          <a:lstStyle/>
          <a:p>
            <a:endParaRPr lang="en-US">
              <a:solidFill>
                <a:schemeClr val="bg1"/>
              </a:solidFill>
            </a:endParaRPr>
          </a:p>
        </p:txBody>
      </p:sp>
      <p:cxnSp>
        <p:nvCxnSpPr>
          <p:cNvPr id="51" name="Straight Connector 141"/>
          <p:cNvCxnSpPr/>
          <p:nvPr/>
        </p:nvCxnSpPr>
        <p:spPr>
          <a:xfrm rot="5400000" flipV="1">
            <a:off x="5650876" y="3540686"/>
            <a:ext cx="828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53" name="Freeform 7"/>
          <p:cNvSpPr/>
          <p:nvPr/>
        </p:nvSpPr>
        <p:spPr bwMode="auto">
          <a:xfrm>
            <a:off x="6457261" y="3858645"/>
            <a:ext cx="1492777" cy="143767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5B9BD5"/>
          </a:solidFill>
          <a:ln>
            <a:noFill/>
          </a:ln>
        </p:spPr>
        <p:txBody>
          <a:bodyPr vert="horz" wrap="square" lIns="91440" tIns="45720" rIns="91440" bIns="45720" numCol="1" anchor="t" anchorCtr="0" compatLnSpc="1"/>
          <a:lstStyle/>
          <a:p>
            <a:endParaRPr lang="en-US">
              <a:solidFill>
                <a:schemeClr val="bg1"/>
              </a:solidFill>
            </a:endParaRPr>
          </a:p>
        </p:txBody>
      </p:sp>
      <p:cxnSp>
        <p:nvCxnSpPr>
          <p:cNvPr id="57" name="Straight Connector 142"/>
          <p:cNvCxnSpPr/>
          <p:nvPr/>
        </p:nvCxnSpPr>
        <p:spPr>
          <a:xfrm rot="5400000" flipV="1">
            <a:off x="6877508" y="3426466"/>
            <a:ext cx="648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59" name="Freeform 7"/>
          <p:cNvSpPr/>
          <p:nvPr/>
        </p:nvSpPr>
        <p:spPr bwMode="auto">
          <a:xfrm>
            <a:off x="7590065" y="4263984"/>
            <a:ext cx="1492777" cy="103233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005EA4"/>
          </a:solidFill>
          <a:ln>
            <a:noFill/>
          </a:ln>
        </p:spPr>
        <p:txBody>
          <a:bodyPr vert="horz" wrap="square" lIns="91440" tIns="45720" rIns="91440" bIns="45720" numCol="1" anchor="t" anchorCtr="0" compatLnSpc="1"/>
          <a:lstStyle/>
          <a:p>
            <a:endParaRPr lang="en-US">
              <a:solidFill>
                <a:schemeClr val="bg1"/>
              </a:solidFill>
            </a:endParaRPr>
          </a:p>
        </p:txBody>
      </p:sp>
      <p:cxnSp>
        <p:nvCxnSpPr>
          <p:cNvPr id="63" name="Straight Connector 143"/>
          <p:cNvCxnSpPr/>
          <p:nvPr/>
        </p:nvCxnSpPr>
        <p:spPr>
          <a:xfrm rot="5400000" flipV="1">
            <a:off x="7809022" y="3619054"/>
            <a:ext cx="1044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66" name="Freeform 7"/>
          <p:cNvSpPr/>
          <p:nvPr/>
        </p:nvSpPr>
        <p:spPr bwMode="auto">
          <a:xfrm>
            <a:off x="8581268" y="4517892"/>
            <a:ext cx="1492777" cy="778428"/>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5B9BD5"/>
          </a:solidFill>
          <a:ln>
            <a:noFill/>
          </a:ln>
        </p:spPr>
        <p:txBody>
          <a:bodyPr vert="horz" wrap="square" lIns="91440" tIns="45720" rIns="91440" bIns="45720" numCol="1" anchor="t" anchorCtr="0" compatLnSpc="1"/>
          <a:lstStyle/>
          <a:p>
            <a:endParaRPr lang="en-US">
              <a:solidFill>
                <a:schemeClr val="bg1"/>
              </a:solidFill>
            </a:endParaRPr>
          </a:p>
        </p:txBody>
      </p:sp>
      <p:cxnSp>
        <p:nvCxnSpPr>
          <p:cNvPr id="71" name="Straight Connector 144"/>
          <p:cNvCxnSpPr/>
          <p:nvPr/>
        </p:nvCxnSpPr>
        <p:spPr>
          <a:xfrm rot="5400000" flipV="1">
            <a:off x="8711810" y="3746302"/>
            <a:ext cx="1224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72" name="Text Box 10"/>
          <p:cNvSpPr txBox="1">
            <a:spLocks noChangeArrowheads="1"/>
          </p:cNvSpPr>
          <p:nvPr/>
        </p:nvSpPr>
        <p:spPr bwMode="auto">
          <a:xfrm>
            <a:off x="2461067" y="4966931"/>
            <a:ext cx="525780" cy="261610"/>
          </a:xfrm>
          <a:prstGeom prst="rect">
            <a:avLst/>
          </a:prstGeom>
          <a:noFill/>
          <a:ln w="9525">
            <a:noFill/>
            <a:miter lim="800000"/>
          </a:ln>
        </p:spPr>
        <p:txBody>
          <a:bodyPr wrap="square" lIns="45720" tIns="22860" rIns="45720" bIns="22860">
            <a:spAutoFit/>
          </a:bodyPr>
          <a:lstStyle/>
          <a:p>
            <a:pPr algn="r" defTabSz="1087755"/>
            <a:r>
              <a:rPr lang="en-US" sz="1400" b="1" dirty="0">
                <a:solidFill>
                  <a:schemeClr val="bg1"/>
                </a:solidFill>
                <a:latin typeface="Open Sans" pitchFamily="34" charset="0"/>
                <a:ea typeface="Open Sans" pitchFamily="34" charset="0"/>
                <a:cs typeface="Open Sans" pitchFamily="34" charset="0"/>
              </a:rPr>
              <a:t>20%</a:t>
            </a:r>
            <a:endParaRPr lang="en-US" sz="1050" dirty="0">
              <a:solidFill>
                <a:schemeClr val="bg1"/>
              </a:solidFill>
              <a:latin typeface="Open Sans" pitchFamily="34" charset="0"/>
              <a:ea typeface="Open Sans" pitchFamily="34" charset="0"/>
              <a:cs typeface="Open Sans" pitchFamily="34" charset="0"/>
            </a:endParaRPr>
          </a:p>
        </p:txBody>
      </p:sp>
      <p:sp>
        <p:nvSpPr>
          <p:cNvPr id="73" name="Text Box 10"/>
          <p:cNvSpPr txBox="1">
            <a:spLocks noChangeArrowheads="1"/>
          </p:cNvSpPr>
          <p:nvPr/>
        </p:nvSpPr>
        <p:spPr bwMode="auto">
          <a:xfrm>
            <a:off x="3448454" y="4966931"/>
            <a:ext cx="525780" cy="261610"/>
          </a:xfrm>
          <a:prstGeom prst="rect">
            <a:avLst/>
          </a:prstGeom>
          <a:noFill/>
          <a:ln w="9525">
            <a:noFill/>
            <a:miter lim="800000"/>
          </a:ln>
        </p:spPr>
        <p:txBody>
          <a:bodyPr wrap="square" lIns="45720" tIns="22860" rIns="45720" bIns="22860">
            <a:spAutoFit/>
          </a:bodyPr>
          <a:lstStyle/>
          <a:p>
            <a:pPr algn="r" defTabSz="1087755"/>
            <a:r>
              <a:rPr lang="en-US" sz="1400" b="1" dirty="0">
                <a:solidFill>
                  <a:schemeClr val="bg1"/>
                </a:solidFill>
                <a:latin typeface="Open Sans" pitchFamily="34" charset="0"/>
                <a:ea typeface="Open Sans" pitchFamily="34" charset="0"/>
                <a:cs typeface="Open Sans" pitchFamily="34" charset="0"/>
              </a:rPr>
              <a:t>40%</a:t>
            </a:r>
            <a:endParaRPr lang="en-US" sz="1050" dirty="0">
              <a:solidFill>
                <a:schemeClr val="bg1"/>
              </a:solidFill>
              <a:latin typeface="Open Sans" pitchFamily="34" charset="0"/>
              <a:ea typeface="Open Sans" pitchFamily="34" charset="0"/>
              <a:cs typeface="Open Sans" pitchFamily="34" charset="0"/>
            </a:endParaRPr>
          </a:p>
        </p:txBody>
      </p:sp>
      <p:sp>
        <p:nvSpPr>
          <p:cNvPr id="74" name="Text Box 10"/>
          <p:cNvSpPr txBox="1">
            <a:spLocks noChangeArrowheads="1"/>
          </p:cNvSpPr>
          <p:nvPr/>
        </p:nvSpPr>
        <p:spPr bwMode="auto">
          <a:xfrm>
            <a:off x="4667654" y="4966931"/>
            <a:ext cx="525780" cy="261610"/>
          </a:xfrm>
          <a:prstGeom prst="rect">
            <a:avLst/>
          </a:prstGeom>
          <a:noFill/>
          <a:ln w="9525">
            <a:noFill/>
            <a:miter lim="800000"/>
          </a:ln>
        </p:spPr>
        <p:txBody>
          <a:bodyPr wrap="square" lIns="45720" tIns="22860" rIns="45720" bIns="22860">
            <a:spAutoFit/>
          </a:bodyPr>
          <a:lstStyle/>
          <a:p>
            <a:pPr algn="r" defTabSz="1087755"/>
            <a:r>
              <a:rPr lang="id-ID" sz="1400" b="1" dirty="0">
                <a:solidFill>
                  <a:schemeClr val="bg1"/>
                </a:solidFill>
                <a:latin typeface="Open Sans" pitchFamily="34" charset="0"/>
                <a:ea typeface="Open Sans" pitchFamily="34" charset="0"/>
                <a:cs typeface="Open Sans" pitchFamily="34" charset="0"/>
              </a:rPr>
              <a:t>62</a:t>
            </a:r>
            <a:r>
              <a:rPr lang="en-US" sz="1400" b="1" dirty="0">
                <a:solidFill>
                  <a:schemeClr val="bg1"/>
                </a:solidFill>
                <a:latin typeface="Open Sans" pitchFamily="34" charset="0"/>
                <a:ea typeface="Open Sans" pitchFamily="34" charset="0"/>
                <a:cs typeface="Open Sans" pitchFamily="34" charset="0"/>
              </a:rPr>
              <a:t>%</a:t>
            </a:r>
            <a:endParaRPr lang="en-US" sz="1050" dirty="0">
              <a:solidFill>
                <a:schemeClr val="bg1"/>
              </a:solidFill>
              <a:latin typeface="Open Sans" pitchFamily="34" charset="0"/>
              <a:ea typeface="Open Sans" pitchFamily="34" charset="0"/>
              <a:cs typeface="Open Sans" pitchFamily="34" charset="0"/>
            </a:endParaRPr>
          </a:p>
        </p:txBody>
      </p:sp>
      <p:sp>
        <p:nvSpPr>
          <p:cNvPr id="75" name="Text Box 10"/>
          <p:cNvSpPr txBox="1">
            <a:spLocks noChangeArrowheads="1"/>
          </p:cNvSpPr>
          <p:nvPr/>
        </p:nvSpPr>
        <p:spPr bwMode="auto">
          <a:xfrm>
            <a:off x="5810654" y="4966931"/>
            <a:ext cx="525780" cy="261610"/>
          </a:xfrm>
          <a:prstGeom prst="rect">
            <a:avLst/>
          </a:prstGeom>
          <a:noFill/>
          <a:ln w="9525">
            <a:noFill/>
            <a:miter lim="800000"/>
          </a:ln>
        </p:spPr>
        <p:txBody>
          <a:bodyPr wrap="square" lIns="45720" tIns="22860" rIns="45720" bIns="22860">
            <a:spAutoFit/>
          </a:bodyPr>
          <a:lstStyle/>
          <a:p>
            <a:pPr algn="r" defTabSz="1087755"/>
            <a:r>
              <a:rPr lang="id-ID" sz="1400" b="1" dirty="0">
                <a:solidFill>
                  <a:schemeClr val="bg1"/>
                </a:solidFill>
                <a:latin typeface="Open Sans" pitchFamily="34" charset="0"/>
                <a:ea typeface="Open Sans" pitchFamily="34" charset="0"/>
                <a:cs typeface="Open Sans" pitchFamily="34" charset="0"/>
              </a:rPr>
              <a:t>35</a:t>
            </a:r>
            <a:r>
              <a:rPr lang="en-US" sz="1400" b="1" dirty="0">
                <a:solidFill>
                  <a:schemeClr val="bg1"/>
                </a:solidFill>
                <a:latin typeface="Open Sans" pitchFamily="34" charset="0"/>
                <a:ea typeface="Open Sans" pitchFamily="34" charset="0"/>
                <a:cs typeface="Open Sans" pitchFamily="34" charset="0"/>
              </a:rPr>
              <a:t>%</a:t>
            </a:r>
            <a:endParaRPr lang="en-US" sz="1050" dirty="0">
              <a:solidFill>
                <a:schemeClr val="bg1"/>
              </a:solidFill>
              <a:latin typeface="Open Sans" pitchFamily="34" charset="0"/>
              <a:ea typeface="Open Sans" pitchFamily="34" charset="0"/>
              <a:cs typeface="Open Sans" pitchFamily="34" charset="0"/>
            </a:endParaRPr>
          </a:p>
        </p:txBody>
      </p:sp>
      <p:sp>
        <p:nvSpPr>
          <p:cNvPr id="76" name="Text Box 10"/>
          <p:cNvSpPr txBox="1">
            <a:spLocks noChangeArrowheads="1"/>
          </p:cNvSpPr>
          <p:nvPr/>
        </p:nvSpPr>
        <p:spPr bwMode="auto">
          <a:xfrm>
            <a:off x="6877454" y="4966931"/>
            <a:ext cx="525780" cy="261610"/>
          </a:xfrm>
          <a:prstGeom prst="rect">
            <a:avLst/>
          </a:prstGeom>
          <a:noFill/>
          <a:ln w="9525">
            <a:noFill/>
            <a:miter lim="800000"/>
          </a:ln>
        </p:spPr>
        <p:txBody>
          <a:bodyPr wrap="square" lIns="45720" tIns="22860" rIns="45720" bIns="22860">
            <a:spAutoFit/>
          </a:bodyPr>
          <a:lstStyle/>
          <a:p>
            <a:pPr algn="r" defTabSz="1087755"/>
            <a:r>
              <a:rPr lang="id-ID" sz="1400" b="1" dirty="0">
                <a:solidFill>
                  <a:schemeClr val="bg1"/>
                </a:solidFill>
                <a:latin typeface="Open Sans" pitchFamily="34" charset="0"/>
                <a:ea typeface="Open Sans" pitchFamily="34" charset="0"/>
                <a:cs typeface="Open Sans" pitchFamily="34" charset="0"/>
              </a:rPr>
              <a:t>50</a:t>
            </a:r>
            <a:r>
              <a:rPr lang="en-US" sz="1400" b="1" dirty="0">
                <a:solidFill>
                  <a:schemeClr val="bg1"/>
                </a:solidFill>
                <a:latin typeface="Open Sans" pitchFamily="34" charset="0"/>
                <a:ea typeface="Open Sans" pitchFamily="34" charset="0"/>
                <a:cs typeface="Open Sans" pitchFamily="34" charset="0"/>
              </a:rPr>
              <a:t>%</a:t>
            </a:r>
            <a:endParaRPr lang="en-US" sz="1050" dirty="0">
              <a:solidFill>
                <a:schemeClr val="bg1"/>
              </a:solidFill>
              <a:latin typeface="Open Sans" pitchFamily="34" charset="0"/>
              <a:ea typeface="Open Sans" pitchFamily="34" charset="0"/>
              <a:cs typeface="Open Sans" pitchFamily="34" charset="0"/>
            </a:endParaRPr>
          </a:p>
        </p:txBody>
      </p:sp>
      <p:sp>
        <p:nvSpPr>
          <p:cNvPr id="77" name="Text Box 10"/>
          <p:cNvSpPr txBox="1">
            <a:spLocks noChangeArrowheads="1"/>
          </p:cNvSpPr>
          <p:nvPr/>
        </p:nvSpPr>
        <p:spPr bwMode="auto">
          <a:xfrm>
            <a:off x="8096654" y="4966931"/>
            <a:ext cx="525780" cy="261610"/>
          </a:xfrm>
          <a:prstGeom prst="rect">
            <a:avLst/>
          </a:prstGeom>
          <a:noFill/>
          <a:ln w="9525">
            <a:noFill/>
            <a:miter lim="800000"/>
          </a:ln>
        </p:spPr>
        <p:txBody>
          <a:bodyPr wrap="square" lIns="45720" tIns="22860" rIns="45720" bIns="22860">
            <a:spAutoFit/>
          </a:bodyPr>
          <a:lstStyle/>
          <a:p>
            <a:pPr algn="r" defTabSz="1087755"/>
            <a:r>
              <a:rPr lang="id-ID" sz="1400" b="1" dirty="0">
                <a:solidFill>
                  <a:schemeClr val="bg1"/>
                </a:solidFill>
                <a:latin typeface="Open Sans" pitchFamily="34" charset="0"/>
                <a:ea typeface="Open Sans" pitchFamily="34" charset="0"/>
                <a:cs typeface="Open Sans" pitchFamily="34" charset="0"/>
              </a:rPr>
              <a:t>24</a:t>
            </a:r>
            <a:r>
              <a:rPr lang="en-US" sz="1400" b="1" dirty="0">
                <a:solidFill>
                  <a:schemeClr val="bg1"/>
                </a:solidFill>
                <a:latin typeface="Open Sans" pitchFamily="34" charset="0"/>
                <a:ea typeface="Open Sans" pitchFamily="34" charset="0"/>
                <a:cs typeface="Open Sans" pitchFamily="34" charset="0"/>
              </a:rPr>
              <a:t>%</a:t>
            </a:r>
            <a:endParaRPr lang="en-US" sz="1050" dirty="0">
              <a:solidFill>
                <a:schemeClr val="bg1"/>
              </a:solidFill>
              <a:latin typeface="Open Sans" pitchFamily="34" charset="0"/>
              <a:ea typeface="Open Sans" pitchFamily="34" charset="0"/>
              <a:cs typeface="Open Sans" pitchFamily="34" charset="0"/>
            </a:endParaRPr>
          </a:p>
        </p:txBody>
      </p:sp>
      <p:sp>
        <p:nvSpPr>
          <p:cNvPr id="90" name="Text Box 10"/>
          <p:cNvSpPr txBox="1">
            <a:spLocks noChangeArrowheads="1"/>
          </p:cNvSpPr>
          <p:nvPr/>
        </p:nvSpPr>
        <p:spPr bwMode="auto">
          <a:xfrm>
            <a:off x="9087254" y="4966931"/>
            <a:ext cx="525780" cy="261610"/>
          </a:xfrm>
          <a:prstGeom prst="rect">
            <a:avLst/>
          </a:prstGeom>
          <a:noFill/>
          <a:ln w="9525">
            <a:noFill/>
            <a:miter lim="800000"/>
          </a:ln>
        </p:spPr>
        <p:txBody>
          <a:bodyPr wrap="square" lIns="45720" tIns="22860" rIns="45720" bIns="22860">
            <a:spAutoFit/>
          </a:bodyPr>
          <a:lstStyle/>
          <a:p>
            <a:pPr algn="r" defTabSz="1087755"/>
            <a:r>
              <a:rPr lang="id-ID" sz="1400" b="1" dirty="0">
                <a:solidFill>
                  <a:schemeClr val="bg1"/>
                </a:solidFill>
                <a:latin typeface="Open Sans" pitchFamily="34" charset="0"/>
                <a:ea typeface="Open Sans" pitchFamily="34" charset="0"/>
                <a:cs typeface="Open Sans" pitchFamily="34" charset="0"/>
              </a:rPr>
              <a:t>18</a:t>
            </a:r>
            <a:r>
              <a:rPr lang="en-US" sz="1400" b="1" dirty="0">
                <a:solidFill>
                  <a:schemeClr val="bg1"/>
                </a:solidFill>
                <a:latin typeface="Open Sans" pitchFamily="34" charset="0"/>
                <a:ea typeface="Open Sans" pitchFamily="34" charset="0"/>
                <a:cs typeface="Open Sans" pitchFamily="34" charset="0"/>
              </a:rPr>
              <a:t>%</a:t>
            </a:r>
            <a:endParaRPr lang="en-US" sz="1050" dirty="0">
              <a:solidFill>
                <a:schemeClr val="bg1"/>
              </a:solidFill>
              <a:latin typeface="Open Sans" pitchFamily="34" charset="0"/>
              <a:ea typeface="Open Sans" pitchFamily="34" charset="0"/>
              <a:cs typeface="Open Sans" pitchFamily="34" charset="0"/>
            </a:endParaRPr>
          </a:p>
        </p:txBody>
      </p:sp>
      <p:sp>
        <p:nvSpPr>
          <p:cNvPr id="91" name="Title 13"/>
          <p:cNvSpPr txBox="1"/>
          <p:nvPr/>
        </p:nvSpPr>
        <p:spPr>
          <a:xfrm>
            <a:off x="2275351"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a:solidFill>
                  <a:schemeClr val="bg1"/>
                </a:solidFill>
                <a:latin typeface="+mn-lt"/>
                <a:ea typeface="Roboto" panose="02000000000000000000" pitchFamily="2" charset="0"/>
              </a:rPr>
              <a:t>text</a:t>
            </a:r>
          </a:p>
        </p:txBody>
      </p:sp>
      <p:sp>
        <p:nvSpPr>
          <p:cNvPr id="92" name="Title 13"/>
          <p:cNvSpPr txBox="1"/>
          <p:nvPr/>
        </p:nvSpPr>
        <p:spPr>
          <a:xfrm>
            <a:off x="3265041"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a:solidFill>
                  <a:schemeClr val="bg1"/>
                </a:solidFill>
                <a:latin typeface="+mn-lt"/>
                <a:ea typeface="Roboto" panose="02000000000000000000" pitchFamily="2" charset="0"/>
              </a:rPr>
              <a:t>text</a:t>
            </a:r>
          </a:p>
        </p:txBody>
      </p:sp>
      <p:sp>
        <p:nvSpPr>
          <p:cNvPr id="93" name="Title 13"/>
          <p:cNvSpPr txBox="1"/>
          <p:nvPr/>
        </p:nvSpPr>
        <p:spPr>
          <a:xfrm>
            <a:off x="4465514"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a:solidFill>
                  <a:schemeClr val="bg1"/>
                </a:solidFill>
                <a:latin typeface="+mn-lt"/>
                <a:ea typeface="Roboto" panose="02000000000000000000" pitchFamily="2" charset="0"/>
              </a:rPr>
              <a:t>text</a:t>
            </a:r>
          </a:p>
        </p:txBody>
      </p:sp>
      <p:sp>
        <p:nvSpPr>
          <p:cNvPr id="94" name="Title 13"/>
          <p:cNvSpPr txBox="1"/>
          <p:nvPr/>
        </p:nvSpPr>
        <p:spPr>
          <a:xfrm>
            <a:off x="5624621"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a:solidFill>
                  <a:schemeClr val="bg1"/>
                </a:solidFill>
                <a:latin typeface="+mn-lt"/>
                <a:ea typeface="Roboto" panose="02000000000000000000" pitchFamily="2" charset="0"/>
              </a:rPr>
              <a:t>text</a:t>
            </a:r>
          </a:p>
        </p:txBody>
      </p:sp>
      <p:sp>
        <p:nvSpPr>
          <p:cNvPr id="95" name="Title 13"/>
          <p:cNvSpPr txBox="1"/>
          <p:nvPr/>
        </p:nvSpPr>
        <p:spPr>
          <a:xfrm>
            <a:off x="6753063"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a:solidFill>
                  <a:schemeClr val="bg1"/>
                </a:solidFill>
                <a:latin typeface="+mn-lt"/>
                <a:ea typeface="Roboto" panose="02000000000000000000" pitchFamily="2" charset="0"/>
              </a:rPr>
              <a:t>text</a:t>
            </a:r>
          </a:p>
        </p:txBody>
      </p:sp>
      <p:sp>
        <p:nvSpPr>
          <p:cNvPr id="96" name="Title 13"/>
          <p:cNvSpPr txBox="1"/>
          <p:nvPr/>
        </p:nvSpPr>
        <p:spPr>
          <a:xfrm>
            <a:off x="7890150"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a:solidFill>
                  <a:schemeClr val="bg1"/>
                </a:solidFill>
                <a:latin typeface="+mn-lt"/>
                <a:ea typeface="Roboto" panose="02000000000000000000" pitchFamily="2" charset="0"/>
              </a:rPr>
              <a:t>text</a:t>
            </a:r>
          </a:p>
        </p:txBody>
      </p:sp>
      <p:sp>
        <p:nvSpPr>
          <p:cNvPr id="97" name="Title 13"/>
          <p:cNvSpPr txBox="1"/>
          <p:nvPr/>
        </p:nvSpPr>
        <p:spPr>
          <a:xfrm>
            <a:off x="8903988"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a:solidFill>
                  <a:schemeClr val="bg1"/>
                </a:solidFill>
                <a:latin typeface="+mn-lt"/>
                <a:ea typeface="Roboto" panose="02000000000000000000" pitchFamily="2" charset="0"/>
              </a:rPr>
              <a:t>text</a:t>
            </a:r>
          </a:p>
        </p:txBody>
      </p:sp>
      <p:sp>
        <p:nvSpPr>
          <p:cNvPr id="100" name="文本框 99"/>
          <p:cNvSpPr txBox="1"/>
          <p:nvPr/>
        </p:nvSpPr>
        <p:spPr>
          <a:xfrm>
            <a:off x="1666617" y="2606199"/>
            <a:ext cx="2110073" cy="32026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101" name="文本框 100"/>
          <p:cNvSpPr txBox="1"/>
          <p:nvPr/>
        </p:nvSpPr>
        <p:spPr>
          <a:xfrm>
            <a:off x="2656307" y="2606199"/>
            <a:ext cx="2110073" cy="32026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102" name="文本框 101"/>
          <p:cNvSpPr txBox="1"/>
          <p:nvPr/>
        </p:nvSpPr>
        <p:spPr>
          <a:xfrm>
            <a:off x="3856780" y="2606199"/>
            <a:ext cx="2110073" cy="32026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103" name="文本框 102"/>
          <p:cNvSpPr txBox="1"/>
          <p:nvPr/>
        </p:nvSpPr>
        <p:spPr>
          <a:xfrm>
            <a:off x="5014733" y="2606199"/>
            <a:ext cx="2110073" cy="32026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104" name="文本框 103"/>
          <p:cNvSpPr txBox="1"/>
          <p:nvPr/>
        </p:nvSpPr>
        <p:spPr>
          <a:xfrm>
            <a:off x="6108191" y="2606199"/>
            <a:ext cx="2110073" cy="32026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105" name="文本框 104"/>
          <p:cNvSpPr txBox="1"/>
          <p:nvPr/>
        </p:nvSpPr>
        <p:spPr>
          <a:xfrm>
            <a:off x="7281416" y="2606199"/>
            <a:ext cx="2110073" cy="32026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106" name="文本框 105"/>
          <p:cNvSpPr txBox="1"/>
          <p:nvPr/>
        </p:nvSpPr>
        <p:spPr>
          <a:xfrm>
            <a:off x="8295107" y="2606199"/>
            <a:ext cx="2110073" cy="32026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7000"/>
                                  </p:stCondLst>
                                  <p:childTnLst>
                                    <p:set>
                                      <p:cBhvr>
                                        <p:cTn id="6" dur="1" fill="hold">
                                          <p:stCondLst>
                                            <p:cond delay="0"/>
                                          </p:stCondLst>
                                        </p:cTn>
                                        <p:tgtEl>
                                          <p:spTgt spid="72"/>
                                        </p:tgtEl>
                                        <p:attrNameLst>
                                          <p:attrName>style.visibility</p:attrName>
                                        </p:attrNameLst>
                                      </p:cBhvr>
                                      <p:to>
                                        <p:strVal val="visible"/>
                                      </p:to>
                                    </p:set>
                                    <p:animEffect transition="in" filter="circle(out)">
                                      <p:cBhvr>
                                        <p:cTn id="7" dur="500"/>
                                        <p:tgtEl>
                                          <p:spTgt spid="72"/>
                                        </p:tgtEl>
                                      </p:cBhvr>
                                    </p:animEffect>
                                  </p:childTnLst>
                                </p:cTn>
                              </p:par>
                              <p:par>
                                <p:cTn id="8" presetID="6" presetClass="entr" presetSubtype="16" fill="hold" grpId="0" nodeType="withEffect">
                                  <p:stCondLst>
                                    <p:cond delay="7400"/>
                                  </p:stCondLst>
                                  <p:childTnLst>
                                    <p:set>
                                      <p:cBhvr>
                                        <p:cTn id="9" dur="1" fill="hold">
                                          <p:stCondLst>
                                            <p:cond delay="0"/>
                                          </p:stCondLst>
                                        </p:cTn>
                                        <p:tgtEl>
                                          <p:spTgt spid="73"/>
                                        </p:tgtEl>
                                        <p:attrNameLst>
                                          <p:attrName>style.visibility</p:attrName>
                                        </p:attrNameLst>
                                      </p:cBhvr>
                                      <p:to>
                                        <p:strVal val="visible"/>
                                      </p:to>
                                    </p:set>
                                    <p:animEffect transition="in" filter="circle(in)">
                                      <p:cBhvr>
                                        <p:cTn id="10" dur="500"/>
                                        <p:tgtEl>
                                          <p:spTgt spid="73"/>
                                        </p:tgtEl>
                                      </p:cBhvr>
                                    </p:animEffect>
                                  </p:childTnLst>
                                </p:cTn>
                              </p:par>
                              <p:par>
                                <p:cTn id="11" presetID="6" presetClass="entr" presetSubtype="16" fill="hold" grpId="0" nodeType="withEffect">
                                  <p:stCondLst>
                                    <p:cond delay="7800"/>
                                  </p:stCondLst>
                                  <p:childTnLst>
                                    <p:set>
                                      <p:cBhvr>
                                        <p:cTn id="12" dur="1" fill="hold">
                                          <p:stCondLst>
                                            <p:cond delay="0"/>
                                          </p:stCondLst>
                                        </p:cTn>
                                        <p:tgtEl>
                                          <p:spTgt spid="74"/>
                                        </p:tgtEl>
                                        <p:attrNameLst>
                                          <p:attrName>style.visibility</p:attrName>
                                        </p:attrNameLst>
                                      </p:cBhvr>
                                      <p:to>
                                        <p:strVal val="visible"/>
                                      </p:to>
                                    </p:set>
                                    <p:animEffect transition="in" filter="circle(in)">
                                      <p:cBhvr>
                                        <p:cTn id="13" dur="500"/>
                                        <p:tgtEl>
                                          <p:spTgt spid="74"/>
                                        </p:tgtEl>
                                      </p:cBhvr>
                                    </p:animEffect>
                                  </p:childTnLst>
                                </p:cTn>
                              </p:par>
                              <p:par>
                                <p:cTn id="14" presetID="6" presetClass="entr" presetSubtype="16" fill="hold" grpId="0" nodeType="withEffect">
                                  <p:stCondLst>
                                    <p:cond delay="8200"/>
                                  </p:stCondLst>
                                  <p:childTnLst>
                                    <p:set>
                                      <p:cBhvr>
                                        <p:cTn id="15" dur="1" fill="hold">
                                          <p:stCondLst>
                                            <p:cond delay="0"/>
                                          </p:stCondLst>
                                        </p:cTn>
                                        <p:tgtEl>
                                          <p:spTgt spid="75"/>
                                        </p:tgtEl>
                                        <p:attrNameLst>
                                          <p:attrName>style.visibility</p:attrName>
                                        </p:attrNameLst>
                                      </p:cBhvr>
                                      <p:to>
                                        <p:strVal val="visible"/>
                                      </p:to>
                                    </p:set>
                                    <p:animEffect transition="in" filter="circle(in)">
                                      <p:cBhvr>
                                        <p:cTn id="16" dur="500"/>
                                        <p:tgtEl>
                                          <p:spTgt spid="75"/>
                                        </p:tgtEl>
                                      </p:cBhvr>
                                    </p:animEffect>
                                  </p:childTnLst>
                                </p:cTn>
                              </p:par>
                              <p:par>
                                <p:cTn id="17" presetID="6" presetClass="entr" presetSubtype="16" fill="hold" grpId="0" nodeType="withEffect">
                                  <p:stCondLst>
                                    <p:cond delay="8600"/>
                                  </p:stCondLst>
                                  <p:childTnLst>
                                    <p:set>
                                      <p:cBhvr>
                                        <p:cTn id="18" dur="1" fill="hold">
                                          <p:stCondLst>
                                            <p:cond delay="0"/>
                                          </p:stCondLst>
                                        </p:cTn>
                                        <p:tgtEl>
                                          <p:spTgt spid="76"/>
                                        </p:tgtEl>
                                        <p:attrNameLst>
                                          <p:attrName>style.visibility</p:attrName>
                                        </p:attrNameLst>
                                      </p:cBhvr>
                                      <p:to>
                                        <p:strVal val="visible"/>
                                      </p:to>
                                    </p:set>
                                    <p:animEffect transition="in" filter="circle(in)">
                                      <p:cBhvr>
                                        <p:cTn id="19" dur="500"/>
                                        <p:tgtEl>
                                          <p:spTgt spid="76"/>
                                        </p:tgtEl>
                                      </p:cBhvr>
                                    </p:animEffect>
                                  </p:childTnLst>
                                </p:cTn>
                              </p:par>
                              <p:par>
                                <p:cTn id="20" presetID="6" presetClass="entr" presetSubtype="16" fill="hold" grpId="0" nodeType="withEffect">
                                  <p:stCondLst>
                                    <p:cond delay="9000"/>
                                  </p:stCondLst>
                                  <p:childTnLst>
                                    <p:set>
                                      <p:cBhvr>
                                        <p:cTn id="21" dur="1" fill="hold">
                                          <p:stCondLst>
                                            <p:cond delay="0"/>
                                          </p:stCondLst>
                                        </p:cTn>
                                        <p:tgtEl>
                                          <p:spTgt spid="77"/>
                                        </p:tgtEl>
                                        <p:attrNameLst>
                                          <p:attrName>style.visibility</p:attrName>
                                        </p:attrNameLst>
                                      </p:cBhvr>
                                      <p:to>
                                        <p:strVal val="visible"/>
                                      </p:to>
                                    </p:set>
                                    <p:animEffect transition="in" filter="circle(in)">
                                      <p:cBhvr>
                                        <p:cTn id="22" dur="500"/>
                                        <p:tgtEl>
                                          <p:spTgt spid="77"/>
                                        </p:tgtEl>
                                      </p:cBhvr>
                                    </p:animEffect>
                                  </p:childTnLst>
                                </p:cTn>
                              </p:par>
                              <p:par>
                                <p:cTn id="23" presetID="6" presetClass="entr" presetSubtype="16" fill="hold" grpId="0" nodeType="withEffect">
                                  <p:stCondLst>
                                    <p:cond delay="9400"/>
                                  </p:stCondLst>
                                  <p:childTnLst>
                                    <p:set>
                                      <p:cBhvr>
                                        <p:cTn id="24" dur="1" fill="hold">
                                          <p:stCondLst>
                                            <p:cond delay="0"/>
                                          </p:stCondLst>
                                        </p:cTn>
                                        <p:tgtEl>
                                          <p:spTgt spid="90"/>
                                        </p:tgtEl>
                                        <p:attrNameLst>
                                          <p:attrName>style.visibility</p:attrName>
                                        </p:attrNameLst>
                                      </p:cBhvr>
                                      <p:to>
                                        <p:strVal val="visible"/>
                                      </p:to>
                                    </p:set>
                                    <p:animEffect transition="in" filter="circle(in)">
                                      <p:cBhvr>
                                        <p:cTn id="2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76" grpId="0"/>
      <p:bldP spid="77"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28" name="文本框 27"/>
          <p:cNvSpPr txBox="1"/>
          <p:nvPr/>
        </p:nvSpPr>
        <p:spPr>
          <a:xfrm>
            <a:off x="1084153" y="319126"/>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9" name="TextBox 38"/>
          <p:cNvSpPr txBox="1"/>
          <p:nvPr/>
        </p:nvSpPr>
        <p:spPr>
          <a:xfrm>
            <a:off x="1239440" y="1048094"/>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sp>
        <p:nvSpPr>
          <p:cNvPr id="33" name="文本框 32"/>
          <p:cNvSpPr txBox="1"/>
          <p:nvPr/>
        </p:nvSpPr>
        <p:spPr>
          <a:xfrm>
            <a:off x="1846816" y="437454"/>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课题研究的进展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4579751" y="547215"/>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43" name="图表 42"/>
          <p:cNvGraphicFramePr/>
          <p:nvPr/>
        </p:nvGraphicFramePr>
        <p:xfrm>
          <a:off x="898975" y="2182191"/>
          <a:ext cx="5458282" cy="3638854"/>
        </p:xfrm>
        <a:graphic>
          <a:graphicData uri="http://schemas.openxmlformats.org/drawingml/2006/chart">
            <c:chart xmlns:c="http://schemas.openxmlformats.org/drawingml/2006/chart" xmlns:r="http://schemas.openxmlformats.org/officeDocument/2006/relationships" r:id="rId3"/>
          </a:graphicData>
        </a:graphic>
      </p:graphicFrame>
      <p:sp>
        <p:nvSpPr>
          <p:cNvPr id="44" name="文本框 43"/>
          <p:cNvSpPr txBox="1"/>
          <p:nvPr/>
        </p:nvSpPr>
        <p:spPr>
          <a:xfrm>
            <a:off x="6977378" y="2773946"/>
            <a:ext cx="2110073" cy="32026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45" name="文本框 44"/>
          <p:cNvSpPr txBox="1"/>
          <p:nvPr/>
        </p:nvSpPr>
        <p:spPr>
          <a:xfrm>
            <a:off x="6754214" y="3185785"/>
            <a:ext cx="2847643" cy="1977464"/>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点击文本框即可进行编辑输入相关内容点击文本框即可进行编辑输入相关内容点击文本框即点击文本框即可进行编辑输入相关内容点击文本框即点击文本框即可进行编辑输入相关内容点击文本框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grpSp>
        <p:nvGrpSpPr>
          <p:cNvPr id="7" name="组合 6"/>
          <p:cNvGrpSpPr/>
          <p:nvPr/>
        </p:nvGrpSpPr>
        <p:grpSpPr>
          <a:xfrm>
            <a:off x="3000375" y="2339005"/>
            <a:ext cx="6191251" cy="2240874"/>
            <a:chOff x="5903026" y="2248999"/>
            <a:chExt cx="6191251" cy="2240874"/>
          </a:xfrm>
        </p:grpSpPr>
        <p:sp>
          <p:nvSpPr>
            <p:cNvPr id="8" name="文本框 7"/>
            <p:cNvSpPr txBox="1"/>
            <p:nvPr/>
          </p:nvSpPr>
          <p:spPr>
            <a:xfrm>
              <a:off x="5903026" y="2248999"/>
              <a:ext cx="6191251" cy="1569660"/>
            </a:xfrm>
            <a:prstGeom prst="rect">
              <a:avLst/>
            </a:prstGeom>
            <a:noFill/>
          </p:spPr>
          <p:txBody>
            <a:bodyPr wrap="square" rtlCol="0">
              <a:spAutoFit/>
            </a:bodyPr>
            <a:lstStyle/>
            <a:p>
              <a:pPr algn="ctr"/>
              <a:r>
                <a:rPr lang="en-US" altLang="zh-CN" sz="9600" b="1" dirty="0">
                  <a:solidFill>
                    <a:schemeClr val="bg1"/>
                  </a:solidFill>
                  <a:latin typeface="华文仿宋" panose="02010600040101010101" pitchFamily="2" charset="-122"/>
                  <a:ea typeface="华文仿宋" panose="02010600040101010101" pitchFamily="2" charset="-122"/>
                </a:rPr>
                <a:t>Part 04</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9" name="文本框 8"/>
            <p:cNvSpPr txBox="1"/>
            <p:nvPr/>
          </p:nvSpPr>
          <p:spPr>
            <a:xfrm>
              <a:off x="6518687" y="3676298"/>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课题实践的可行性</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487598" y="4120541"/>
              <a:ext cx="5022106" cy="369332"/>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10" name="文本框 9"/>
          <p:cNvSpPr txBox="1"/>
          <p:nvPr/>
        </p:nvSpPr>
        <p:spPr>
          <a:xfrm>
            <a:off x="1084153" y="317309"/>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1" name="TextBox 38"/>
          <p:cNvSpPr txBox="1"/>
          <p:nvPr/>
        </p:nvSpPr>
        <p:spPr>
          <a:xfrm>
            <a:off x="1239440" y="1046277"/>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sp>
        <p:nvSpPr>
          <p:cNvPr id="12" name="文本框 11"/>
          <p:cNvSpPr txBox="1"/>
          <p:nvPr/>
        </p:nvSpPr>
        <p:spPr>
          <a:xfrm>
            <a:off x="1861330" y="424105"/>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课题实践的可行性</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874693" y="541616"/>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2213255" y="2431880"/>
            <a:ext cx="4311686" cy="4432688"/>
            <a:chOff x="116398" y="1525942"/>
            <a:chExt cx="5204904" cy="5350973"/>
          </a:xfrm>
        </p:grpSpPr>
        <p:grpSp>
          <p:nvGrpSpPr>
            <p:cNvPr id="14" name="Group 207"/>
            <p:cNvGrpSpPr/>
            <p:nvPr/>
          </p:nvGrpSpPr>
          <p:grpSpPr>
            <a:xfrm>
              <a:off x="116398" y="2870721"/>
              <a:ext cx="4704191" cy="4006194"/>
              <a:chOff x="3447767" y="2166624"/>
              <a:chExt cx="4688993" cy="4803230"/>
            </a:xfrm>
            <a:solidFill>
              <a:schemeClr val="bg1"/>
            </a:solidFill>
          </p:grpSpPr>
          <p:grpSp>
            <p:nvGrpSpPr>
              <p:cNvPr id="15" name="Group 192"/>
              <p:cNvGrpSpPr/>
              <p:nvPr/>
            </p:nvGrpSpPr>
            <p:grpSpPr>
              <a:xfrm rot="10800000">
                <a:off x="3447767" y="2166624"/>
                <a:ext cx="4688993" cy="4803230"/>
                <a:chOff x="3447767" y="3589022"/>
                <a:chExt cx="4688993" cy="4803230"/>
              </a:xfrm>
              <a:grpFill/>
            </p:grpSpPr>
            <p:grpSp>
              <p:nvGrpSpPr>
                <p:cNvPr id="24" name="Group 7"/>
                <p:cNvGrpSpPr/>
                <p:nvPr/>
              </p:nvGrpSpPr>
              <p:grpSpPr>
                <a:xfrm rot="16200000">
                  <a:off x="5178576" y="1858213"/>
                  <a:ext cx="1227376" cy="4688993"/>
                  <a:chOff x="5178576" y="1858213"/>
                  <a:chExt cx="1227376" cy="4688993"/>
                </a:xfrm>
                <a:grpFill/>
              </p:grpSpPr>
              <p:sp>
                <p:nvSpPr>
                  <p:cNvPr id="30" name="Freeform 141"/>
                  <p:cNvSpPr/>
                  <p:nvPr/>
                </p:nvSpPr>
                <p:spPr bwMode="auto">
                  <a:xfrm flipH="1">
                    <a:off x="5189204" y="1858213"/>
                    <a:ext cx="510077" cy="2021713"/>
                  </a:xfrm>
                  <a:custGeom>
                    <a:avLst/>
                    <a:gdLst>
                      <a:gd name="T0" fmla="*/ 192 w 192"/>
                      <a:gd name="T1" fmla="*/ 724 h 761"/>
                      <a:gd name="T2" fmla="*/ 0 w 192"/>
                      <a:gd name="T3" fmla="*/ 0 h 761"/>
                      <a:gd name="T4" fmla="*/ 0 w 192"/>
                      <a:gd name="T5" fmla="*/ 223 h 761"/>
                      <a:gd name="T6" fmla="*/ 192 w 192"/>
                      <a:gd name="T7" fmla="*/ 761 h 761"/>
                      <a:gd name="T8" fmla="*/ 192 w 192"/>
                      <a:gd name="T9" fmla="*/ 724 h 761"/>
                    </a:gdLst>
                    <a:ahLst/>
                    <a:cxnLst>
                      <a:cxn ang="0">
                        <a:pos x="T0" y="T1"/>
                      </a:cxn>
                      <a:cxn ang="0">
                        <a:pos x="T2" y="T3"/>
                      </a:cxn>
                      <a:cxn ang="0">
                        <a:pos x="T4" y="T5"/>
                      </a:cxn>
                      <a:cxn ang="0">
                        <a:pos x="T6" y="T7"/>
                      </a:cxn>
                      <a:cxn ang="0">
                        <a:pos x="T8" y="T9"/>
                      </a:cxn>
                    </a:cxnLst>
                    <a:rect l="0" t="0" r="r" b="b"/>
                    <a:pathLst>
                      <a:path w="192" h="761">
                        <a:moveTo>
                          <a:pt x="192" y="724"/>
                        </a:moveTo>
                        <a:lnTo>
                          <a:pt x="0" y="0"/>
                        </a:lnTo>
                        <a:lnTo>
                          <a:pt x="0" y="223"/>
                        </a:lnTo>
                        <a:lnTo>
                          <a:pt x="192" y="761"/>
                        </a:lnTo>
                        <a:lnTo>
                          <a:pt x="192" y="724"/>
                        </a:lnTo>
                        <a:close/>
                      </a:path>
                    </a:pathLst>
                  </a:custGeom>
                  <a:grpFill/>
                  <a:ln>
                    <a:noFill/>
                  </a:ln>
                </p:spPr>
                <p:txBody>
                  <a:bodyPr vert="horz" wrap="square" lIns="68580" tIns="34290" rIns="68580" bIns="34290" numCol="1" anchor="t" anchorCtr="0" compatLnSpc="1"/>
                  <a:lstStyle/>
                  <a:p>
                    <a:endParaRPr lang="id-ID" sz="1350"/>
                  </a:p>
                </p:txBody>
              </p:sp>
              <p:sp>
                <p:nvSpPr>
                  <p:cNvPr id="31" name="Freeform 142"/>
                  <p:cNvSpPr/>
                  <p:nvPr/>
                </p:nvSpPr>
                <p:spPr bwMode="auto">
                  <a:xfrm flipH="1">
                    <a:off x="5183888" y="2878369"/>
                    <a:ext cx="528675" cy="1179554"/>
                  </a:xfrm>
                  <a:custGeom>
                    <a:avLst/>
                    <a:gdLst>
                      <a:gd name="T0" fmla="*/ 199 w 199"/>
                      <a:gd name="T1" fmla="*/ 408 h 444"/>
                      <a:gd name="T2" fmla="*/ 0 w 199"/>
                      <a:gd name="T3" fmla="*/ 0 h 444"/>
                      <a:gd name="T4" fmla="*/ 0 w 199"/>
                      <a:gd name="T5" fmla="*/ 228 h 444"/>
                      <a:gd name="T6" fmla="*/ 199 w 199"/>
                      <a:gd name="T7" fmla="*/ 444 h 444"/>
                      <a:gd name="T8" fmla="*/ 199 w 199"/>
                      <a:gd name="T9" fmla="*/ 408 h 444"/>
                    </a:gdLst>
                    <a:ahLst/>
                    <a:cxnLst>
                      <a:cxn ang="0">
                        <a:pos x="T0" y="T1"/>
                      </a:cxn>
                      <a:cxn ang="0">
                        <a:pos x="T2" y="T3"/>
                      </a:cxn>
                      <a:cxn ang="0">
                        <a:pos x="T4" y="T5"/>
                      </a:cxn>
                      <a:cxn ang="0">
                        <a:pos x="T6" y="T7"/>
                      </a:cxn>
                      <a:cxn ang="0">
                        <a:pos x="T8" y="T9"/>
                      </a:cxn>
                    </a:cxnLst>
                    <a:rect l="0" t="0" r="r" b="b"/>
                    <a:pathLst>
                      <a:path w="199" h="444">
                        <a:moveTo>
                          <a:pt x="199" y="408"/>
                        </a:moveTo>
                        <a:lnTo>
                          <a:pt x="0" y="0"/>
                        </a:lnTo>
                        <a:lnTo>
                          <a:pt x="0" y="228"/>
                        </a:lnTo>
                        <a:lnTo>
                          <a:pt x="199" y="444"/>
                        </a:lnTo>
                        <a:lnTo>
                          <a:pt x="199" y="408"/>
                        </a:lnTo>
                        <a:close/>
                      </a:path>
                    </a:pathLst>
                  </a:custGeom>
                  <a:grpFill/>
                  <a:ln>
                    <a:noFill/>
                  </a:ln>
                </p:spPr>
                <p:txBody>
                  <a:bodyPr vert="horz" wrap="square" lIns="68580" tIns="34290" rIns="68580" bIns="34290" numCol="1" anchor="t" anchorCtr="0" compatLnSpc="1"/>
                  <a:lstStyle/>
                  <a:p>
                    <a:endParaRPr lang="id-ID" sz="1350"/>
                  </a:p>
                </p:txBody>
              </p:sp>
              <p:sp>
                <p:nvSpPr>
                  <p:cNvPr id="32" name="Freeform 143"/>
                  <p:cNvSpPr/>
                  <p:nvPr/>
                </p:nvSpPr>
                <p:spPr bwMode="auto">
                  <a:xfrm flipH="1">
                    <a:off x="5197172" y="3893209"/>
                    <a:ext cx="515391" cy="600404"/>
                  </a:xfrm>
                  <a:custGeom>
                    <a:avLst/>
                    <a:gdLst>
                      <a:gd name="T0" fmla="*/ 194 w 194"/>
                      <a:gd name="T1" fmla="*/ 98 h 226"/>
                      <a:gd name="T2" fmla="*/ 0 w 194"/>
                      <a:gd name="T3" fmla="*/ 0 h 226"/>
                      <a:gd name="T4" fmla="*/ 0 w 194"/>
                      <a:gd name="T5" fmla="*/ 226 h 226"/>
                      <a:gd name="T6" fmla="*/ 194 w 194"/>
                      <a:gd name="T7" fmla="*/ 133 h 226"/>
                      <a:gd name="T8" fmla="*/ 194 w 194"/>
                      <a:gd name="T9" fmla="*/ 98 h 226"/>
                    </a:gdLst>
                    <a:ahLst/>
                    <a:cxnLst>
                      <a:cxn ang="0">
                        <a:pos x="T0" y="T1"/>
                      </a:cxn>
                      <a:cxn ang="0">
                        <a:pos x="T2" y="T3"/>
                      </a:cxn>
                      <a:cxn ang="0">
                        <a:pos x="T4" y="T5"/>
                      </a:cxn>
                      <a:cxn ang="0">
                        <a:pos x="T6" y="T7"/>
                      </a:cxn>
                      <a:cxn ang="0">
                        <a:pos x="T8" y="T9"/>
                      </a:cxn>
                    </a:cxnLst>
                    <a:rect l="0" t="0" r="r" b="b"/>
                    <a:pathLst>
                      <a:path w="194" h="226">
                        <a:moveTo>
                          <a:pt x="194" y="98"/>
                        </a:moveTo>
                        <a:lnTo>
                          <a:pt x="0" y="0"/>
                        </a:lnTo>
                        <a:lnTo>
                          <a:pt x="0" y="226"/>
                        </a:lnTo>
                        <a:lnTo>
                          <a:pt x="194" y="133"/>
                        </a:lnTo>
                        <a:lnTo>
                          <a:pt x="194" y="98"/>
                        </a:lnTo>
                        <a:close/>
                      </a:path>
                    </a:pathLst>
                  </a:custGeom>
                  <a:grpFill/>
                  <a:ln>
                    <a:noFill/>
                  </a:ln>
                </p:spPr>
                <p:txBody>
                  <a:bodyPr vert="horz" wrap="square" lIns="68580" tIns="34290" rIns="68580" bIns="34290" numCol="1" anchor="t" anchorCtr="0" compatLnSpc="1"/>
                  <a:lstStyle/>
                  <a:p>
                    <a:endParaRPr lang="id-ID" sz="1350"/>
                  </a:p>
                </p:txBody>
              </p:sp>
              <p:sp>
                <p:nvSpPr>
                  <p:cNvPr id="35" name="Freeform 144"/>
                  <p:cNvSpPr/>
                  <p:nvPr/>
                </p:nvSpPr>
                <p:spPr bwMode="auto">
                  <a:xfrm flipH="1">
                    <a:off x="5183888" y="4342184"/>
                    <a:ext cx="528675" cy="1176897"/>
                  </a:xfrm>
                  <a:custGeom>
                    <a:avLst/>
                    <a:gdLst>
                      <a:gd name="T0" fmla="*/ 199 w 199"/>
                      <a:gd name="T1" fmla="*/ 0 h 443"/>
                      <a:gd name="T2" fmla="*/ 0 w 199"/>
                      <a:gd name="T3" fmla="*/ 218 h 443"/>
                      <a:gd name="T4" fmla="*/ 0 w 199"/>
                      <a:gd name="T5" fmla="*/ 443 h 443"/>
                      <a:gd name="T6" fmla="*/ 199 w 199"/>
                      <a:gd name="T7" fmla="*/ 35 h 443"/>
                      <a:gd name="T8" fmla="*/ 199 w 199"/>
                      <a:gd name="T9" fmla="*/ 0 h 443"/>
                    </a:gdLst>
                    <a:ahLst/>
                    <a:cxnLst>
                      <a:cxn ang="0">
                        <a:pos x="T0" y="T1"/>
                      </a:cxn>
                      <a:cxn ang="0">
                        <a:pos x="T2" y="T3"/>
                      </a:cxn>
                      <a:cxn ang="0">
                        <a:pos x="T4" y="T5"/>
                      </a:cxn>
                      <a:cxn ang="0">
                        <a:pos x="T6" y="T7"/>
                      </a:cxn>
                      <a:cxn ang="0">
                        <a:pos x="T8" y="T9"/>
                      </a:cxn>
                    </a:cxnLst>
                    <a:rect l="0" t="0" r="r" b="b"/>
                    <a:pathLst>
                      <a:path w="199" h="443">
                        <a:moveTo>
                          <a:pt x="199" y="0"/>
                        </a:moveTo>
                        <a:lnTo>
                          <a:pt x="0" y="218"/>
                        </a:lnTo>
                        <a:lnTo>
                          <a:pt x="0" y="443"/>
                        </a:lnTo>
                        <a:lnTo>
                          <a:pt x="199" y="35"/>
                        </a:lnTo>
                        <a:lnTo>
                          <a:pt x="199" y="0"/>
                        </a:lnTo>
                        <a:close/>
                      </a:path>
                    </a:pathLst>
                  </a:custGeom>
                  <a:grpFill/>
                  <a:ln>
                    <a:noFill/>
                  </a:ln>
                </p:spPr>
                <p:txBody>
                  <a:bodyPr vert="horz" wrap="square" lIns="68580" tIns="34290" rIns="68580" bIns="34290" numCol="1" anchor="t" anchorCtr="0" compatLnSpc="1"/>
                  <a:lstStyle/>
                  <a:p>
                    <a:endParaRPr lang="id-ID" sz="1350"/>
                  </a:p>
                </p:txBody>
              </p:sp>
              <p:sp>
                <p:nvSpPr>
                  <p:cNvPr id="36" name="Freeform 145"/>
                  <p:cNvSpPr/>
                  <p:nvPr/>
                </p:nvSpPr>
                <p:spPr bwMode="auto">
                  <a:xfrm flipH="1">
                    <a:off x="5178576" y="4512210"/>
                    <a:ext cx="539302" cy="2029684"/>
                  </a:xfrm>
                  <a:custGeom>
                    <a:avLst/>
                    <a:gdLst>
                      <a:gd name="T0" fmla="*/ 203 w 203"/>
                      <a:gd name="T1" fmla="*/ 0 h 764"/>
                      <a:gd name="T2" fmla="*/ 0 w 203"/>
                      <a:gd name="T3" fmla="*/ 536 h 764"/>
                      <a:gd name="T4" fmla="*/ 0 w 203"/>
                      <a:gd name="T5" fmla="*/ 764 h 764"/>
                      <a:gd name="T6" fmla="*/ 203 w 203"/>
                      <a:gd name="T7" fmla="*/ 35 h 764"/>
                      <a:gd name="T8" fmla="*/ 203 w 203"/>
                      <a:gd name="T9" fmla="*/ 0 h 764"/>
                    </a:gdLst>
                    <a:ahLst/>
                    <a:cxnLst>
                      <a:cxn ang="0">
                        <a:pos x="T0" y="T1"/>
                      </a:cxn>
                      <a:cxn ang="0">
                        <a:pos x="T2" y="T3"/>
                      </a:cxn>
                      <a:cxn ang="0">
                        <a:pos x="T4" y="T5"/>
                      </a:cxn>
                      <a:cxn ang="0">
                        <a:pos x="T6" y="T7"/>
                      </a:cxn>
                      <a:cxn ang="0">
                        <a:pos x="T8" y="T9"/>
                      </a:cxn>
                    </a:cxnLst>
                    <a:rect l="0" t="0" r="r" b="b"/>
                    <a:pathLst>
                      <a:path w="203" h="764">
                        <a:moveTo>
                          <a:pt x="203" y="0"/>
                        </a:moveTo>
                        <a:lnTo>
                          <a:pt x="0" y="536"/>
                        </a:lnTo>
                        <a:lnTo>
                          <a:pt x="0" y="764"/>
                        </a:lnTo>
                        <a:lnTo>
                          <a:pt x="203" y="35"/>
                        </a:lnTo>
                        <a:lnTo>
                          <a:pt x="203" y="0"/>
                        </a:lnTo>
                        <a:close/>
                      </a:path>
                    </a:pathLst>
                  </a:custGeom>
                  <a:grpFill/>
                  <a:ln>
                    <a:noFill/>
                  </a:ln>
                </p:spPr>
                <p:txBody>
                  <a:bodyPr vert="horz" wrap="square" lIns="68580" tIns="34290" rIns="68580" bIns="34290" numCol="1" anchor="t" anchorCtr="0" compatLnSpc="1"/>
                  <a:lstStyle/>
                  <a:p>
                    <a:endParaRPr lang="id-ID" sz="1350"/>
                  </a:p>
                </p:txBody>
              </p:sp>
              <p:sp>
                <p:nvSpPr>
                  <p:cNvPr id="37" name="Rectangle 37"/>
                  <p:cNvSpPr>
                    <a:spLocks noChangeArrowheads="1"/>
                  </p:cNvSpPr>
                  <p:nvPr/>
                </p:nvSpPr>
                <p:spPr bwMode="auto">
                  <a:xfrm flipH="1">
                    <a:off x="5699281" y="1858213"/>
                    <a:ext cx="706670" cy="592433"/>
                  </a:xfrm>
                  <a:prstGeom prst="rect">
                    <a:avLst/>
                  </a:prstGeom>
                  <a:grpFill/>
                  <a:ln>
                    <a:noFill/>
                  </a:ln>
                </p:spPr>
                <p:txBody>
                  <a:bodyPr vert="horz" wrap="square" lIns="68580" tIns="34290" rIns="68580" bIns="34290" numCol="1" anchor="t" anchorCtr="0" compatLnSpc="1"/>
                  <a:lstStyle/>
                  <a:p>
                    <a:endParaRPr lang="id-ID" sz="1350"/>
                  </a:p>
                </p:txBody>
              </p:sp>
              <p:sp>
                <p:nvSpPr>
                  <p:cNvPr id="38" name="Rectangle 38"/>
                  <p:cNvSpPr>
                    <a:spLocks noChangeArrowheads="1"/>
                  </p:cNvSpPr>
                  <p:nvPr/>
                </p:nvSpPr>
                <p:spPr bwMode="auto">
                  <a:xfrm flipH="1">
                    <a:off x="5712564" y="2878369"/>
                    <a:ext cx="693388" cy="605717"/>
                  </a:xfrm>
                  <a:prstGeom prst="rect">
                    <a:avLst/>
                  </a:prstGeom>
                  <a:grpFill/>
                  <a:ln>
                    <a:noFill/>
                  </a:ln>
                </p:spPr>
                <p:txBody>
                  <a:bodyPr vert="horz" wrap="square" lIns="68580" tIns="34290" rIns="68580" bIns="34290" numCol="1" anchor="t" anchorCtr="0" compatLnSpc="1"/>
                  <a:lstStyle/>
                  <a:p>
                    <a:endParaRPr lang="id-ID" sz="1350"/>
                  </a:p>
                </p:txBody>
              </p:sp>
              <p:sp>
                <p:nvSpPr>
                  <p:cNvPr id="39" name="Rectangle 39"/>
                  <p:cNvSpPr>
                    <a:spLocks noChangeArrowheads="1"/>
                  </p:cNvSpPr>
                  <p:nvPr/>
                </p:nvSpPr>
                <p:spPr bwMode="auto">
                  <a:xfrm flipH="1">
                    <a:off x="5712564" y="3893209"/>
                    <a:ext cx="693388" cy="600404"/>
                  </a:xfrm>
                  <a:prstGeom prst="rect">
                    <a:avLst/>
                  </a:prstGeom>
                  <a:grpFill/>
                  <a:ln>
                    <a:noFill/>
                  </a:ln>
                </p:spPr>
                <p:txBody>
                  <a:bodyPr vert="horz" wrap="square" lIns="68580" tIns="34290" rIns="68580" bIns="34290" numCol="1" anchor="t" anchorCtr="0" compatLnSpc="1"/>
                  <a:lstStyle/>
                  <a:p>
                    <a:endParaRPr lang="id-ID" sz="1350"/>
                  </a:p>
                </p:txBody>
              </p:sp>
              <p:sp>
                <p:nvSpPr>
                  <p:cNvPr id="40" name="Rectangle 40"/>
                  <p:cNvSpPr>
                    <a:spLocks noChangeArrowheads="1"/>
                  </p:cNvSpPr>
                  <p:nvPr/>
                </p:nvSpPr>
                <p:spPr bwMode="auto">
                  <a:xfrm flipH="1">
                    <a:off x="5707251" y="4916021"/>
                    <a:ext cx="698701" cy="597746"/>
                  </a:xfrm>
                  <a:prstGeom prst="rect">
                    <a:avLst/>
                  </a:prstGeom>
                  <a:grpFill/>
                  <a:ln>
                    <a:noFill/>
                  </a:ln>
                </p:spPr>
                <p:txBody>
                  <a:bodyPr vert="horz" wrap="square" lIns="68580" tIns="34290" rIns="68580" bIns="34290" numCol="1" anchor="t" anchorCtr="0" compatLnSpc="1"/>
                  <a:lstStyle/>
                  <a:p>
                    <a:endParaRPr lang="id-ID" sz="1350"/>
                  </a:p>
                </p:txBody>
              </p:sp>
              <p:sp>
                <p:nvSpPr>
                  <p:cNvPr id="41" name="Rectangle 41"/>
                  <p:cNvSpPr>
                    <a:spLocks noChangeArrowheads="1"/>
                  </p:cNvSpPr>
                  <p:nvPr/>
                </p:nvSpPr>
                <p:spPr bwMode="auto">
                  <a:xfrm flipH="1">
                    <a:off x="5717877" y="5936176"/>
                    <a:ext cx="688074" cy="611030"/>
                  </a:xfrm>
                  <a:prstGeom prst="rect">
                    <a:avLst/>
                  </a:prstGeom>
                  <a:grpFill/>
                  <a:ln>
                    <a:noFill/>
                  </a:ln>
                </p:spPr>
                <p:txBody>
                  <a:bodyPr vert="horz" wrap="square" lIns="68580" tIns="34290" rIns="68580" bIns="34290" numCol="1" anchor="t" anchorCtr="0" compatLnSpc="1"/>
                  <a:lstStyle/>
                  <a:p>
                    <a:endParaRPr lang="id-ID" sz="1350"/>
                  </a:p>
                </p:txBody>
              </p:sp>
            </p:grpSp>
            <p:sp>
              <p:nvSpPr>
                <p:cNvPr id="25" name="Rectangle 45"/>
                <p:cNvSpPr>
                  <a:spLocks noChangeArrowheads="1"/>
                </p:cNvSpPr>
                <p:nvPr/>
              </p:nvSpPr>
              <p:spPr bwMode="auto">
                <a:xfrm rot="16200000" flipH="1">
                  <a:off x="4153879" y="6189560"/>
                  <a:ext cx="2878921" cy="104063"/>
                </a:xfrm>
                <a:prstGeom prst="rect">
                  <a:avLst/>
                </a:prstGeom>
                <a:grpFill/>
                <a:ln>
                  <a:noFill/>
                </a:ln>
              </p:spPr>
              <p:txBody>
                <a:bodyPr vert="horz" wrap="square" lIns="68580" tIns="34290" rIns="68580" bIns="34290" numCol="1" anchor="t" anchorCtr="0" compatLnSpc="1"/>
                <a:lstStyle/>
                <a:p>
                  <a:endParaRPr lang="id-ID" sz="1350"/>
                </a:p>
              </p:txBody>
            </p:sp>
            <p:sp>
              <p:nvSpPr>
                <p:cNvPr id="26" name="Rectangle 48"/>
                <p:cNvSpPr>
                  <a:spLocks noChangeArrowheads="1"/>
                </p:cNvSpPr>
                <p:nvPr/>
              </p:nvSpPr>
              <p:spPr bwMode="auto">
                <a:xfrm rot="16200000" flipH="1">
                  <a:off x="3994821" y="6545761"/>
                  <a:ext cx="3600000" cy="92982"/>
                </a:xfrm>
                <a:prstGeom prst="rect">
                  <a:avLst/>
                </a:prstGeom>
                <a:grpFill/>
                <a:ln>
                  <a:noFill/>
                </a:ln>
              </p:spPr>
              <p:txBody>
                <a:bodyPr vert="horz" wrap="square" lIns="68580" tIns="34290" rIns="68580" bIns="34290" numCol="1" anchor="t" anchorCtr="0" compatLnSpc="1"/>
                <a:lstStyle/>
                <a:p>
                  <a:endParaRPr lang="id-ID" sz="1350"/>
                </a:p>
              </p:txBody>
            </p:sp>
            <p:sp>
              <p:nvSpPr>
                <p:cNvPr id="27" name="Freeform 52"/>
                <p:cNvSpPr/>
                <p:nvPr/>
              </p:nvSpPr>
              <p:spPr bwMode="auto">
                <a:xfrm rot="16200000" flipH="1">
                  <a:off x="4539811" y="6191516"/>
                  <a:ext cx="2880000" cy="93298"/>
                </a:xfrm>
                <a:custGeom>
                  <a:avLst/>
                  <a:gdLst>
                    <a:gd name="T0" fmla="*/ 0 w 501"/>
                    <a:gd name="T1" fmla="*/ 2 h 17"/>
                    <a:gd name="T2" fmla="*/ 0 w 501"/>
                    <a:gd name="T3" fmla="*/ 17 h 17"/>
                    <a:gd name="T4" fmla="*/ 501 w 501"/>
                    <a:gd name="T5" fmla="*/ 17 h 17"/>
                    <a:gd name="T6" fmla="*/ 501 w 501"/>
                    <a:gd name="T7" fmla="*/ 1 h 17"/>
                    <a:gd name="T8" fmla="*/ 0 w 501"/>
                    <a:gd name="T9" fmla="*/ 2 h 17"/>
                  </a:gdLst>
                  <a:ahLst/>
                  <a:cxnLst>
                    <a:cxn ang="0">
                      <a:pos x="T0" y="T1"/>
                    </a:cxn>
                    <a:cxn ang="0">
                      <a:pos x="T2" y="T3"/>
                    </a:cxn>
                    <a:cxn ang="0">
                      <a:pos x="T4" y="T5"/>
                    </a:cxn>
                    <a:cxn ang="0">
                      <a:pos x="T6" y="T7"/>
                    </a:cxn>
                    <a:cxn ang="0">
                      <a:pos x="T8" y="T9"/>
                    </a:cxn>
                  </a:cxnLst>
                  <a:rect l="0" t="0" r="r" b="b"/>
                  <a:pathLst>
                    <a:path w="501" h="17">
                      <a:moveTo>
                        <a:pt x="0" y="2"/>
                      </a:moveTo>
                      <a:cubicBezTo>
                        <a:pt x="0" y="17"/>
                        <a:pt x="0" y="17"/>
                        <a:pt x="0" y="17"/>
                      </a:cubicBezTo>
                      <a:cubicBezTo>
                        <a:pt x="4" y="17"/>
                        <a:pt x="447" y="15"/>
                        <a:pt x="501" y="17"/>
                      </a:cubicBezTo>
                      <a:cubicBezTo>
                        <a:pt x="501" y="1"/>
                        <a:pt x="501" y="1"/>
                        <a:pt x="501" y="1"/>
                      </a:cubicBezTo>
                      <a:cubicBezTo>
                        <a:pt x="443" y="0"/>
                        <a:pt x="18" y="2"/>
                        <a:pt x="0" y="2"/>
                      </a:cubicBezTo>
                      <a:close/>
                    </a:path>
                  </a:pathLst>
                </a:custGeom>
                <a:grpFill/>
                <a:ln>
                  <a:noFill/>
                </a:ln>
              </p:spPr>
              <p:txBody>
                <a:bodyPr vert="horz" wrap="square" lIns="68580" tIns="34290" rIns="68580" bIns="34290" numCol="1" anchor="t" anchorCtr="0" compatLnSpc="1"/>
                <a:lstStyle/>
                <a:p>
                  <a:endParaRPr lang="id-ID" sz="1350"/>
                </a:p>
              </p:txBody>
            </p:sp>
          </p:grpSp>
          <p:grpSp>
            <p:nvGrpSpPr>
              <p:cNvPr id="16" name="Group 196"/>
              <p:cNvGrpSpPr/>
              <p:nvPr/>
            </p:nvGrpSpPr>
            <p:grpSpPr>
              <a:xfrm rot="5400000">
                <a:off x="5314466" y="4302980"/>
                <a:ext cx="2266984" cy="647235"/>
                <a:chOff x="6694399" y="1744909"/>
                <a:chExt cx="2266984" cy="647235"/>
              </a:xfrm>
              <a:grpFill/>
            </p:grpSpPr>
            <p:sp>
              <p:nvSpPr>
                <p:cNvPr id="22" name="Rectangle 48"/>
                <p:cNvSpPr>
                  <a:spLocks noChangeArrowheads="1"/>
                </p:cNvSpPr>
                <p:nvPr/>
              </p:nvSpPr>
              <p:spPr bwMode="auto">
                <a:xfrm flipH="1">
                  <a:off x="7161383" y="2285771"/>
                  <a:ext cx="1800000" cy="106373"/>
                </a:xfrm>
                <a:prstGeom prst="rect">
                  <a:avLst/>
                </a:prstGeom>
                <a:grpFill/>
                <a:ln>
                  <a:noFill/>
                </a:ln>
              </p:spPr>
              <p:txBody>
                <a:bodyPr vert="horz" wrap="square" lIns="68580" tIns="34290" rIns="68580" bIns="34290" numCol="1" anchor="t" anchorCtr="0" compatLnSpc="1"/>
                <a:lstStyle/>
                <a:p>
                  <a:endParaRPr lang="id-ID"/>
                </a:p>
              </p:txBody>
            </p:sp>
            <p:sp>
              <p:nvSpPr>
                <p:cNvPr id="23" name="Freeform 50"/>
                <p:cNvSpPr/>
                <p:nvPr/>
              </p:nvSpPr>
              <p:spPr bwMode="auto">
                <a:xfrm flipH="1">
                  <a:off x="6694399" y="1744909"/>
                  <a:ext cx="470468" cy="645906"/>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grpFill/>
                <a:ln>
                  <a:noFill/>
                </a:ln>
              </p:spPr>
              <p:txBody>
                <a:bodyPr vert="horz" wrap="square" lIns="68580" tIns="34290" rIns="68580" bIns="34290" numCol="1" anchor="t" anchorCtr="0" compatLnSpc="1"/>
                <a:lstStyle/>
                <a:p>
                  <a:endParaRPr lang="id-ID"/>
                </a:p>
              </p:txBody>
            </p:sp>
          </p:grpSp>
          <p:grpSp>
            <p:nvGrpSpPr>
              <p:cNvPr id="17" name="Group 197"/>
              <p:cNvGrpSpPr/>
              <p:nvPr/>
            </p:nvGrpSpPr>
            <p:grpSpPr>
              <a:xfrm rot="5400000" flipV="1">
                <a:off x="4053003" y="4330298"/>
                <a:ext cx="2256944" cy="570047"/>
                <a:chOff x="6694403" y="1820864"/>
                <a:chExt cx="2256944" cy="570047"/>
              </a:xfrm>
              <a:grpFill/>
            </p:grpSpPr>
            <p:sp>
              <p:nvSpPr>
                <p:cNvPr id="20" name="Rectangle 48"/>
                <p:cNvSpPr>
                  <a:spLocks noChangeArrowheads="1"/>
                </p:cNvSpPr>
                <p:nvPr/>
              </p:nvSpPr>
              <p:spPr bwMode="auto">
                <a:xfrm flipH="1">
                  <a:off x="7151347" y="2297929"/>
                  <a:ext cx="1800000" cy="92982"/>
                </a:xfrm>
                <a:prstGeom prst="rect">
                  <a:avLst/>
                </a:prstGeom>
                <a:grpFill/>
                <a:ln>
                  <a:noFill/>
                </a:ln>
              </p:spPr>
              <p:txBody>
                <a:bodyPr vert="horz" wrap="square" lIns="68580" tIns="34290" rIns="68580" bIns="34290" numCol="1" anchor="t" anchorCtr="0" compatLnSpc="1"/>
                <a:lstStyle/>
                <a:p>
                  <a:endParaRPr lang="id-ID"/>
                </a:p>
              </p:txBody>
            </p:sp>
            <p:sp>
              <p:nvSpPr>
                <p:cNvPr id="21" name="Freeform 50"/>
                <p:cNvSpPr/>
                <p:nvPr/>
              </p:nvSpPr>
              <p:spPr bwMode="auto">
                <a:xfrm flipH="1">
                  <a:off x="6694403" y="1820864"/>
                  <a:ext cx="456944" cy="560553"/>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grpFill/>
                <a:ln>
                  <a:noFill/>
                </a:ln>
              </p:spPr>
              <p:txBody>
                <a:bodyPr vert="horz" wrap="square" lIns="68580" tIns="34290" rIns="68580" bIns="34290" numCol="1" anchor="t" anchorCtr="0" compatLnSpc="1"/>
                <a:lstStyle/>
                <a:p>
                  <a:endParaRPr lang="id-ID"/>
                </a:p>
              </p:txBody>
            </p:sp>
          </p:grpSp>
          <p:sp>
            <p:nvSpPr>
              <p:cNvPr id="18" name="Freeform 50"/>
              <p:cNvSpPr/>
              <p:nvPr/>
            </p:nvSpPr>
            <p:spPr bwMode="auto">
              <a:xfrm rot="5400000" flipH="1" flipV="1">
                <a:off x="5128166" y="2379127"/>
                <a:ext cx="456944" cy="560553"/>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grpFill/>
              <a:ln>
                <a:noFill/>
              </a:ln>
            </p:spPr>
            <p:txBody>
              <a:bodyPr vert="horz" wrap="square" lIns="68580" tIns="34290" rIns="68580" bIns="34290" numCol="1" anchor="t" anchorCtr="0" compatLnSpc="1"/>
              <a:lstStyle/>
              <a:p>
                <a:endParaRPr lang="id-ID"/>
              </a:p>
            </p:txBody>
          </p:sp>
          <p:sp>
            <p:nvSpPr>
              <p:cNvPr id="19" name="Freeform 50"/>
              <p:cNvSpPr/>
              <p:nvPr/>
            </p:nvSpPr>
            <p:spPr bwMode="auto">
              <a:xfrm rot="16200000" flipV="1">
                <a:off x="5989581" y="2390982"/>
                <a:ext cx="453203" cy="556197"/>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grpFill/>
              <a:ln>
                <a:noFill/>
              </a:ln>
            </p:spPr>
            <p:txBody>
              <a:bodyPr vert="horz" wrap="square" lIns="68580" tIns="34290" rIns="68580" bIns="34290" numCol="1" anchor="t" anchorCtr="0" compatLnSpc="1"/>
              <a:lstStyle/>
              <a:p>
                <a:endParaRPr lang="id-ID"/>
              </a:p>
            </p:txBody>
          </p:sp>
        </p:grpSp>
        <p:sp>
          <p:nvSpPr>
            <p:cNvPr id="42" name="Freeform 33"/>
            <p:cNvSpPr/>
            <p:nvPr/>
          </p:nvSpPr>
          <p:spPr bwMode="auto">
            <a:xfrm rot="20192702" flipH="1">
              <a:off x="2428016" y="1525942"/>
              <a:ext cx="779920" cy="635236"/>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46" name="Freeform 36"/>
            <p:cNvSpPr/>
            <p:nvPr/>
          </p:nvSpPr>
          <p:spPr bwMode="auto">
            <a:xfrm rot="1695130">
              <a:off x="3770143" y="2229006"/>
              <a:ext cx="368887" cy="464531"/>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47" name="Freeform 30"/>
            <p:cNvSpPr/>
            <p:nvPr/>
          </p:nvSpPr>
          <p:spPr bwMode="auto">
            <a:xfrm rot="19798984">
              <a:off x="2366936" y="1908991"/>
              <a:ext cx="1348215" cy="994401"/>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48" name="Freeform 36"/>
            <p:cNvSpPr/>
            <p:nvPr/>
          </p:nvSpPr>
          <p:spPr bwMode="auto">
            <a:xfrm rot="20742510">
              <a:off x="2206315" y="2067550"/>
              <a:ext cx="368887" cy="464531"/>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49" name="Freeform 30"/>
            <p:cNvSpPr/>
            <p:nvPr/>
          </p:nvSpPr>
          <p:spPr bwMode="auto">
            <a:xfrm rot="1801016" flipH="1">
              <a:off x="1506035" y="3182997"/>
              <a:ext cx="876952" cy="646813"/>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0" name="Freeform 28"/>
            <p:cNvSpPr/>
            <p:nvPr/>
          </p:nvSpPr>
          <p:spPr bwMode="auto">
            <a:xfrm>
              <a:off x="193572" y="2851417"/>
              <a:ext cx="1542541" cy="1392903"/>
            </a:xfrm>
            <a:custGeom>
              <a:avLst/>
              <a:gdLst>
                <a:gd name="T0" fmla="*/ 105 w 164"/>
                <a:gd name="T1" fmla="*/ 85 h 151"/>
                <a:gd name="T2" fmla="*/ 149 w 164"/>
                <a:gd name="T3" fmla="*/ 140 h 151"/>
                <a:gd name="T4" fmla="*/ 60 w 164"/>
                <a:gd name="T5" fmla="*/ 126 h 151"/>
                <a:gd name="T6" fmla="*/ 33 w 164"/>
                <a:gd name="T7" fmla="*/ 0 h 151"/>
                <a:gd name="T8" fmla="*/ 126 w 164"/>
                <a:gd name="T9" fmla="*/ 54 h 151"/>
                <a:gd name="T10" fmla="*/ 164 w 164"/>
                <a:gd name="T11" fmla="*/ 127 h 151"/>
                <a:gd name="T12" fmla="*/ 105 w 164"/>
                <a:gd name="T13" fmla="*/ 85 h 151"/>
              </a:gdLst>
              <a:ahLst/>
              <a:cxnLst>
                <a:cxn ang="0">
                  <a:pos x="T0" y="T1"/>
                </a:cxn>
                <a:cxn ang="0">
                  <a:pos x="T2" y="T3"/>
                </a:cxn>
                <a:cxn ang="0">
                  <a:pos x="T4" y="T5"/>
                </a:cxn>
                <a:cxn ang="0">
                  <a:pos x="T6" y="T7"/>
                </a:cxn>
                <a:cxn ang="0">
                  <a:pos x="T8" y="T9"/>
                </a:cxn>
                <a:cxn ang="0">
                  <a:pos x="T10" y="T11"/>
                </a:cxn>
                <a:cxn ang="0">
                  <a:pos x="T12" y="T13"/>
                </a:cxn>
              </a:cxnLst>
              <a:rect l="0" t="0" r="r" b="b"/>
              <a:pathLst>
                <a:path w="164" h="151">
                  <a:moveTo>
                    <a:pt x="105" y="85"/>
                  </a:moveTo>
                  <a:cubicBezTo>
                    <a:pt x="105" y="85"/>
                    <a:pt x="156" y="110"/>
                    <a:pt x="149" y="140"/>
                  </a:cubicBezTo>
                  <a:cubicBezTo>
                    <a:pt x="134" y="131"/>
                    <a:pt x="88" y="151"/>
                    <a:pt x="60" y="126"/>
                  </a:cubicBezTo>
                  <a:cubicBezTo>
                    <a:pt x="0" y="69"/>
                    <a:pt x="33" y="0"/>
                    <a:pt x="33" y="0"/>
                  </a:cubicBezTo>
                  <a:cubicBezTo>
                    <a:pt x="39" y="49"/>
                    <a:pt x="90" y="22"/>
                    <a:pt x="126" y="54"/>
                  </a:cubicBezTo>
                  <a:cubicBezTo>
                    <a:pt x="159" y="83"/>
                    <a:pt x="162" y="111"/>
                    <a:pt x="164" y="127"/>
                  </a:cubicBezTo>
                  <a:cubicBezTo>
                    <a:pt x="162" y="121"/>
                    <a:pt x="142" y="91"/>
                    <a:pt x="105" y="85"/>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1" name="Freeform 30"/>
            <p:cNvSpPr/>
            <p:nvPr/>
          </p:nvSpPr>
          <p:spPr bwMode="auto">
            <a:xfrm>
              <a:off x="2908364" y="2469246"/>
              <a:ext cx="1506509" cy="1111153"/>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2" name="Freeform 33"/>
            <p:cNvSpPr/>
            <p:nvPr/>
          </p:nvSpPr>
          <p:spPr bwMode="auto">
            <a:xfrm>
              <a:off x="1691238" y="2572639"/>
              <a:ext cx="926540" cy="754656"/>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3" name="Freeform 34"/>
            <p:cNvSpPr/>
            <p:nvPr/>
          </p:nvSpPr>
          <p:spPr bwMode="auto">
            <a:xfrm>
              <a:off x="1165585" y="1866079"/>
              <a:ext cx="477232" cy="625182"/>
            </a:xfrm>
            <a:custGeom>
              <a:avLst/>
              <a:gdLst>
                <a:gd name="T0" fmla="*/ 23 w 78"/>
                <a:gd name="T1" fmla="*/ 85 h 104"/>
                <a:gd name="T2" fmla="*/ 18 w 78"/>
                <a:gd name="T3" fmla="*/ 31 h 104"/>
                <a:gd name="T4" fmla="*/ 45 w 78"/>
                <a:gd name="T5" fmla="*/ 0 h 104"/>
                <a:gd name="T6" fmla="*/ 57 w 78"/>
                <a:gd name="T7" fmla="*/ 17 h 104"/>
                <a:gd name="T8" fmla="*/ 75 w 78"/>
                <a:gd name="T9" fmla="*/ 57 h 104"/>
                <a:gd name="T10" fmla="*/ 70 w 78"/>
                <a:gd name="T11" fmla="*/ 79 h 104"/>
                <a:gd name="T12" fmla="*/ 76 w 78"/>
                <a:gd name="T13" fmla="*/ 72 h 104"/>
                <a:gd name="T14" fmla="*/ 73 w 78"/>
                <a:gd name="T15" fmla="*/ 104 h 104"/>
                <a:gd name="T16" fmla="*/ 62 w 78"/>
                <a:gd name="T17" fmla="*/ 95 h 104"/>
                <a:gd name="T18" fmla="*/ 33 w 78"/>
                <a:gd name="T19" fmla="*/ 30 h 104"/>
                <a:gd name="T20" fmla="*/ 57 w 78"/>
                <a:gd name="T21" fmla="*/ 104 h 104"/>
                <a:gd name="T22" fmla="*/ 19 w 78"/>
                <a:gd name="T23" fmla="*/ 85 h 104"/>
                <a:gd name="T24" fmla="*/ 23 w 78"/>
                <a:gd name="T25"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04">
                  <a:moveTo>
                    <a:pt x="23" y="85"/>
                  </a:moveTo>
                  <a:cubicBezTo>
                    <a:pt x="23" y="85"/>
                    <a:pt x="0" y="66"/>
                    <a:pt x="18" y="31"/>
                  </a:cubicBezTo>
                  <a:cubicBezTo>
                    <a:pt x="31" y="5"/>
                    <a:pt x="45" y="0"/>
                    <a:pt x="45" y="0"/>
                  </a:cubicBezTo>
                  <a:cubicBezTo>
                    <a:pt x="45" y="0"/>
                    <a:pt x="40" y="8"/>
                    <a:pt x="57" y="17"/>
                  </a:cubicBezTo>
                  <a:cubicBezTo>
                    <a:pt x="67" y="22"/>
                    <a:pt x="78" y="40"/>
                    <a:pt x="75" y="57"/>
                  </a:cubicBezTo>
                  <a:cubicBezTo>
                    <a:pt x="71" y="75"/>
                    <a:pt x="70" y="79"/>
                    <a:pt x="70" y="79"/>
                  </a:cubicBezTo>
                  <a:cubicBezTo>
                    <a:pt x="76" y="72"/>
                    <a:pt x="76" y="72"/>
                    <a:pt x="76" y="72"/>
                  </a:cubicBezTo>
                  <a:cubicBezTo>
                    <a:pt x="76" y="72"/>
                    <a:pt x="66" y="96"/>
                    <a:pt x="73" y="104"/>
                  </a:cubicBezTo>
                  <a:cubicBezTo>
                    <a:pt x="69" y="101"/>
                    <a:pt x="66" y="98"/>
                    <a:pt x="62" y="95"/>
                  </a:cubicBezTo>
                  <a:cubicBezTo>
                    <a:pt x="41" y="76"/>
                    <a:pt x="31" y="51"/>
                    <a:pt x="33" y="30"/>
                  </a:cubicBezTo>
                  <a:cubicBezTo>
                    <a:pt x="27" y="50"/>
                    <a:pt x="29" y="77"/>
                    <a:pt x="57" y="104"/>
                  </a:cubicBezTo>
                  <a:cubicBezTo>
                    <a:pt x="48" y="104"/>
                    <a:pt x="31" y="101"/>
                    <a:pt x="19" y="85"/>
                  </a:cubicBezTo>
                  <a:lnTo>
                    <a:pt x="23" y="85"/>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4" name="Freeform 35"/>
            <p:cNvSpPr/>
            <p:nvPr/>
          </p:nvSpPr>
          <p:spPr bwMode="auto">
            <a:xfrm>
              <a:off x="3270916" y="3659715"/>
              <a:ext cx="570099" cy="534063"/>
            </a:xfrm>
            <a:custGeom>
              <a:avLst/>
              <a:gdLst>
                <a:gd name="T0" fmla="*/ 9 w 93"/>
                <a:gd name="T1" fmla="*/ 37 h 89"/>
                <a:gd name="T2" fmla="*/ 52 w 93"/>
                <a:gd name="T3" fmla="*/ 3 h 89"/>
                <a:gd name="T4" fmla="*/ 93 w 93"/>
                <a:gd name="T5" fmla="*/ 9 h 89"/>
                <a:gd name="T6" fmla="*/ 85 w 93"/>
                <a:gd name="T7" fmla="*/ 28 h 89"/>
                <a:gd name="T8" fmla="*/ 60 w 93"/>
                <a:gd name="T9" fmla="*/ 65 h 89"/>
                <a:gd name="T10" fmla="*/ 40 w 93"/>
                <a:gd name="T11" fmla="*/ 73 h 89"/>
                <a:gd name="T12" fmla="*/ 49 w 93"/>
                <a:gd name="T13" fmla="*/ 74 h 89"/>
                <a:gd name="T14" fmla="*/ 21 w 93"/>
                <a:gd name="T15" fmla="*/ 89 h 89"/>
                <a:gd name="T16" fmla="*/ 22 w 93"/>
                <a:gd name="T17" fmla="*/ 74 h 89"/>
                <a:gd name="T18" fmla="*/ 60 w 93"/>
                <a:gd name="T19" fmla="*/ 15 h 89"/>
                <a:gd name="T20" fmla="*/ 12 w 93"/>
                <a:gd name="T21" fmla="*/ 76 h 89"/>
                <a:gd name="T22" fmla="*/ 7 w 93"/>
                <a:gd name="T23" fmla="*/ 33 h 89"/>
                <a:gd name="T24" fmla="*/ 9 w 93"/>
                <a:gd name="T25"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89">
                  <a:moveTo>
                    <a:pt x="9" y="37"/>
                  </a:moveTo>
                  <a:cubicBezTo>
                    <a:pt x="9" y="37"/>
                    <a:pt x="13" y="7"/>
                    <a:pt x="52" y="3"/>
                  </a:cubicBezTo>
                  <a:cubicBezTo>
                    <a:pt x="80" y="0"/>
                    <a:pt x="93" y="9"/>
                    <a:pt x="93" y="9"/>
                  </a:cubicBezTo>
                  <a:cubicBezTo>
                    <a:pt x="93" y="9"/>
                    <a:pt x="83" y="9"/>
                    <a:pt x="85" y="28"/>
                  </a:cubicBezTo>
                  <a:cubicBezTo>
                    <a:pt x="86" y="39"/>
                    <a:pt x="77" y="58"/>
                    <a:pt x="60" y="65"/>
                  </a:cubicBezTo>
                  <a:cubicBezTo>
                    <a:pt x="44" y="71"/>
                    <a:pt x="40" y="73"/>
                    <a:pt x="40" y="73"/>
                  </a:cubicBezTo>
                  <a:cubicBezTo>
                    <a:pt x="49" y="74"/>
                    <a:pt x="49" y="74"/>
                    <a:pt x="49" y="74"/>
                  </a:cubicBezTo>
                  <a:cubicBezTo>
                    <a:pt x="49" y="74"/>
                    <a:pt x="23" y="78"/>
                    <a:pt x="21" y="89"/>
                  </a:cubicBezTo>
                  <a:cubicBezTo>
                    <a:pt x="21" y="84"/>
                    <a:pt x="21" y="79"/>
                    <a:pt x="22" y="74"/>
                  </a:cubicBezTo>
                  <a:cubicBezTo>
                    <a:pt x="27" y="47"/>
                    <a:pt x="42" y="25"/>
                    <a:pt x="60" y="15"/>
                  </a:cubicBezTo>
                  <a:cubicBezTo>
                    <a:pt x="41" y="21"/>
                    <a:pt x="19" y="37"/>
                    <a:pt x="12" y="76"/>
                  </a:cubicBezTo>
                  <a:cubicBezTo>
                    <a:pt x="7" y="68"/>
                    <a:pt x="0" y="52"/>
                    <a:pt x="7" y="33"/>
                  </a:cubicBezTo>
                  <a:lnTo>
                    <a:pt x="9" y="37"/>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5" name="Freeform 36"/>
            <p:cNvSpPr/>
            <p:nvPr/>
          </p:nvSpPr>
          <p:spPr bwMode="auto">
            <a:xfrm>
              <a:off x="2517450" y="3029102"/>
              <a:ext cx="482392" cy="607464"/>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6" name="Freeform 37"/>
            <p:cNvSpPr/>
            <p:nvPr/>
          </p:nvSpPr>
          <p:spPr bwMode="auto">
            <a:xfrm>
              <a:off x="1622986" y="1590573"/>
              <a:ext cx="678443" cy="870698"/>
            </a:xfrm>
            <a:custGeom>
              <a:avLst/>
              <a:gdLst>
                <a:gd name="T0" fmla="*/ 15 w 111"/>
                <a:gd name="T1" fmla="*/ 90 h 145"/>
                <a:gd name="T2" fmla="*/ 45 w 111"/>
                <a:gd name="T3" fmla="*/ 21 h 145"/>
                <a:gd name="T4" fmla="*/ 98 w 111"/>
                <a:gd name="T5" fmla="*/ 2 h 145"/>
                <a:gd name="T6" fmla="*/ 101 w 111"/>
                <a:gd name="T7" fmla="*/ 31 h 145"/>
                <a:gd name="T8" fmla="*/ 94 w 111"/>
                <a:gd name="T9" fmla="*/ 91 h 145"/>
                <a:gd name="T10" fmla="*/ 74 w 111"/>
                <a:gd name="T11" fmla="*/ 114 h 145"/>
                <a:gd name="T12" fmla="*/ 86 w 111"/>
                <a:gd name="T13" fmla="*/ 110 h 145"/>
                <a:gd name="T14" fmla="*/ 61 w 111"/>
                <a:gd name="T15" fmla="*/ 145 h 145"/>
                <a:gd name="T16" fmla="*/ 54 w 111"/>
                <a:gd name="T17" fmla="*/ 126 h 145"/>
                <a:gd name="T18" fmla="*/ 63 w 111"/>
                <a:gd name="T19" fmla="*/ 30 h 145"/>
                <a:gd name="T20" fmla="*/ 42 w 111"/>
                <a:gd name="T21" fmla="*/ 134 h 145"/>
                <a:gd name="T22" fmla="*/ 9 w 111"/>
                <a:gd name="T23" fmla="*/ 86 h 145"/>
                <a:gd name="T24" fmla="*/ 15 w 111"/>
                <a:gd name="T25" fmla="*/ 9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145">
                  <a:moveTo>
                    <a:pt x="15" y="90"/>
                  </a:moveTo>
                  <a:cubicBezTo>
                    <a:pt x="15" y="90"/>
                    <a:pt x="0" y="50"/>
                    <a:pt x="45" y="21"/>
                  </a:cubicBezTo>
                  <a:cubicBezTo>
                    <a:pt x="78" y="0"/>
                    <a:pt x="98" y="2"/>
                    <a:pt x="98" y="2"/>
                  </a:cubicBezTo>
                  <a:cubicBezTo>
                    <a:pt x="98" y="2"/>
                    <a:pt x="86" y="9"/>
                    <a:pt x="101" y="31"/>
                  </a:cubicBezTo>
                  <a:cubicBezTo>
                    <a:pt x="109" y="43"/>
                    <a:pt x="111" y="72"/>
                    <a:pt x="94" y="91"/>
                  </a:cubicBezTo>
                  <a:cubicBezTo>
                    <a:pt x="78" y="109"/>
                    <a:pt x="74" y="114"/>
                    <a:pt x="74" y="114"/>
                  </a:cubicBezTo>
                  <a:cubicBezTo>
                    <a:pt x="86" y="110"/>
                    <a:pt x="86" y="110"/>
                    <a:pt x="86" y="110"/>
                  </a:cubicBezTo>
                  <a:cubicBezTo>
                    <a:pt x="86" y="110"/>
                    <a:pt x="58" y="131"/>
                    <a:pt x="61" y="145"/>
                  </a:cubicBezTo>
                  <a:cubicBezTo>
                    <a:pt x="59" y="139"/>
                    <a:pt x="56" y="133"/>
                    <a:pt x="54" y="126"/>
                  </a:cubicBezTo>
                  <a:cubicBezTo>
                    <a:pt x="42" y="90"/>
                    <a:pt x="47" y="53"/>
                    <a:pt x="63" y="30"/>
                  </a:cubicBezTo>
                  <a:cubicBezTo>
                    <a:pt x="43" y="50"/>
                    <a:pt x="27" y="84"/>
                    <a:pt x="42" y="134"/>
                  </a:cubicBezTo>
                  <a:cubicBezTo>
                    <a:pt x="32" y="128"/>
                    <a:pt x="14" y="113"/>
                    <a:pt x="9" y="86"/>
                  </a:cubicBezTo>
                  <a:lnTo>
                    <a:pt x="15" y="90"/>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7" name="Freeform 33"/>
            <p:cNvSpPr/>
            <p:nvPr/>
          </p:nvSpPr>
          <p:spPr bwMode="auto">
            <a:xfrm>
              <a:off x="646104" y="2192385"/>
              <a:ext cx="682916" cy="556227"/>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8" name="Freeform 36"/>
            <p:cNvSpPr/>
            <p:nvPr/>
          </p:nvSpPr>
          <p:spPr bwMode="auto">
            <a:xfrm rot="1695130">
              <a:off x="2855468" y="3384302"/>
              <a:ext cx="368887" cy="464531"/>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9" name="Freeform 30"/>
            <p:cNvSpPr/>
            <p:nvPr/>
          </p:nvSpPr>
          <p:spPr bwMode="auto">
            <a:xfrm rot="797170" flipH="1">
              <a:off x="683759" y="2466643"/>
              <a:ext cx="1185648" cy="829147"/>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66" name="Freeform 33"/>
            <p:cNvSpPr/>
            <p:nvPr/>
          </p:nvSpPr>
          <p:spPr bwMode="auto">
            <a:xfrm>
              <a:off x="1512485" y="3827134"/>
              <a:ext cx="682916" cy="556227"/>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67" name="Freeform 36"/>
            <p:cNvSpPr/>
            <p:nvPr/>
          </p:nvSpPr>
          <p:spPr bwMode="auto">
            <a:xfrm rot="1224812">
              <a:off x="2605521" y="3781212"/>
              <a:ext cx="368887" cy="464531"/>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bg1"/>
            </a:solidFill>
            <a:ln>
              <a:noFill/>
            </a:ln>
          </p:spPr>
          <p:txBody>
            <a:bodyPr vert="horz" wrap="square" lIns="68580" tIns="34290" rIns="68580" bIns="34290" numCol="1" anchor="t" anchorCtr="0" compatLnSpc="1"/>
            <a:lstStyle/>
            <a:p>
              <a:endParaRPr lang="id-ID" sz="1350"/>
            </a:p>
          </p:txBody>
        </p:sp>
        <p:cxnSp>
          <p:nvCxnSpPr>
            <p:cNvPr id="68" name="Straight Connector 86"/>
            <p:cNvCxnSpPr/>
            <p:nvPr/>
          </p:nvCxnSpPr>
          <p:spPr>
            <a:xfrm flipV="1">
              <a:off x="3158004" y="1719157"/>
              <a:ext cx="1017096"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69" name="Straight Connector 89"/>
            <p:cNvCxnSpPr/>
            <p:nvPr/>
          </p:nvCxnSpPr>
          <p:spPr>
            <a:xfrm flipV="1">
              <a:off x="4304206" y="2968551"/>
              <a:ext cx="1017096"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70" name="Straight Connector 93"/>
            <p:cNvCxnSpPr/>
            <p:nvPr/>
          </p:nvCxnSpPr>
          <p:spPr>
            <a:xfrm flipV="1">
              <a:off x="3843314" y="3883262"/>
              <a:ext cx="1017096"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71" name="文本框 70"/>
          <p:cNvSpPr txBox="1"/>
          <p:nvPr/>
        </p:nvSpPr>
        <p:spPr>
          <a:xfrm>
            <a:off x="5966584" y="2353012"/>
            <a:ext cx="3015447"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72" name="文本框 71"/>
          <p:cNvSpPr txBox="1"/>
          <p:nvPr/>
        </p:nvSpPr>
        <p:spPr>
          <a:xfrm>
            <a:off x="6834060" y="3311451"/>
            <a:ext cx="3015447"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73" name="文本框 72"/>
          <p:cNvSpPr txBox="1"/>
          <p:nvPr/>
        </p:nvSpPr>
        <p:spPr>
          <a:xfrm>
            <a:off x="6524941" y="4069187"/>
            <a:ext cx="3015447"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10" name="文本框 9"/>
          <p:cNvSpPr txBox="1"/>
          <p:nvPr/>
        </p:nvSpPr>
        <p:spPr>
          <a:xfrm>
            <a:off x="1084153" y="317309"/>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1" name="TextBox 38"/>
          <p:cNvSpPr txBox="1"/>
          <p:nvPr/>
        </p:nvSpPr>
        <p:spPr>
          <a:xfrm>
            <a:off x="1239440" y="1046277"/>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sp>
        <p:nvSpPr>
          <p:cNvPr id="12" name="文本框 11"/>
          <p:cNvSpPr txBox="1"/>
          <p:nvPr/>
        </p:nvSpPr>
        <p:spPr>
          <a:xfrm>
            <a:off x="1861330" y="424105"/>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课题实践的可行性</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874693" y="541616"/>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5" name="图表 4"/>
          <p:cNvGraphicFramePr/>
          <p:nvPr/>
        </p:nvGraphicFramePr>
        <p:xfrm>
          <a:off x="1616888" y="2447094"/>
          <a:ext cx="5145118" cy="3610428"/>
        </p:xfrm>
        <a:graphic>
          <a:graphicData uri="http://schemas.openxmlformats.org/drawingml/2006/chart">
            <c:chart xmlns:c="http://schemas.openxmlformats.org/drawingml/2006/chart" xmlns:r="http://schemas.openxmlformats.org/officeDocument/2006/relationships" r:id="rId3"/>
          </a:graphicData>
        </a:graphic>
      </p:graphicFrame>
      <p:sp>
        <p:nvSpPr>
          <p:cNvPr id="60" name="文本框 59"/>
          <p:cNvSpPr txBox="1"/>
          <p:nvPr/>
        </p:nvSpPr>
        <p:spPr>
          <a:xfrm>
            <a:off x="7592552" y="3213100"/>
            <a:ext cx="2847643" cy="1977464"/>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点击文本框即可进行编辑输入相关内容点击文本框即可进行编辑输入相关内容点击文本框即点击文本框即可进行编辑输入相关内容点击文本框即点击文本框即可进行编辑输入相关内容点击文本框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grpSp>
        <p:nvGrpSpPr>
          <p:cNvPr id="10" name="组合 9"/>
          <p:cNvGrpSpPr/>
          <p:nvPr/>
        </p:nvGrpSpPr>
        <p:grpSpPr>
          <a:xfrm>
            <a:off x="3000375" y="2339005"/>
            <a:ext cx="6191251" cy="2258296"/>
            <a:chOff x="5903026" y="2248999"/>
            <a:chExt cx="6191251" cy="2258296"/>
          </a:xfrm>
        </p:grpSpPr>
        <p:sp>
          <p:nvSpPr>
            <p:cNvPr id="11" name="文本框 10"/>
            <p:cNvSpPr txBox="1"/>
            <p:nvPr/>
          </p:nvSpPr>
          <p:spPr>
            <a:xfrm>
              <a:off x="5903026" y="2248999"/>
              <a:ext cx="6191251" cy="1569660"/>
            </a:xfrm>
            <a:prstGeom prst="rect">
              <a:avLst/>
            </a:prstGeom>
            <a:noFill/>
          </p:spPr>
          <p:txBody>
            <a:bodyPr wrap="square" rtlCol="0">
              <a:spAutoFit/>
            </a:bodyPr>
            <a:lstStyle/>
            <a:p>
              <a:pPr algn="ctr"/>
              <a:r>
                <a:rPr lang="en-US" altLang="zh-CN" sz="9600" b="1" dirty="0">
                  <a:solidFill>
                    <a:schemeClr val="bg1"/>
                  </a:solidFill>
                  <a:latin typeface="华文仿宋" panose="02010600040101010101" pitchFamily="2" charset="-122"/>
                  <a:ea typeface="华文仿宋" panose="02010600040101010101" pitchFamily="2" charset="-122"/>
                </a:rPr>
                <a:t>Part 05</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12" name="文本框 11"/>
            <p:cNvSpPr txBox="1"/>
            <p:nvPr/>
          </p:nvSpPr>
          <p:spPr>
            <a:xfrm>
              <a:off x="6518687" y="3676298"/>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课题研究的结论</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487598" y="4137963"/>
              <a:ext cx="5022106" cy="369332"/>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grpSp>
        <p:nvGrpSpPr>
          <p:cNvPr id="2" name="组合 1"/>
          <p:cNvGrpSpPr/>
          <p:nvPr/>
        </p:nvGrpSpPr>
        <p:grpSpPr>
          <a:xfrm>
            <a:off x="1375108" y="2400076"/>
            <a:ext cx="8944550" cy="3553918"/>
            <a:chOff x="1107470" y="2324969"/>
            <a:chExt cx="8957311" cy="3558988"/>
          </a:xfrm>
        </p:grpSpPr>
        <p:sp>
          <p:nvSpPr>
            <p:cNvPr id="9" name="Arc 9"/>
            <p:cNvSpPr/>
            <p:nvPr/>
          </p:nvSpPr>
          <p:spPr>
            <a:xfrm>
              <a:off x="6807231" y="2510947"/>
              <a:ext cx="3257550" cy="3257550"/>
            </a:xfrm>
            <a:prstGeom prst="arc">
              <a:avLst>
                <a:gd name="adj1" fmla="val 16178588"/>
                <a:gd name="adj2" fmla="val 3649785"/>
              </a:avLst>
            </a:prstGeom>
            <a:ln w="254000">
              <a:solidFill>
                <a:srgbClr val="005EA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4" name="Arc 10"/>
            <p:cNvSpPr/>
            <p:nvPr/>
          </p:nvSpPr>
          <p:spPr>
            <a:xfrm>
              <a:off x="7064180" y="2767896"/>
              <a:ext cx="2714625" cy="2714625"/>
            </a:xfrm>
            <a:prstGeom prst="arc">
              <a:avLst>
                <a:gd name="adj1" fmla="val 16200006"/>
                <a:gd name="adj2" fmla="val 5273743"/>
              </a:avLst>
            </a:prstGeom>
            <a:ln w="254000">
              <a:solidFill>
                <a:srgbClr val="2E75B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5" name="Arc 11"/>
            <p:cNvSpPr/>
            <p:nvPr/>
          </p:nvSpPr>
          <p:spPr>
            <a:xfrm>
              <a:off x="7333356" y="3037072"/>
              <a:ext cx="2176272" cy="2176272"/>
            </a:xfrm>
            <a:prstGeom prst="arc">
              <a:avLst>
                <a:gd name="adj1" fmla="val 16200000"/>
                <a:gd name="adj2" fmla="val 7316301"/>
              </a:avLst>
            </a:prstGeom>
            <a:ln w="254000">
              <a:solidFill>
                <a:srgbClr val="65ADC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6" name="Arc 12"/>
            <p:cNvSpPr/>
            <p:nvPr/>
          </p:nvSpPr>
          <p:spPr>
            <a:xfrm>
              <a:off x="7588590" y="3292306"/>
              <a:ext cx="1636776" cy="1636776"/>
            </a:xfrm>
            <a:prstGeom prst="arc">
              <a:avLst>
                <a:gd name="adj1" fmla="val 16201532"/>
                <a:gd name="adj2" fmla="val 9499492"/>
              </a:avLst>
            </a:prstGeom>
            <a:ln w="254000">
              <a:solidFill>
                <a:srgbClr val="BDD7E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7" name="TextBox 13"/>
            <p:cNvSpPr txBox="1"/>
            <p:nvPr/>
          </p:nvSpPr>
          <p:spPr>
            <a:xfrm>
              <a:off x="9070146" y="5637736"/>
              <a:ext cx="409086" cy="246221"/>
            </a:xfrm>
            <a:prstGeom prst="rect">
              <a:avLst/>
            </a:prstGeom>
            <a:noFill/>
          </p:spPr>
          <p:txBody>
            <a:bodyPr wrap="none" rtlCol="0">
              <a:spAutoFit/>
            </a:bodyPr>
            <a:lstStyle/>
            <a:p>
              <a:r>
                <a:rPr lang="en-US" sz="1000" dirty="0">
                  <a:solidFill>
                    <a:schemeClr val="bg1"/>
                  </a:solidFill>
                  <a:ea typeface="Open Sans" pitchFamily="34" charset="0"/>
                  <a:cs typeface="Open Sans" pitchFamily="34" charset="0"/>
                </a:rPr>
                <a:t>85%</a:t>
              </a:r>
            </a:p>
          </p:txBody>
        </p:sp>
        <p:sp>
          <p:nvSpPr>
            <p:cNvPr id="18" name="TextBox 14"/>
            <p:cNvSpPr txBox="1"/>
            <p:nvPr/>
          </p:nvSpPr>
          <p:spPr>
            <a:xfrm>
              <a:off x="8267492" y="5629665"/>
              <a:ext cx="409086" cy="246221"/>
            </a:xfrm>
            <a:prstGeom prst="rect">
              <a:avLst/>
            </a:prstGeom>
            <a:noFill/>
          </p:spPr>
          <p:txBody>
            <a:bodyPr wrap="none" rtlCol="0">
              <a:spAutoFit/>
            </a:bodyPr>
            <a:lstStyle/>
            <a:p>
              <a:r>
                <a:rPr lang="en-US" sz="1000" dirty="0">
                  <a:solidFill>
                    <a:schemeClr val="bg1"/>
                  </a:solidFill>
                  <a:ea typeface="Open Sans" pitchFamily="34" charset="0"/>
                  <a:cs typeface="Open Sans" pitchFamily="34" charset="0"/>
                </a:rPr>
                <a:t>63%</a:t>
              </a:r>
            </a:p>
          </p:txBody>
        </p:sp>
        <p:sp>
          <p:nvSpPr>
            <p:cNvPr id="19" name="TextBox 15"/>
            <p:cNvSpPr txBox="1"/>
            <p:nvPr/>
          </p:nvSpPr>
          <p:spPr>
            <a:xfrm>
              <a:off x="7587945" y="5232785"/>
              <a:ext cx="409086" cy="246221"/>
            </a:xfrm>
            <a:prstGeom prst="rect">
              <a:avLst/>
            </a:prstGeom>
            <a:noFill/>
          </p:spPr>
          <p:txBody>
            <a:bodyPr wrap="none" rtlCol="0">
              <a:spAutoFit/>
            </a:bodyPr>
            <a:lstStyle/>
            <a:p>
              <a:r>
                <a:rPr lang="en-US" sz="1000" dirty="0">
                  <a:solidFill>
                    <a:schemeClr val="bg1"/>
                  </a:solidFill>
                  <a:ea typeface="Open Sans" pitchFamily="34" charset="0"/>
                  <a:cs typeface="Open Sans" pitchFamily="34" charset="0"/>
                </a:rPr>
                <a:t>78%</a:t>
              </a:r>
            </a:p>
          </p:txBody>
        </p:sp>
        <p:sp>
          <p:nvSpPr>
            <p:cNvPr id="20" name="TextBox 16"/>
            <p:cNvSpPr txBox="1"/>
            <p:nvPr/>
          </p:nvSpPr>
          <p:spPr>
            <a:xfrm>
              <a:off x="7178859" y="4366851"/>
              <a:ext cx="409086" cy="246221"/>
            </a:xfrm>
            <a:prstGeom prst="rect">
              <a:avLst/>
            </a:prstGeom>
            <a:noFill/>
          </p:spPr>
          <p:txBody>
            <a:bodyPr wrap="none" rtlCol="0">
              <a:spAutoFit/>
            </a:bodyPr>
            <a:lstStyle/>
            <a:p>
              <a:r>
                <a:rPr lang="en-US" sz="1000" dirty="0">
                  <a:solidFill>
                    <a:schemeClr val="bg1"/>
                  </a:solidFill>
                  <a:ea typeface="Open Sans" pitchFamily="34" charset="0"/>
                  <a:cs typeface="Open Sans" pitchFamily="34" charset="0"/>
                </a:rPr>
                <a:t>55%</a:t>
              </a:r>
            </a:p>
          </p:txBody>
        </p:sp>
        <p:cxnSp>
          <p:nvCxnSpPr>
            <p:cNvPr id="22" name="Straight Connector 21"/>
            <p:cNvCxnSpPr/>
            <p:nvPr/>
          </p:nvCxnSpPr>
          <p:spPr>
            <a:xfrm flipH="1">
              <a:off x="4209142" y="2510947"/>
              <a:ext cx="4058350" cy="0"/>
            </a:xfrm>
            <a:prstGeom prst="line">
              <a:avLst/>
            </a:prstGeom>
            <a:ln w="19050">
              <a:solidFill>
                <a:schemeClr val="bg1"/>
              </a:solidFill>
              <a:prstDash val="sysDot"/>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3"/>
            <p:cNvCxnSpPr/>
            <p:nvPr/>
          </p:nvCxnSpPr>
          <p:spPr>
            <a:xfrm flipH="1">
              <a:off x="5077002" y="2767896"/>
              <a:ext cx="3213481" cy="0"/>
            </a:xfrm>
            <a:prstGeom prst="line">
              <a:avLst/>
            </a:prstGeom>
            <a:ln w="19050">
              <a:solidFill>
                <a:schemeClr val="bg1"/>
              </a:solidFill>
              <a:prstDash val="sysDot"/>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28" name="Elbow Connector 46"/>
            <p:cNvCxnSpPr/>
            <p:nvPr/>
          </p:nvCxnSpPr>
          <p:spPr>
            <a:xfrm rot="10800000" flipV="1">
              <a:off x="4065142" y="2769932"/>
              <a:ext cx="1026692" cy="699607"/>
            </a:xfrm>
            <a:prstGeom prst="bentConnector3">
              <a:avLst>
                <a:gd name="adj1" fmla="val 50000"/>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24"/>
            <p:cNvCxnSpPr/>
            <p:nvPr/>
          </p:nvCxnSpPr>
          <p:spPr>
            <a:xfrm flipH="1">
              <a:off x="5972644" y="3033392"/>
              <a:ext cx="2317838" cy="0"/>
            </a:xfrm>
            <a:prstGeom prst="line">
              <a:avLst/>
            </a:prstGeom>
            <a:ln w="19050">
              <a:solidFill>
                <a:schemeClr val="bg1"/>
              </a:solidFill>
              <a:prstDash val="sysDot"/>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4" name="Elbow Connector 52"/>
            <p:cNvCxnSpPr>
              <a:endCxn id="36" idx="6"/>
            </p:cNvCxnSpPr>
            <p:nvPr/>
          </p:nvCxnSpPr>
          <p:spPr>
            <a:xfrm rot="10800000" flipV="1">
              <a:off x="8035390" y="3095661"/>
              <a:ext cx="1777590" cy="1417802"/>
            </a:xfrm>
            <a:prstGeom prst="bentConnector3">
              <a:avLst>
                <a:gd name="adj1" fmla="val 50000"/>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25"/>
            <p:cNvCxnSpPr/>
            <p:nvPr/>
          </p:nvCxnSpPr>
          <p:spPr>
            <a:xfrm flipH="1">
              <a:off x="6632099" y="3305558"/>
              <a:ext cx="1658384" cy="0"/>
            </a:xfrm>
            <a:prstGeom prst="line">
              <a:avLst/>
            </a:prstGeom>
            <a:ln w="19050">
              <a:solidFill>
                <a:schemeClr val="bg1"/>
              </a:solidFill>
              <a:prstDash val="sysDot"/>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0" name="Elbow Connector 54"/>
            <p:cNvCxnSpPr>
              <a:endCxn id="42" idx="6"/>
            </p:cNvCxnSpPr>
            <p:nvPr/>
          </p:nvCxnSpPr>
          <p:spPr>
            <a:xfrm rot="10800000" flipV="1">
              <a:off x="4199032" y="3299387"/>
              <a:ext cx="2480582" cy="2132522"/>
            </a:xfrm>
            <a:prstGeom prst="bentConnector3">
              <a:avLst>
                <a:gd name="adj1" fmla="val 42979"/>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107470" y="2324969"/>
              <a:ext cx="3015447" cy="630942"/>
            </a:xfrm>
            <a:prstGeom prst="rect">
              <a:avLst/>
            </a:prstGeom>
            <a:noFill/>
          </p:spPr>
          <p:txBody>
            <a:bodyPr wrap="square" rtlCol="0">
              <a:spAutoFit/>
            </a:bodyPr>
            <a:lstStyle/>
            <a:p>
              <a:pPr algn="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52" name="文本框 51"/>
            <p:cNvSpPr txBox="1"/>
            <p:nvPr/>
          </p:nvSpPr>
          <p:spPr>
            <a:xfrm>
              <a:off x="1107470" y="3175281"/>
              <a:ext cx="3015447" cy="630942"/>
            </a:xfrm>
            <a:prstGeom prst="rect">
              <a:avLst/>
            </a:prstGeom>
            <a:noFill/>
          </p:spPr>
          <p:txBody>
            <a:bodyPr wrap="square" rtlCol="0">
              <a:spAutoFit/>
            </a:bodyPr>
            <a:lstStyle/>
            <a:p>
              <a:pPr algn="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53" name="文本框 52"/>
            <p:cNvSpPr txBox="1"/>
            <p:nvPr/>
          </p:nvSpPr>
          <p:spPr>
            <a:xfrm>
              <a:off x="1107470" y="4174490"/>
              <a:ext cx="3015447" cy="630942"/>
            </a:xfrm>
            <a:prstGeom prst="rect">
              <a:avLst/>
            </a:prstGeom>
            <a:noFill/>
          </p:spPr>
          <p:txBody>
            <a:bodyPr wrap="square" rtlCol="0">
              <a:spAutoFit/>
            </a:bodyPr>
            <a:lstStyle/>
            <a:p>
              <a:pPr algn="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54" name="文本框 53"/>
            <p:cNvSpPr txBox="1"/>
            <p:nvPr/>
          </p:nvSpPr>
          <p:spPr>
            <a:xfrm>
              <a:off x="1107470" y="5116439"/>
              <a:ext cx="3015447" cy="630942"/>
            </a:xfrm>
            <a:prstGeom prst="rect">
              <a:avLst/>
            </a:prstGeom>
            <a:noFill/>
          </p:spPr>
          <p:txBody>
            <a:bodyPr wrap="square" rtlCol="0">
              <a:spAutoFit/>
            </a:bodyPr>
            <a:lstStyle/>
            <a:p>
              <a:pPr algn="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grpSp>
      <p:sp>
        <p:nvSpPr>
          <p:cNvPr id="30" name="文本框 29"/>
          <p:cNvSpPr txBox="1"/>
          <p:nvPr/>
        </p:nvSpPr>
        <p:spPr>
          <a:xfrm>
            <a:off x="1084153" y="313218"/>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05</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1" name="TextBox 38"/>
          <p:cNvSpPr txBox="1"/>
          <p:nvPr/>
        </p:nvSpPr>
        <p:spPr>
          <a:xfrm>
            <a:off x="1239440" y="1042186"/>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sp>
        <p:nvSpPr>
          <p:cNvPr id="32" name="文本框 31"/>
          <p:cNvSpPr txBox="1"/>
          <p:nvPr/>
        </p:nvSpPr>
        <p:spPr>
          <a:xfrm>
            <a:off x="1861330" y="423701"/>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课题研究的结论</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587008" y="521766"/>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6" name="Content Placeholder 2"/>
          <p:cNvSpPr txBox="1"/>
          <p:nvPr/>
        </p:nvSpPr>
        <p:spPr>
          <a:xfrm>
            <a:off x="8101221" y="4094758"/>
            <a:ext cx="1139529" cy="19783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bg1"/>
                </a:solidFill>
              </a:rPr>
              <a:t>Add title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grpSp>
        <p:nvGrpSpPr>
          <p:cNvPr id="5" name="组合 4"/>
          <p:cNvGrpSpPr/>
          <p:nvPr/>
        </p:nvGrpSpPr>
        <p:grpSpPr>
          <a:xfrm>
            <a:off x="6047441" y="1616972"/>
            <a:ext cx="3233697" cy="3624055"/>
            <a:chOff x="4470289" y="1522630"/>
            <a:chExt cx="3233697" cy="3624055"/>
          </a:xfrm>
        </p:grpSpPr>
        <p:sp>
          <p:nvSpPr>
            <p:cNvPr id="7" name="矩形 6"/>
            <p:cNvSpPr/>
            <p:nvPr/>
          </p:nvSpPr>
          <p:spPr>
            <a:xfrm>
              <a:off x="4483113" y="2274884"/>
              <a:ext cx="3113353" cy="615040"/>
            </a:xfrm>
            <a:prstGeom prst="rect">
              <a:avLst/>
            </a:prstGeom>
          </p:spPr>
          <p:txBody>
            <a:bodyPr wrap="none">
              <a:spAutoFit/>
            </a:bodyPr>
            <a:lstStyle/>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02.</a:t>
              </a:r>
              <a:r>
                <a:rPr lang="zh-CN" altLang="en-US" sz="2000" dirty="0">
                  <a:solidFill>
                    <a:schemeClr val="bg1"/>
                  </a:solidFill>
                  <a:latin typeface="微软雅黑" panose="020B0503020204020204" pitchFamily="34" charset="-122"/>
                  <a:ea typeface="微软雅黑" panose="020B0503020204020204" pitchFamily="34" charset="-122"/>
                </a:rPr>
                <a:t>课题研究的思路与方法</a:t>
              </a:r>
            </a:p>
          </p:txBody>
        </p:sp>
        <p:sp>
          <p:nvSpPr>
            <p:cNvPr id="8" name="矩形 7"/>
            <p:cNvSpPr/>
            <p:nvPr/>
          </p:nvSpPr>
          <p:spPr>
            <a:xfrm>
              <a:off x="4488014" y="3779392"/>
              <a:ext cx="3215972" cy="615040"/>
            </a:xfrm>
            <a:prstGeom prst="rect">
              <a:avLst/>
            </a:prstGeom>
          </p:spPr>
          <p:txBody>
            <a:bodyPr wrap="square">
              <a:spAutoFit/>
            </a:bodyPr>
            <a:lstStyle/>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04.</a:t>
              </a:r>
              <a:r>
                <a:rPr lang="zh-CN" altLang="en-US" sz="2000" dirty="0">
                  <a:solidFill>
                    <a:schemeClr val="bg1"/>
                  </a:solidFill>
                  <a:latin typeface="微软雅黑" panose="020B0503020204020204" pitchFamily="34" charset="-122"/>
                  <a:ea typeface="微软雅黑" panose="020B0503020204020204" pitchFamily="34" charset="-122"/>
                </a:rPr>
                <a:t>课题实践的可行性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4483113" y="4531645"/>
              <a:ext cx="2343911" cy="615040"/>
            </a:xfrm>
            <a:prstGeom prst="rect">
              <a:avLst/>
            </a:prstGeom>
          </p:spPr>
          <p:txBody>
            <a:bodyPr wrap="none">
              <a:spAutoFit/>
            </a:bodyPr>
            <a:lstStyle/>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05.</a:t>
              </a:r>
              <a:r>
                <a:rPr lang="zh-CN" altLang="en-US" sz="2000" dirty="0">
                  <a:solidFill>
                    <a:schemeClr val="bg1"/>
                  </a:solidFill>
                  <a:latin typeface="微软雅黑" panose="020B0503020204020204" pitchFamily="34" charset="-122"/>
                  <a:ea typeface="微软雅黑" panose="020B0503020204020204" pitchFamily="34" charset="-122"/>
                </a:rPr>
                <a:t>课题研究的结论</a:t>
              </a:r>
            </a:p>
          </p:txBody>
        </p:sp>
        <p:sp>
          <p:nvSpPr>
            <p:cNvPr id="10" name="矩形 9"/>
            <p:cNvSpPr/>
            <p:nvPr/>
          </p:nvSpPr>
          <p:spPr>
            <a:xfrm>
              <a:off x="4470289" y="1522630"/>
              <a:ext cx="2600392" cy="615040"/>
            </a:xfrm>
            <a:prstGeom prst="rect">
              <a:avLst/>
            </a:prstGeom>
          </p:spPr>
          <p:txBody>
            <a:bodyPr wrap="none">
              <a:spAutoFit/>
            </a:bodyPr>
            <a:lstStyle/>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01.</a:t>
              </a:r>
              <a:r>
                <a:rPr lang="zh-CN" altLang="en-US" sz="2000" dirty="0">
                  <a:solidFill>
                    <a:schemeClr val="bg1"/>
                  </a:solidFill>
                  <a:latin typeface="微软雅黑" panose="020B0503020204020204" pitchFamily="34" charset="-122"/>
                  <a:ea typeface="微软雅黑" panose="020B0503020204020204" pitchFamily="34" charset="-122"/>
                </a:rPr>
                <a:t>选题的背景与意义</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4483113" y="3027138"/>
              <a:ext cx="2343911" cy="615040"/>
            </a:xfrm>
            <a:prstGeom prst="rect">
              <a:avLst/>
            </a:prstGeom>
          </p:spPr>
          <p:txBody>
            <a:bodyPr wrap="none">
              <a:spAutoFit/>
            </a:bodyPr>
            <a:lstStyle/>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03.</a:t>
              </a:r>
              <a:r>
                <a:rPr lang="zh-CN" altLang="en-US" sz="2000" dirty="0">
                  <a:solidFill>
                    <a:schemeClr val="bg1"/>
                  </a:solidFill>
                  <a:latin typeface="微软雅黑" panose="020B0503020204020204" pitchFamily="34" charset="-122"/>
                  <a:ea typeface="微软雅黑" panose="020B0503020204020204" pitchFamily="34" charset="-122"/>
                </a:rPr>
                <a:t>课题研究的进展</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2388349" y="1930401"/>
            <a:ext cx="3316513" cy="3310626"/>
            <a:chOff x="1937657" y="2555296"/>
            <a:chExt cx="3316513" cy="2211863"/>
          </a:xfrm>
        </p:grpSpPr>
        <p:sp>
          <p:nvSpPr>
            <p:cNvPr id="14" name="文本框 13"/>
            <p:cNvSpPr txBox="1"/>
            <p:nvPr/>
          </p:nvSpPr>
          <p:spPr>
            <a:xfrm>
              <a:off x="1937657" y="2992174"/>
              <a:ext cx="2017485" cy="509603"/>
            </a:xfrm>
            <a:prstGeom prst="rect">
              <a:avLst/>
            </a:prstGeom>
            <a:noFill/>
            <a:ln>
              <a:noFill/>
            </a:ln>
          </p:spPr>
          <p:txBody>
            <a:bodyPr wrap="square" rtlCol="0">
              <a:spAutoFit/>
            </a:bodyPr>
            <a:lstStyle/>
            <a:p>
              <a:pPr algn="ctr"/>
              <a:r>
                <a:rPr lang="zh-CN" altLang="en-US" sz="4400" dirty="0">
                  <a:solidFill>
                    <a:schemeClr val="bg1"/>
                  </a:solidFill>
                  <a:latin typeface="微软雅黑" panose="020B0503020204020204" pitchFamily="34" charset="-122"/>
                  <a:ea typeface="微软雅黑" panose="020B0503020204020204" pitchFamily="34" charset="-122"/>
                </a:rPr>
                <a:t>目录</a:t>
              </a:r>
            </a:p>
          </p:txBody>
        </p:sp>
        <p:sp>
          <p:nvSpPr>
            <p:cNvPr id="15" name="文本框 14"/>
            <p:cNvSpPr txBox="1"/>
            <p:nvPr/>
          </p:nvSpPr>
          <p:spPr>
            <a:xfrm>
              <a:off x="3236685" y="3923632"/>
              <a:ext cx="2017485" cy="264994"/>
            </a:xfrm>
            <a:prstGeom prst="rect">
              <a:avLst/>
            </a:prstGeom>
            <a:noFill/>
            <a:ln>
              <a:noFill/>
            </a:ln>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Contents</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a:stCxn id="14" idx="0"/>
            </p:cNvCxnSpPr>
            <p:nvPr/>
          </p:nvCxnSpPr>
          <p:spPr>
            <a:xfrm flipV="1">
              <a:off x="2946400" y="2555297"/>
              <a:ext cx="0" cy="43687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946399" y="2560197"/>
              <a:ext cx="126274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09143" y="2555296"/>
              <a:ext cx="0" cy="13683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09142" y="4323742"/>
              <a:ext cx="0" cy="44341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2946399" y="4752645"/>
              <a:ext cx="126274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4" idx="2"/>
            </p:cNvCxnSpPr>
            <p:nvPr/>
          </p:nvCxnSpPr>
          <p:spPr>
            <a:xfrm flipV="1">
              <a:off x="2946399" y="3501777"/>
              <a:ext cx="1" cy="12653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6729" t="6971" r="7002" b="7452"/>
          <a:stretch>
            <a:fillRect/>
          </a:stretch>
        </p:blipFill>
        <p:spPr>
          <a:xfrm>
            <a:off x="0" y="1"/>
            <a:ext cx="12192000" cy="6858000"/>
          </a:xfrm>
          <a:prstGeom prst="rect">
            <a:avLst/>
          </a:prstGeom>
        </p:spPr>
      </p:pic>
      <p:sp>
        <p:nvSpPr>
          <p:cNvPr id="7" name="文本框 19"/>
          <p:cNvSpPr txBox="1"/>
          <p:nvPr/>
        </p:nvSpPr>
        <p:spPr>
          <a:xfrm>
            <a:off x="545823" y="2644171"/>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9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grpSp>
        <p:nvGrpSpPr>
          <p:cNvPr id="31" name="组合 30"/>
          <p:cNvGrpSpPr/>
          <p:nvPr/>
        </p:nvGrpSpPr>
        <p:grpSpPr>
          <a:xfrm>
            <a:off x="3000374" y="2302230"/>
            <a:ext cx="6191251" cy="2253540"/>
            <a:chOff x="3000375" y="2359839"/>
            <a:chExt cx="6191251" cy="2253540"/>
          </a:xfrm>
        </p:grpSpPr>
        <p:sp>
          <p:nvSpPr>
            <p:cNvPr id="32" name="文本框 31"/>
            <p:cNvSpPr txBox="1"/>
            <p:nvPr/>
          </p:nvSpPr>
          <p:spPr>
            <a:xfrm>
              <a:off x="3000375" y="2359839"/>
              <a:ext cx="6191251" cy="1569660"/>
            </a:xfrm>
            <a:prstGeom prst="rect">
              <a:avLst/>
            </a:prstGeom>
            <a:noFill/>
          </p:spPr>
          <p:txBody>
            <a:bodyPr wrap="square" rtlCol="0">
              <a:spAutoFit/>
            </a:bodyPr>
            <a:lstStyle/>
            <a:p>
              <a:pPr algn="ctr"/>
              <a:r>
                <a:rPr lang="en-US" altLang="zh-CN" sz="9600" b="1" dirty="0">
                  <a:solidFill>
                    <a:schemeClr val="bg1"/>
                  </a:solidFill>
                  <a:latin typeface="华文仿宋" panose="02010600040101010101" pitchFamily="2" charset="-122"/>
                  <a:ea typeface="华文仿宋" panose="02010600040101010101" pitchFamily="2" charset="-122"/>
                </a:rPr>
                <a:t>Part 01</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33" name="文本框 32"/>
            <p:cNvSpPr txBox="1"/>
            <p:nvPr/>
          </p:nvSpPr>
          <p:spPr>
            <a:xfrm>
              <a:off x="3616036" y="3720827"/>
              <a:ext cx="4959929"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3584947" y="424404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7" name="文本框 6"/>
          <p:cNvSpPr txBox="1"/>
          <p:nvPr/>
        </p:nvSpPr>
        <p:spPr>
          <a:xfrm>
            <a:off x="1127693" y="342246"/>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950230" y="434579"/>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970414" y="553091"/>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 name="TextBox 38"/>
          <p:cNvSpPr txBox="1"/>
          <p:nvPr/>
        </p:nvSpPr>
        <p:spPr>
          <a:xfrm>
            <a:off x="1239440" y="1056700"/>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graphicFrame>
        <p:nvGraphicFramePr>
          <p:cNvPr id="11" name="Diagram 15"/>
          <p:cNvGraphicFramePr/>
          <p:nvPr/>
        </p:nvGraphicFramePr>
        <p:xfrm>
          <a:off x="1047549" y="2105116"/>
          <a:ext cx="2524226" cy="2050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81"/>
          <p:cNvGraphicFramePr/>
          <p:nvPr/>
        </p:nvGraphicFramePr>
        <p:xfrm>
          <a:off x="6096000" y="2105114"/>
          <a:ext cx="2524226" cy="20509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91"/>
          <p:cNvGraphicFramePr/>
          <p:nvPr/>
        </p:nvGraphicFramePr>
        <p:xfrm>
          <a:off x="3571775" y="4154962"/>
          <a:ext cx="2524226" cy="205093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4" name="Diagram 93"/>
          <p:cNvGraphicFramePr/>
          <p:nvPr/>
        </p:nvGraphicFramePr>
        <p:xfrm>
          <a:off x="8620226" y="4154960"/>
          <a:ext cx="2524226" cy="205093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Rectangle 96"/>
          <p:cNvSpPr/>
          <p:nvPr/>
        </p:nvSpPr>
        <p:spPr>
          <a:xfrm>
            <a:off x="1047549" y="4154418"/>
            <a:ext cx="2524226" cy="2050930"/>
          </a:xfrm>
          <a:prstGeom prst="rect">
            <a:avLst/>
          </a:prstGeom>
          <a:solidFill>
            <a:srgbClr val="65ADC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6" name="Rectangle 88"/>
          <p:cNvSpPr/>
          <p:nvPr/>
        </p:nvSpPr>
        <p:spPr>
          <a:xfrm>
            <a:off x="6096000" y="4154419"/>
            <a:ext cx="2524226" cy="2050930"/>
          </a:xfrm>
          <a:prstGeom prst="rect">
            <a:avLst/>
          </a:prstGeom>
          <a:solidFill>
            <a:srgbClr val="65ADC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 name="Rectangle 72"/>
          <p:cNvSpPr/>
          <p:nvPr/>
        </p:nvSpPr>
        <p:spPr>
          <a:xfrm>
            <a:off x="3571775" y="2104573"/>
            <a:ext cx="2524226" cy="2050930"/>
          </a:xfrm>
          <a:prstGeom prst="rect">
            <a:avLst/>
          </a:prstGeom>
          <a:solidFill>
            <a:srgbClr val="65ADC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8" name="Rectangle 80"/>
          <p:cNvSpPr/>
          <p:nvPr/>
        </p:nvSpPr>
        <p:spPr>
          <a:xfrm>
            <a:off x="8620226" y="2104572"/>
            <a:ext cx="2524226" cy="2050930"/>
          </a:xfrm>
          <a:prstGeom prst="rect">
            <a:avLst/>
          </a:prstGeom>
          <a:solidFill>
            <a:srgbClr val="65ADC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9" name="文本框 18"/>
          <p:cNvSpPr txBox="1"/>
          <p:nvPr/>
        </p:nvSpPr>
        <p:spPr>
          <a:xfrm>
            <a:off x="3894383" y="2899659"/>
            <a:ext cx="1863801"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0" name="文本框 19"/>
          <p:cNvSpPr txBox="1"/>
          <p:nvPr/>
        </p:nvSpPr>
        <p:spPr>
          <a:xfrm>
            <a:off x="3710999" y="2634246"/>
            <a:ext cx="223056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21" name="文本框 20"/>
          <p:cNvSpPr txBox="1"/>
          <p:nvPr/>
        </p:nvSpPr>
        <p:spPr>
          <a:xfrm>
            <a:off x="8942308" y="2899659"/>
            <a:ext cx="1863801"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2" name="文本框 21"/>
          <p:cNvSpPr txBox="1"/>
          <p:nvPr/>
        </p:nvSpPr>
        <p:spPr>
          <a:xfrm>
            <a:off x="8758924" y="2634246"/>
            <a:ext cx="223056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23" name="文本框 22"/>
          <p:cNvSpPr txBox="1"/>
          <p:nvPr/>
        </p:nvSpPr>
        <p:spPr>
          <a:xfrm>
            <a:off x="1378025" y="5024061"/>
            <a:ext cx="1863801"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4" name="文本框 23"/>
          <p:cNvSpPr txBox="1"/>
          <p:nvPr/>
        </p:nvSpPr>
        <p:spPr>
          <a:xfrm>
            <a:off x="1194641" y="4758648"/>
            <a:ext cx="223056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25" name="文本框 24"/>
          <p:cNvSpPr txBox="1"/>
          <p:nvPr/>
        </p:nvSpPr>
        <p:spPr>
          <a:xfrm>
            <a:off x="6425950" y="5024061"/>
            <a:ext cx="1863801" cy="630942"/>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6" name="文本框 25"/>
          <p:cNvSpPr txBox="1"/>
          <p:nvPr/>
        </p:nvSpPr>
        <p:spPr>
          <a:xfrm>
            <a:off x="6242566" y="4758648"/>
            <a:ext cx="223056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7" name="文本框 6"/>
          <p:cNvSpPr txBox="1"/>
          <p:nvPr/>
        </p:nvSpPr>
        <p:spPr>
          <a:xfrm>
            <a:off x="1127693" y="342246"/>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950230" y="434579"/>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970414" y="553091"/>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 name="TextBox 38"/>
          <p:cNvSpPr txBox="1"/>
          <p:nvPr/>
        </p:nvSpPr>
        <p:spPr>
          <a:xfrm>
            <a:off x="1239440" y="1056700"/>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7259" y="1845545"/>
            <a:ext cx="3111525" cy="1944703"/>
          </a:xfrm>
          <a:prstGeom prst="rect">
            <a:avLst/>
          </a:prstGeom>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b="4879"/>
          <a:stretch>
            <a:fillRect/>
          </a:stretch>
        </p:blipFill>
        <p:spPr>
          <a:xfrm>
            <a:off x="2567259" y="4179612"/>
            <a:ext cx="3111525" cy="2017988"/>
          </a:xfrm>
          <a:prstGeom prst="rect">
            <a:avLst/>
          </a:prstGeom>
        </p:spPr>
      </p:pic>
      <p:sp>
        <p:nvSpPr>
          <p:cNvPr id="29" name="文本框 28"/>
          <p:cNvSpPr txBox="1"/>
          <p:nvPr/>
        </p:nvSpPr>
        <p:spPr>
          <a:xfrm>
            <a:off x="6462810" y="2680834"/>
            <a:ext cx="3699536" cy="606320"/>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0" name="文本框 29"/>
          <p:cNvSpPr txBox="1"/>
          <p:nvPr/>
        </p:nvSpPr>
        <p:spPr>
          <a:xfrm>
            <a:off x="6462810" y="2444322"/>
            <a:ext cx="135974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31" name="文本框 30"/>
          <p:cNvSpPr txBox="1"/>
          <p:nvPr/>
        </p:nvSpPr>
        <p:spPr>
          <a:xfrm>
            <a:off x="6462810" y="5235349"/>
            <a:ext cx="3699536" cy="606320"/>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2" name="文本框 31"/>
          <p:cNvSpPr txBox="1"/>
          <p:nvPr/>
        </p:nvSpPr>
        <p:spPr>
          <a:xfrm>
            <a:off x="6462810" y="4998837"/>
            <a:ext cx="1359748"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7" name="文本框 6"/>
          <p:cNvSpPr txBox="1"/>
          <p:nvPr/>
        </p:nvSpPr>
        <p:spPr>
          <a:xfrm>
            <a:off x="1127693" y="342246"/>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950230" y="434579"/>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970414" y="553091"/>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 name="TextBox 38"/>
          <p:cNvSpPr txBox="1"/>
          <p:nvPr/>
        </p:nvSpPr>
        <p:spPr>
          <a:xfrm>
            <a:off x="1239440" y="1056700"/>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grpSp>
        <p:nvGrpSpPr>
          <p:cNvPr id="4" name="组合 3"/>
          <p:cNvGrpSpPr/>
          <p:nvPr/>
        </p:nvGrpSpPr>
        <p:grpSpPr>
          <a:xfrm>
            <a:off x="2477468" y="2009901"/>
            <a:ext cx="7237064" cy="4421096"/>
            <a:chOff x="1962486" y="1506292"/>
            <a:chExt cx="8083906" cy="4938428"/>
          </a:xfrm>
        </p:grpSpPr>
        <p:sp>
          <p:nvSpPr>
            <p:cNvPr id="13" name="Oval 8"/>
            <p:cNvSpPr/>
            <p:nvPr/>
          </p:nvSpPr>
          <p:spPr>
            <a:xfrm>
              <a:off x="4912556" y="4284720"/>
              <a:ext cx="2203005" cy="2160000"/>
            </a:xfrm>
            <a:prstGeom prst="ellipse">
              <a:avLst/>
            </a:prstGeom>
            <a:solidFill>
              <a:srgbClr val="65ADCD"/>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56"/>
            <p:cNvSpPr>
              <a:spLocks noChangeAspect="1"/>
            </p:cNvSpPr>
            <p:nvPr/>
          </p:nvSpPr>
          <p:spPr>
            <a:xfrm>
              <a:off x="6847789" y="4272593"/>
              <a:ext cx="180000" cy="180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57"/>
            <p:cNvSpPr>
              <a:spLocks noChangeAspect="1"/>
            </p:cNvSpPr>
            <p:nvPr/>
          </p:nvSpPr>
          <p:spPr>
            <a:xfrm>
              <a:off x="7027789" y="4012411"/>
              <a:ext cx="216000" cy="21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58"/>
            <p:cNvSpPr>
              <a:spLocks noChangeAspect="1"/>
            </p:cNvSpPr>
            <p:nvPr/>
          </p:nvSpPr>
          <p:spPr>
            <a:xfrm>
              <a:off x="7232673" y="3760411"/>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59"/>
            <p:cNvSpPr>
              <a:spLocks noChangeAspect="1"/>
            </p:cNvSpPr>
            <p:nvPr/>
          </p:nvSpPr>
          <p:spPr>
            <a:xfrm>
              <a:off x="7484673" y="3472411"/>
              <a:ext cx="288000" cy="288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60"/>
            <p:cNvSpPr>
              <a:spLocks noChangeAspect="1"/>
            </p:cNvSpPr>
            <p:nvPr/>
          </p:nvSpPr>
          <p:spPr>
            <a:xfrm>
              <a:off x="7693386" y="2462950"/>
              <a:ext cx="1224000" cy="1224000"/>
            </a:xfrm>
            <a:prstGeom prst="ellipse">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65"/>
            <p:cNvSpPr>
              <a:spLocks noChangeAspect="1"/>
            </p:cNvSpPr>
            <p:nvPr/>
          </p:nvSpPr>
          <p:spPr>
            <a:xfrm rot="2047192">
              <a:off x="7259744" y="5229800"/>
              <a:ext cx="180000" cy="180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66"/>
            <p:cNvSpPr>
              <a:spLocks noChangeAspect="1"/>
            </p:cNvSpPr>
            <p:nvPr/>
          </p:nvSpPr>
          <p:spPr>
            <a:xfrm rot="2047192">
              <a:off x="7541508" y="5122369"/>
              <a:ext cx="216000" cy="21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67"/>
            <p:cNvSpPr>
              <a:spLocks noChangeAspect="1"/>
            </p:cNvSpPr>
            <p:nvPr/>
          </p:nvSpPr>
          <p:spPr>
            <a:xfrm rot="2047192">
              <a:off x="7839282" y="5035670"/>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68"/>
            <p:cNvSpPr>
              <a:spLocks noChangeAspect="1"/>
            </p:cNvSpPr>
            <p:nvPr/>
          </p:nvSpPr>
          <p:spPr>
            <a:xfrm rot="2047192">
              <a:off x="8196256" y="4945596"/>
              <a:ext cx="288000" cy="288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69"/>
            <p:cNvSpPr>
              <a:spLocks noChangeAspect="1"/>
            </p:cNvSpPr>
            <p:nvPr/>
          </p:nvSpPr>
          <p:spPr>
            <a:xfrm>
              <a:off x="8592204" y="4408925"/>
              <a:ext cx="1224000" cy="1224000"/>
            </a:xfrm>
            <a:prstGeom prst="ellipse">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Oval 75"/>
            <p:cNvSpPr>
              <a:spLocks noChangeAspect="1"/>
            </p:cNvSpPr>
            <p:nvPr/>
          </p:nvSpPr>
          <p:spPr>
            <a:xfrm flipH="1">
              <a:off x="5006846" y="4272593"/>
              <a:ext cx="178459" cy="180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Oval 76"/>
            <p:cNvSpPr>
              <a:spLocks noChangeAspect="1"/>
            </p:cNvSpPr>
            <p:nvPr/>
          </p:nvSpPr>
          <p:spPr>
            <a:xfrm flipH="1">
              <a:off x="4792695" y="4012411"/>
              <a:ext cx="214151" cy="21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Oval 77"/>
            <p:cNvSpPr>
              <a:spLocks noChangeAspect="1"/>
            </p:cNvSpPr>
            <p:nvPr/>
          </p:nvSpPr>
          <p:spPr>
            <a:xfrm flipH="1">
              <a:off x="4553874" y="3760411"/>
              <a:ext cx="249842"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Oval 78"/>
            <p:cNvSpPr>
              <a:spLocks noChangeAspect="1"/>
            </p:cNvSpPr>
            <p:nvPr/>
          </p:nvSpPr>
          <p:spPr>
            <a:xfrm flipH="1">
              <a:off x="4268339" y="3472411"/>
              <a:ext cx="285534" cy="288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Oval 79"/>
            <p:cNvSpPr>
              <a:spLocks noChangeAspect="1"/>
            </p:cNvSpPr>
            <p:nvPr/>
          </p:nvSpPr>
          <p:spPr>
            <a:xfrm flipH="1">
              <a:off x="3133427" y="2462950"/>
              <a:ext cx="1213521" cy="1224000"/>
            </a:xfrm>
            <a:prstGeom prst="ellipse">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Oval 83"/>
            <p:cNvSpPr>
              <a:spLocks noChangeAspect="1"/>
            </p:cNvSpPr>
            <p:nvPr/>
          </p:nvSpPr>
          <p:spPr>
            <a:xfrm rot="19552808" flipH="1">
              <a:off x="4612314" y="5216836"/>
              <a:ext cx="178459" cy="180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Oval 84"/>
            <p:cNvSpPr>
              <a:spLocks noChangeAspect="1"/>
            </p:cNvSpPr>
            <p:nvPr/>
          </p:nvSpPr>
          <p:spPr>
            <a:xfrm rot="19552808" flipH="1">
              <a:off x="4296108" y="5108454"/>
              <a:ext cx="214151" cy="21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Oval 85"/>
            <p:cNvSpPr>
              <a:spLocks noChangeAspect="1"/>
            </p:cNvSpPr>
            <p:nvPr/>
          </p:nvSpPr>
          <p:spPr>
            <a:xfrm rot="19552808" flipH="1">
              <a:off x="3964067" y="5020684"/>
              <a:ext cx="249842"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86"/>
            <p:cNvSpPr>
              <a:spLocks noChangeAspect="1"/>
            </p:cNvSpPr>
            <p:nvPr/>
          </p:nvSpPr>
          <p:spPr>
            <a:xfrm rot="19552808" flipH="1">
              <a:off x="3573161" y="4929314"/>
              <a:ext cx="285534" cy="288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Oval 87"/>
            <p:cNvSpPr>
              <a:spLocks noChangeAspect="1"/>
            </p:cNvSpPr>
            <p:nvPr/>
          </p:nvSpPr>
          <p:spPr>
            <a:xfrm flipH="1">
              <a:off x="2250017" y="4389393"/>
              <a:ext cx="1213521" cy="1224000"/>
            </a:xfrm>
            <a:prstGeom prst="ellipse">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Oval 107"/>
            <p:cNvSpPr>
              <a:spLocks noChangeAspect="1"/>
            </p:cNvSpPr>
            <p:nvPr/>
          </p:nvSpPr>
          <p:spPr>
            <a:xfrm rot="18870082">
              <a:off x="5834176" y="3906253"/>
              <a:ext cx="180000" cy="180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Oval 108"/>
            <p:cNvSpPr>
              <a:spLocks noChangeAspect="1"/>
            </p:cNvSpPr>
            <p:nvPr/>
          </p:nvSpPr>
          <p:spPr>
            <a:xfrm rot="18870082">
              <a:off x="5782227" y="3577281"/>
              <a:ext cx="216000" cy="21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Oval 109"/>
            <p:cNvSpPr>
              <a:spLocks noChangeAspect="1"/>
            </p:cNvSpPr>
            <p:nvPr/>
          </p:nvSpPr>
          <p:spPr>
            <a:xfrm rot="18870082">
              <a:off x="5753555" y="3236296"/>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Oval 110"/>
            <p:cNvSpPr>
              <a:spLocks noChangeAspect="1"/>
            </p:cNvSpPr>
            <p:nvPr/>
          </p:nvSpPr>
          <p:spPr>
            <a:xfrm rot="18870082">
              <a:off x="5732232" y="2836473"/>
              <a:ext cx="288000" cy="288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Oval 111"/>
            <p:cNvSpPr>
              <a:spLocks noChangeAspect="1"/>
            </p:cNvSpPr>
            <p:nvPr/>
          </p:nvSpPr>
          <p:spPr>
            <a:xfrm>
              <a:off x="5239827" y="1506292"/>
              <a:ext cx="1224000" cy="1224000"/>
            </a:xfrm>
            <a:prstGeom prst="ellipse">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Content Placeholder 2"/>
            <p:cNvSpPr txBox="1"/>
            <p:nvPr/>
          </p:nvSpPr>
          <p:spPr>
            <a:xfrm>
              <a:off x="1962486" y="4831702"/>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rPr>
                <a:t>text</a:t>
              </a:r>
            </a:p>
          </p:txBody>
        </p:sp>
        <p:sp>
          <p:nvSpPr>
            <p:cNvPr id="53" name="Content Placeholder 2"/>
            <p:cNvSpPr txBox="1"/>
            <p:nvPr/>
          </p:nvSpPr>
          <p:spPr>
            <a:xfrm>
              <a:off x="8362016" y="4831702"/>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rPr>
                <a:t>text</a:t>
              </a:r>
            </a:p>
          </p:txBody>
        </p:sp>
        <p:sp>
          <p:nvSpPr>
            <p:cNvPr id="54" name="Content Placeholder 2"/>
            <p:cNvSpPr txBox="1"/>
            <p:nvPr/>
          </p:nvSpPr>
          <p:spPr>
            <a:xfrm>
              <a:off x="7461808" y="2876791"/>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rPr>
                <a:t>text</a:t>
              </a:r>
            </a:p>
          </p:txBody>
        </p:sp>
        <p:sp>
          <p:nvSpPr>
            <p:cNvPr id="55" name="Content Placeholder 2"/>
            <p:cNvSpPr txBox="1"/>
            <p:nvPr/>
          </p:nvSpPr>
          <p:spPr>
            <a:xfrm>
              <a:off x="2856777" y="2876791"/>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rPr>
                <a:t>text</a:t>
              </a:r>
            </a:p>
          </p:txBody>
        </p:sp>
        <p:sp>
          <p:nvSpPr>
            <p:cNvPr id="56" name="Content Placeholder 2"/>
            <p:cNvSpPr txBox="1"/>
            <p:nvPr/>
          </p:nvSpPr>
          <p:spPr>
            <a:xfrm>
              <a:off x="5034044" y="1934108"/>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rPr>
                <a:t>text</a:t>
              </a:r>
            </a:p>
          </p:txBody>
        </p:sp>
        <p:sp>
          <p:nvSpPr>
            <p:cNvPr id="57" name="Content Placeholder 2"/>
            <p:cNvSpPr txBox="1"/>
            <p:nvPr/>
          </p:nvSpPr>
          <p:spPr>
            <a:xfrm>
              <a:off x="5199604" y="5224135"/>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bg1"/>
                  </a:solidFill>
                </a:rPr>
                <a:t>Add title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sp>
        <p:nvSpPr>
          <p:cNvPr id="7" name="文本框 6"/>
          <p:cNvSpPr txBox="1"/>
          <p:nvPr/>
        </p:nvSpPr>
        <p:spPr>
          <a:xfrm>
            <a:off x="2963862" y="2319226"/>
            <a:ext cx="6191251" cy="1569660"/>
          </a:xfrm>
          <a:prstGeom prst="rect">
            <a:avLst/>
          </a:prstGeom>
          <a:noFill/>
        </p:spPr>
        <p:txBody>
          <a:bodyPr wrap="square" rtlCol="0">
            <a:spAutoFit/>
          </a:bodyPr>
          <a:lstStyle/>
          <a:p>
            <a:pPr algn="ctr"/>
            <a:r>
              <a:rPr lang="en-US" altLang="zh-CN" sz="9600" b="1" dirty="0">
                <a:solidFill>
                  <a:schemeClr val="bg1"/>
                </a:solidFill>
                <a:latin typeface="华文仿宋" panose="02010600040101010101" pitchFamily="2" charset="-122"/>
                <a:ea typeface="华文仿宋" panose="02010600040101010101" pitchFamily="2" charset="-122"/>
              </a:rPr>
              <a:t>Part 02</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8" name="文本框 7"/>
          <p:cNvSpPr txBox="1"/>
          <p:nvPr/>
        </p:nvSpPr>
        <p:spPr>
          <a:xfrm>
            <a:off x="3579523" y="3729788"/>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选题的思路与方法</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48434" y="4147436"/>
            <a:ext cx="5022106" cy="369332"/>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45" name="文本框 44"/>
          <p:cNvSpPr txBox="1"/>
          <p:nvPr/>
        </p:nvSpPr>
        <p:spPr>
          <a:xfrm>
            <a:off x="1084153" y="327732"/>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6" name="TextBox 38"/>
          <p:cNvSpPr txBox="1"/>
          <p:nvPr/>
        </p:nvSpPr>
        <p:spPr>
          <a:xfrm>
            <a:off x="1239440" y="1042186"/>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sp>
        <p:nvSpPr>
          <p:cNvPr id="58" name="文本框 57"/>
          <p:cNvSpPr txBox="1"/>
          <p:nvPr/>
        </p:nvSpPr>
        <p:spPr>
          <a:xfrm>
            <a:off x="1846816" y="437552"/>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选题的思路与方法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5027673" y="564461"/>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936896" y="2505473"/>
            <a:ext cx="10318208" cy="3073906"/>
            <a:chOff x="998609" y="2272382"/>
            <a:chExt cx="10907432" cy="3249442"/>
          </a:xfrm>
        </p:grpSpPr>
        <p:sp>
          <p:nvSpPr>
            <p:cNvPr id="60" name="Teardrop 7"/>
            <p:cNvSpPr>
              <a:spLocks noChangeAspect="1"/>
            </p:cNvSpPr>
            <p:nvPr/>
          </p:nvSpPr>
          <p:spPr>
            <a:xfrm>
              <a:off x="998609" y="2344599"/>
              <a:ext cx="3008711" cy="2997022"/>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8"/>
            <p:cNvSpPr>
              <a:spLocks noChangeAspect="1"/>
            </p:cNvSpPr>
            <p:nvPr/>
          </p:nvSpPr>
          <p:spPr>
            <a:xfrm>
              <a:off x="1266491" y="2606562"/>
              <a:ext cx="2475804" cy="2475801"/>
            </a:xfrm>
            <a:prstGeom prst="ellipse">
              <a:avLst/>
            </a:prstGeom>
            <a:solidFill>
              <a:schemeClr val="bg1">
                <a:lumMod val="95000"/>
              </a:schemeClr>
            </a:solidFill>
            <a:ln w="476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62" name="Straight Connector 10"/>
            <p:cNvCxnSpPr/>
            <p:nvPr/>
          </p:nvCxnSpPr>
          <p:spPr>
            <a:xfrm>
              <a:off x="4279782" y="2338517"/>
              <a:ext cx="0" cy="3088473"/>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11"/>
            <p:cNvCxnSpPr/>
            <p:nvPr/>
          </p:nvCxnSpPr>
          <p:spPr>
            <a:xfrm>
              <a:off x="8689335" y="2338517"/>
              <a:ext cx="0" cy="3088473"/>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4" name="Title 13"/>
            <p:cNvSpPr txBox="1"/>
            <p:nvPr/>
          </p:nvSpPr>
          <p:spPr>
            <a:xfrm>
              <a:off x="8883400" y="2272382"/>
              <a:ext cx="943579" cy="52322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a:solidFill>
                    <a:schemeClr val="bg1"/>
                  </a:solidFill>
                  <a:latin typeface="+mn-lt"/>
                  <a:ea typeface="Roboto" panose="02000000000000000000" pitchFamily="2" charset="0"/>
                </a:rPr>
                <a:t>text</a:t>
              </a:r>
            </a:p>
          </p:txBody>
        </p:sp>
        <p:grpSp>
          <p:nvGrpSpPr>
            <p:cNvPr id="65" name="Group 36"/>
            <p:cNvGrpSpPr/>
            <p:nvPr/>
          </p:nvGrpSpPr>
          <p:grpSpPr>
            <a:xfrm>
              <a:off x="8951547" y="3559562"/>
              <a:ext cx="2262749" cy="216024"/>
              <a:chOff x="8951547" y="3559562"/>
              <a:chExt cx="2262749" cy="216024"/>
            </a:xfrm>
          </p:grpSpPr>
          <p:sp>
            <p:nvSpPr>
              <p:cNvPr id="66" name="Parallelogram 37"/>
              <p:cNvSpPr/>
              <p:nvPr/>
            </p:nvSpPr>
            <p:spPr>
              <a:xfrm>
                <a:off x="8951547"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67" name="Parallelogram 38"/>
              <p:cNvSpPr/>
              <p:nvPr/>
            </p:nvSpPr>
            <p:spPr>
              <a:xfrm>
                <a:off x="9062370"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68" name="Parallelogram 39"/>
              <p:cNvSpPr/>
              <p:nvPr/>
            </p:nvSpPr>
            <p:spPr>
              <a:xfrm>
                <a:off x="9173193"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69" name="Parallelogram 40"/>
              <p:cNvSpPr/>
              <p:nvPr/>
            </p:nvSpPr>
            <p:spPr>
              <a:xfrm>
                <a:off x="9284017"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70" name="Parallelogram 41"/>
              <p:cNvSpPr/>
              <p:nvPr/>
            </p:nvSpPr>
            <p:spPr>
              <a:xfrm>
                <a:off x="9394840"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71" name="Parallelogram 42"/>
              <p:cNvSpPr/>
              <p:nvPr/>
            </p:nvSpPr>
            <p:spPr>
              <a:xfrm>
                <a:off x="9505663"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2" name="Parallelogram 43"/>
              <p:cNvSpPr/>
              <p:nvPr/>
            </p:nvSpPr>
            <p:spPr>
              <a:xfrm>
                <a:off x="9616486"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3" name="Parallelogram 44"/>
              <p:cNvSpPr/>
              <p:nvPr/>
            </p:nvSpPr>
            <p:spPr>
              <a:xfrm>
                <a:off x="9727309"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Parallelogram 45"/>
              <p:cNvSpPr/>
              <p:nvPr/>
            </p:nvSpPr>
            <p:spPr>
              <a:xfrm>
                <a:off x="9838132"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5" name="Parallelogram 46"/>
              <p:cNvSpPr/>
              <p:nvPr/>
            </p:nvSpPr>
            <p:spPr>
              <a:xfrm>
                <a:off x="9948956"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6" name="Parallelogram 47"/>
              <p:cNvSpPr/>
              <p:nvPr/>
            </p:nvSpPr>
            <p:spPr>
              <a:xfrm>
                <a:off x="10059779"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7" name="Parallelogram 48"/>
              <p:cNvSpPr/>
              <p:nvPr/>
            </p:nvSpPr>
            <p:spPr>
              <a:xfrm>
                <a:off x="10170602"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8" name="Parallelogram 49"/>
              <p:cNvSpPr/>
              <p:nvPr/>
            </p:nvSpPr>
            <p:spPr>
              <a:xfrm>
                <a:off x="10281425"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9" name="Parallelogram 50"/>
              <p:cNvSpPr/>
              <p:nvPr/>
            </p:nvSpPr>
            <p:spPr>
              <a:xfrm>
                <a:off x="10392248"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0" name="Parallelogram 51"/>
              <p:cNvSpPr/>
              <p:nvPr/>
            </p:nvSpPr>
            <p:spPr>
              <a:xfrm>
                <a:off x="10503071"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Parallelogram 52"/>
              <p:cNvSpPr/>
              <p:nvPr/>
            </p:nvSpPr>
            <p:spPr>
              <a:xfrm>
                <a:off x="10613895"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2" name="Parallelogram 53"/>
              <p:cNvSpPr/>
              <p:nvPr/>
            </p:nvSpPr>
            <p:spPr>
              <a:xfrm>
                <a:off x="10724718"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Parallelogram 54"/>
              <p:cNvSpPr/>
              <p:nvPr/>
            </p:nvSpPr>
            <p:spPr>
              <a:xfrm>
                <a:off x="10835541"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Parallelogram 55"/>
              <p:cNvSpPr/>
              <p:nvPr/>
            </p:nvSpPr>
            <p:spPr>
              <a:xfrm>
                <a:off x="10946364"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5" name="Parallelogram 56"/>
              <p:cNvSpPr/>
              <p:nvPr/>
            </p:nvSpPr>
            <p:spPr>
              <a:xfrm>
                <a:off x="11057181"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86" name="TextBox 57"/>
            <p:cNvSpPr txBox="1"/>
            <p:nvPr/>
          </p:nvSpPr>
          <p:spPr>
            <a:xfrm>
              <a:off x="11178587" y="3449234"/>
              <a:ext cx="725287" cy="430887"/>
            </a:xfrm>
            <a:prstGeom prst="rect">
              <a:avLst/>
            </a:prstGeom>
            <a:noFill/>
          </p:spPr>
          <p:txBody>
            <a:bodyPr wrap="square" rtlCol="0">
              <a:spAutoFit/>
            </a:bodyPr>
            <a:lstStyle/>
            <a:p>
              <a:r>
                <a:rPr lang="id-ID" sz="2200" b="1" i="1" dirty="0">
                  <a:solidFill>
                    <a:schemeClr val="bg1"/>
                  </a:solidFill>
                </a:rPr>
                <a:t>78</a:t>
              </a:r>
              <a:r>
                <a:rPr lang="en-US" sz="2200" b="1" i="1" dirty="0">
                  <a:solidFill>
                    <a:schemeClr val="bg1"/>
                  </a:solidFill>
                </a:rPr>
                <a:t>%</a:t>
              </a:r>
              <a:endParaRPr lang="en-CA" sz="2200" b="1" i="1" dirty="0">
                <a:solidFill>
                  <a:schemeClr val="bg1"/>
                </a:solidFill>
              </a:endParaRPr>
            </a:p>
          </p:txBody>
        </p:sp>
        <p:grpSp>
          <p:nvGrpSpPr>
            <p:cNvPr id="88" name="Group 129"/>
            <p:cNvGrpSpPr/>
            <p:nvPr/>
          </p:nvGrpSpPr>
          <p:grpSpPr>
            <a:xfrm>
              <a:off x="8951547" y="4077301"/>
              <a:ext cx="2262749" cy="216024"/>
              <a:chOff x="8951547" y="4077301"/>
              <a:chExt cx="2262749" cy="216024"/>
            </a:xfrm>
            <a:solidFill>
              <a:schemeClr val="bg2">
                <a:lumMod val="90000"/>
              </a:schemeClr>
            </a:solidFill>
          </p:grpSpPr>
          <p:sp>
            <p:nvSpPr>
              <p:cNvPr id="89" name="Parallelogram 60"/>
              <p:cNvSpPr/>
              <p:nvPr/>
            </p:nvSpPr>
            <p:spPr>
              <a:xfrm>
                <a:off x="895154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90" name="Parallelogram 61"/>
              <p:cNvSpPr/>
              <p:nvPr/>
            </p:nvSpPr>
            <p:spPr>
              <a:xfrm>
                <a:off x="906237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91" name="Parallelogram 62"/>
              <p:cNvSpPr/>
              <p:nvPr/>
            </p:nvSpPr>
            <p:spPr>
              <a:xfrm>
                <a:off x="917319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92" name="Parallelogram 63"/>
              <p:cNvSpPr/>
              <p:nvPr/>
            </p:nvSpPr>
            <p:spPr>
              <a:xfrm>
                <a:off x="928401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93" name="Parallelogram 64"/>
              <p:cNvSpPr/>
              <p:nvPr/>
            </p:nvSpPr>
            <p:spPr>
              <a:xfrm>
                <a:off x="939484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94" name="Parallelogram 65"/>
              <p:cNvSpPr/>
              <p:nvPr/>
            </p:nvSpPr>
            <p:spPr>
              <a:xfrm>
                <a:off x="950566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5" name="Parallelogram 66"/>
              <p:cNvSpPr/>
              <p:nvPr/>
            </p:nvSpPr>
            <p:spPr>
              <a:xfrm>
                <a:off x="961648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Parallelogram 67"/>
              <p:cNvSpPr/>
              <p:nvPr/>
            </p:nvSpPr>
            <p:spPr>
              <a:xfrm>
                <a:off x="972730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7" name="Parallelogram 68"/>
              <p:cNvSpPr/>
              <p:nvPr/>
            </p:nvSpPr>
            <p:spPr>
              <a:xfrm>
                <a:off x="983813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8" name="Parallelogram 69"/>
              <p:cNvSpPr/>
              <p:nvPr/>
            </p:nvSpPr>
            <p:spPr>
              <a:xfrm>
                <a:off x="994895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Parallelogram 70"/>
              <p:cNvSpPr/>
              <p:nvPr/>
            </p:nvSpPr>
            <p:spPr>
              <a:xfrm>
                <a:off x="1005977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0" name="Parallelogram 71"/>
              <p:cNvSpPr/>
              <p:nvPr/>
            </p:nvSpPr>
            <p:spPr>
              <a:xfrm>
                <a:off x="1017060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Parallelogram 72"/>
              <p:cNvSpPr/>
              <p:nvPr/>
            </p:nvSpPr>
            <p:spPr>
              <a:xfrm>
                <a:off x="1028142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2" name="Parallelogram 73"/>
              <p:cNvSpPr/>
              <p:nvPr/>
            </p:nvSpPr>
            <p:spPr>
              <a:xfrm>
                <a:off x="1039224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3" name="Parallelogram 74"/>
              <p:cNvSpPr/>
              <p:nvPr/>
            </p:nvSpPr>
            <p:spPr>
              <a:xfrm>
                <a:off x="1050307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 name="Parallelogram 75"/>
              <p:cNvSpPr/>
              <p:nvPr/>
            </p:nvSpPr>
            <p:spPr>
              <a:xfrm>
                <a:off x="1061389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5" name="Parallelogram 76"/>
              <p:cNvSpPr/>
              <p:nvPr/>
            </p:nvSpPr>
            <p:spPr>
              <a:xfrm>
                <a:off x="1072471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6" name="Parallelogram 77"/>
              <p:cNvSpPr/>
              <p:nvPr/>
            </p:nvSpPr>
            <p:spPr>
              <a:xfrm>
                <a:off x="1083554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7" name="Parallelogram 78"/>
              <p:cNvSpPr/>
              <p:nvPr/>
            </p:nvSpPr>
            <p:spPr>
              <a:xfrm>
                <a:off x="10946364"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Parallelogram 79"/>
              <p:cNvSpPr/>
              <p:nvPr/>
            </p:nvSpPr>
            <p:spPr>
              <a:xfrm>
                <a:off x="1105718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09" name="TextBox 80"/>
            <p:cNvSpPr txBox="1"/>
            <p:nvPr/>
          </p:nvSpPr>
          <p:spPr>
            <a:xfrm>
              <a:off x="11178587" y="3966973"/>
              <a:ext cx="725287" cy="430887"/>
            </a:xfrm>
            <a:prstGeom prst="rect">
              <a:avLst/>
            </a:prstGeom>
            <a:noFill/>
          </p:spPr>
          <p:txBody>
            <a:bodyPr wrap="square" rtlCol="0">
              <a:spAutoFit/>
            </a:bodyPr>
            <a:lstStyle/>
            <a:p>
              <a:r>
                <a:rPr lang="id-ID" sz="2200" b="1" i="1" dirty="0">
                  <a:solidFill>
                    <a:schemeClr val="bg1"/>
                  </a:solidFill>
                </a:rPr>
                <a:t>51</a:t>
              </a:r>
              <a:r>
                <a:rPr lang="en-US" sz="2200" b="1" i="1" dirty="0">
                  <a:solidFill>
                    <a:schemeClr val="bg1"/>
                  </a:solidFill>
                </a:rPr>
                <a:t>%</a:t>
              </a:r>
              <a:endParaRPr lang="en-CA" sz="2200" b="1" i="1" dirty="0">
                <a:solidFill>
                  <a:schemeClr val="bg1"/>
                </a:solidFill>
              </a:endParaRPr>
            </a:p>
          </p:txBody>
        </p:sp>
        <p:grpSp>
          <p:nvGrpSpPr>
            <p:cNvPr id="111" name="Group 174"/>
            <p:cNvGrpSpPr/>
            <p:nvPr/>
          </p:nvGrpSpPr>
          <p:grpSpPr>
            <a:xfrm>
              <a:off x="8953714" y="4623604"/>
              <a:ext cx="2262749" cy="216024"/>
              <a:chOff x="8953714" y="4623604"/>
              <a:chExt cx="2262749" cy="216024"/>
            </a:xfrm>
            <a:solidFill>
              <a:schemeClr val="bg2">
                <a:lumMod val="90000"/>
              </a:schemeClr>
            </a:solidFill>
          </p:grpSpPr>
          <p:sp>
            <p:nvSpPr>
              <p:cNvPr id="112" name="Parallelogram 83"/>
              <p:cNvSpPr/>
              <p:nvPr/>
            </p:nvSpPr>
            <p:spPr>
              <a:xfrm>
                <a:off x="895371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3" name="Parallelogram 84"/>
              <p:cNvSpPr/>
              <p:nvPr/>
            </p:nvSpPr>
            <p:spPr>
              <a:xfrm>
                <a:off x="906453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4" name="Parallelogram 85"/>
              <p:cNvSpPr/>
              <p:nvPr/>
            </p:nvSpPr>
            <p:spPr>
              <a:xfrm>
                <a:off x="917536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5" name="Parallelogram 86"/>
              <p:cNvSpPr/>
              <p:nvPr/>
            </p:nvSpPr>
            <p:spPr>
              <a:xfrm>
                <a:off x="928618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6" name="Parallelogram 87"/>
              <p:cNvSpPr/>
              <p:nvPr/>
            </p:nvSpPr>
            <p:spPr>
              <a:xfrm>
                <a:off x="939700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7" name="Parallelogram 88"/>
              <p:cNvSpPr/>
              <p:nvPr/>
            </p:nvSpPr>
            <p:spPr>
              <a:xfrm>
                <a:off x="950783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Parallelogram 89"/>
              <p:cNvSpPr/>
              <p:nvPr/>
            </p:nvSpPr>
            <p:spPr>
              <a:xfrm>
                <a:off x="961865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Parallelogram 90"/>
              <p:cNvSpPr/>
              <p:nvPr/>
            </p:nvSpPr>
            <p:spPr>
              <a:xfrm>
                <a:off x="972947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0" name="Parallelogram 91"/>
              <p:cNvSpPr/>
              <p:nvPr/>
            </p:nvSpPr>
            <p:spPr>
              <a:xfrm>
                <a:off x="984029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Parallelogram 92"/>
              <p:cNvSpPr/>
              <p:nvPr/>
            </p:nvSpPr>
            <p:spPr>
              <a:xfrm>
                <a:off x="995112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2" name="Parallelogram 93"/>
              <p:cNvSpPr/>
              <p:nvPr/>
            </p:nvSpPr>
            <p:spPr>
              <a:xfrm>
                <a:off x="1006194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Parallelogram 94"/>
              <p:cNvSpPr/>
              <p:nvPr/>
            </p:nvSpPr>
            <p:spPr>
              <a:xfrm>
                <a:off x="1017276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4" name="Parallelogram 95"/>
              <p:cNvSpPr/>
              <p:nvPr/>
            </p:nvSpPr>
            <p:spPr>
              <a:xfrm>
                <a:off x="1028359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5" name="Parallelogram 96"/>
              <p:cNvSpPr/>
              <p:nvPr/>
            </p:nvSpPr>
            <p:spPr>
              <a:xfrm>
                <a:off x="1039441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6" name="Parallelogram 97"/>
              <p:cNvSpPr/>
              <p:nvPr/>
            </p:nvSpPr>
            <p:spPr>
              <a:xfrm>
                <a:off x="1050523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Parallelogram 98"/>
              <p:cNvSpPr/>
              <p:nvPr/>
            </p:nvSpPr>
            <p:spPr>
              <a:xfrm>
                <a:off x="1061606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8" name="Parallelogram 99"/>
              <p:cNvSpPr/>
              <p:nvPr/>
            </p:nvSpPr>
            <p:spPr>
              <a:xfrm>
                <a:off x="1072688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Parallelogram 100"/>
              <p:cNvSpPr/>
              <p:nvPr/>
            </p:nvSpPr>
            <p:spPr>
              <a:xfrm>
                <a:off x="1083770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0" name="Parallelogram 101"/>
              <p:cNvSpPr/>
              <p:nvPr/>
            </p:nvSpPr>
            <p:spPr>
              <a:xfrm>
                <a:off x="10948531"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1" name="Parallelogram 102"/>
              <p:cNvSpPr/>
              <p:nvPr/>
            </p:nvSpPr>
            <p:spPr>
              <a:xfrm>
                <a:off x="1105934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2" name="TextBox 103"/>
            <p:cNvSpPr txBox="1"/>
            <p:nvPr/>
          </p:nvSpPr>
          <p:spPr>
            <a:xfrm>
              <a:off x="11180754" y="4513276"/>
              <a:ext cx="725287" cy="430887"/>
            </a:xfrm>
            <a:prstGeom prst="rect">
              <a:avLst/>
            </a:prstGeom>
            <a:noFill/>
          </p:spPr>
          <p:txBody>
            <a:bodyPr wrap="square" rtlCol="0">
              <a:spAutoFit/>
            </a:bodyPr>
            <a:lstStyle/>
            <a:p>
              <a:r>
                <a:rPr lang="id-ID" sz="2200" b="1" i="1" dirty="0">
                  <a:solidFill>
                    <a:schemeClr val="bg1"/>
                  </a:solidFill>
                </a:rPr>
                <a:t>59</a:t>
              </a:r>
              <a:r>
                <a:rPr lang="en-US" sz="2200" b="1" i="1" dirty="0">
                  <a:solidFill>
                    <a:schemeClr val="bg1"/>
                  </a:solidFill>
                </a:rPr>
                <a:t>%</a:t>
              </a:r>
              <a:endParaRPr lang="en-CA" sz="2200" b="1" i="1" dirty="0">
                <a:solidFill>
                  <a:schemeClr val="bg1"/>
                </a:solidFill>
              </a:endParaRPr>
            </a:p>
          </p:txBody>
        </p:sp>
        <p:grpSp>
          <p:nvGrpSpPr>
            <p:cNvPr id="134" name="Group 191"/>
            <p:cNvGrpSpPr/>
            <p:nvPr/>
          </p:nvGrpSpPr>
          <p:grpSpPr>
            <a:xfrm>
              <a:off x="8947094" y="5201265"/>
              <a:ext cx="2262749" cy="216024"/>
              <a:chOff x="8947094" y="5201265"/>
              <a:chExt cx="2262749" cy="216024"/>
            </a:xfrm>
            <a:solidFill>
              <a:schemeClr val="bg2">
                <a:lumMod val="90000"/>
              </a:schemeClr>
            </a:solidFill>
          </p:grpSpPr>
          <p:sp>
            <p:nvSpPr>
              <p:cNvPr id="135" name="Parallelogram 106"/>
              <p:cNvSpPr/>
              <p:nvPr/>
            </p:nvSpPr>
            <p:spPr>
              <a:xfrm>
                <a:off x="894709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6" name="Parallelogram 107"/>
              <p:cNvSpPr/>
              <p:nvPr/>
            </p:nvSpPr>
            <p:spPr>
              <a:xfrm>
                <a:off x="905791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7" name="Parallelogram 108"/>
              <p:cNvSpPr/>
              <p:nvPr/>
            </p:nvSpPr>
            <p:spPr>
              <a:xfrm>
                <a:off x="916874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8" name="Parallelogram 109"/>
              <p:cNvSpPr/>
              <p:nvPr/>
            </p:nvSpPr>
            <p:spPr>
              <a:xfrm>
                <a:off x="927956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9" name="Parallelogram 110"/>
              <p:cNvSpPr/>
              <p:nvPr/>
            </p:nvSpPr>
            <p:spPr>
              <a:xfrm>
                <a:off x="939038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40" name="Parallelogram 111"/>
              <p:cNvSpPr/>
              <p:nvPr/>
            </p:nvSpPr>
            <p:spPr>
              <a:xfrm>
                <a:off x="950121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1" name="Parallelogram 112"/>
              <p:cNvSpPr/>
              <p:nvPr/>
            </p:nvSpPr>
            <p:spPr>
              <a:xfrm>
                <a:off x="961203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2" name="Parallelogram 113"/>
              <p:cNvSpPr/>
              <p:nvPr/>
            </p:nvSpPr>
            <p:spPr>
              <a:xfrm>
                <a:off x="972285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3" name="Parallelogram 114"/>
              <p:cNvSpPr/>
              <p:nvPr/>
            </p:nvSpPr>
            <p:spPr>
              <a:xfrm>
                <a:off x="983367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4" name="Parallelogram 115"/>
              <p:cNvSpPr/>
              <p:nvPr/>
            </p:nvSpPr>
            <p:spPr>
              <a:xfrm>
                <a:off x="994450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5" name="Parallelogram 116"/>
              <p:cNvSpPr/>
              <p:nvPr/>
            </p:nvSpPr>
            <p:spPr>
              <a:xfrm>
                <a:off x="1005532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6" name="Parallelogram 117"/>
              <p:cNvSpPr/>
              <p:nvPr/>
            </p:nvSpPr>
            <p:spPr>
              <a:xfrm>
                <a:off x="1016614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7" name="Parallelogram 118"/>
              <p:cNvSpPr/>
              <p:nvPr/>
            </p:nvSpPr>
            <p:spPr>
              <a:xfrm>
                <a:off x="1027697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8" name="Parallelogram 119"/>
              <p:cNvSpPr/>
              <p:nvPr/>
            </p:nvSpPr>
            <p:spPr>
              <a:xfrm>
                <a:off x="1038779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Parallelogram 120"/>
              <p:cNvSpPr/>
              <p:nvPr/>
            </p:nvSpPr>
            <p:spPr>
              <a:xfrm>
                <a:off x="1049861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0" name="Parallelogram 121"/>
              <p:cNvSpPr/>
              <p:nvPr/>
            </p:nvSpPr>
            <p:spPr>
              <a:xfrm>
                <a:off x="1060944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1" name="Parallelogram 122"/>
              <p:cNvSpPr/>
              <p:nvPr/>
            </p:nvSpPr>
            <p:spPr>
              <a:xfrm>
                <a:off x="1072026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2" name="Parallelogram 123"/>
              <p:cNvSpPr/>
              <p:nvPr/>
            </p:nvSpPr>
            <p:spPr>
              <a:xfrm>
                <a:off x="1083108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3" name="Parallelogram 124"/>
              <p:cNvSpPr/>
              <p:nvPr/>
            </p:nvSpPr>
            <p:spPr>
              <a:xfrm>
                <a:off x="10941911"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4" name="Parallelogram 125"/>
              <p:cNvSpPr/>
              <p:nvPr/>
            </p:nvSpPr>
            <p:spPr>
              <a:xfrm>
                <a:off x="1105272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55" name="TextBox 126"/>
            <p:cNvSpPr txBox="1"/>
            <p:nvPr/>
          </p:nvSpPr>
          <p:spPr>
            <a:xfrm>
              <a:off x="11174134" y="5090937"/>
              <a:ext cx="725287" cy="430887"/>
            </a:xfrm>
            <a:prstGeom prst="rect">
              <a:avLst/>
            </a:prstGeom>
            <a:noFill/>
          </p:spPr>
          <p:txBody>
            <a:bodyPr wrap="square" rtlCol="0">
              <a:spAutoFit/>
            </a:bodyPr>
            <a:lstStyle/>
            <a:p>
              <a:r>
                <a:rPr lang="id-ID" sz="2200" b="1" i="1" dirty="0">
                  <a:solidFill>
                    <a:schemeClr val="bg1"/>
                  </a:solidFill>
                </a:rPr>
                <a:t>85</a:t>
              </a:r>
              <a:r>
                <a:rPr lang="en-US" sz="2200" b="1" i="1" dirty="0">
                  <a:solidFill>
                    <a:schemeClr val="bg1"/>
                  </a:solidFill>
                </a:rPr>
                <a:t>%</a:t>
              </a:r>
              <a:endParaRPr lang="en-CA" sz="2200" b="1" i="1" dirty="0">
                <a:solidFill>
                  <a:schemeClr val="bg1"/>
                </a:solidFill>
              </a:endParaRPr>
            </a:p>
          </p:txBody>
        </p:sp>
        <p:grpSp>
          <p:nvGrpSpPr>
            <p:cNvPr id="157" name="Group 34"/>
            <p:cNvGrpSpPr/>
            <p:nvPr/>
          </p:nvGrpSpPr>
          <p:grpSpPr>
            <a:xfrm>
              <a:off x="8940394" y="3041823"/>
              <a:ext cx="2262749" cy="216024"/>
              <a:chOff x="8940394" y="3041823"/>
              <a:chExt cx="2262749" cy="216024"/>
            </a:xfrm>
          </p:grpSpPr>
          <p:sp>
            <p:nvSpPr>
              <p:cNvPr id="158" name="Parallelogram 14"/>
              <p:cNvSpPr/>
              <p:nvPr/>
            </p:nvSpPr>
            <p:spPr>
              <a:xfrm>
                <a:off x="8940394" y="3041823"/>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59" name="Parallelogram 15"/>
              <p:cNvSpPr/>
              <p:nvPr/>
            </p:nvSpPr>
            <p:spPr>
              <a:xfrm>
                <a:off x="9051217" y="3041823"/>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0" name="Parallelogram 16"/>
              <p:cNvSpPr/>
              <p:nvPr/>
            </p:nvSpPr>
            <p:spPr>
              <a:xfrm>
                <a:off x="9162040" y="3041823"/>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1" name="Parallelogram 17"/>
              <p:cNvSpPr/>
              <p:nvPr/>
            </p:nvSpPr>
            <p:spPr>
              <a:xfrm>
                <a:off x="9272864" y="3041823"/>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2" name="Parallelogram 18"/>
              <p:cNvSpPr/>
              <p:nvPr/>
            </p:nvSpPr>
            <p:spPr>
              <a:xfrm>
                <a:off x="9383687" y="3041823"/>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3" name="Parallelogram 19"/>
              <p:cNvSpPr/>
              <p:nvPr/>
            </p:nvSpPr>
            <p:spPr>
              <a:xfrm>
                <a:off x="9494510"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4" name="Parallelogram 20"/>
              <p:cNvSpPr/>
              <p:nvPr/>
            </p:nvSpPr>
            <p:spPr>
              <a:xfrm>
                <a:off x="9605333"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5" name="Parallelogram 21"/>
              <p:cNvSpPr/>
              <p:nvPr/>
            </p:nvSpPr>
            <p:spPr>
              <a:xfrm>
                <a:off x="9716156"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6" name="Parallelogram 22"/>
              <p:cNvSpPr/>
              <p:nvPr/>
            </p:nvSpPr>
            <p:spPr>
              <a:xfrm>
                <a:off x="9826979"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7" name="Parallelogram 23"/>
              <p:cNvSpPr/>
              <p:nvPr/>
            </p:nvSpPr>
            <p:spPr>
              <a:xfrm>
                <a:off x="9937803"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8" name="Parallelogram 24"/>
              <p:cNvSpPr/>
              <p:nvPr/>
            </p:nvSpPr>
            <p:spPr>
              <a:xfrm>
                <a:off x="10048626"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9" name="Parallelogram 25"/>
              <p:cNvSpPr/>
              <p:nvPr/>
            </p:nvSpPr>
            <p:spPr>
              <a:xfrm>
                <a:off x="10159449"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0" name="Parallelogram 26"/>
              <p:cNvSpPr/>
              <p:nvPr/>
            </p:nvSpPr>
            <p:spPr>
              <a:xfrm>
                <a:off x="10270272"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1" name="Parallelogram 27"/>
              <p:cNvSpPr/>
              <p:nvPr/>
            </p:nvSpPr>
            <p:spPr>
              <a:xfrm>
                <a:off x="10381095"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2" name="Parallelogram 28"/>
              <p:cNvSpPr/>
              <p:nvPr/>
            </p:nvSpPr>
            <p:spPr>
              <a:xfrm>
                <a:off x="10491918"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3" name="Parallelogram 29"/>
              <p:cNvSpPr/>
              <p:nvPr/>
            </p:nvSpPr>
            <p:spPr>
              <a:xfrm>
                <a:off x="10602742"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4" name="Parallelogram 30"/>
              <p:cNvSpPr/>
              <p:nvPr/>
            </p:nvSpPr>
            <p:spPr>
              <a:xfrm>
                <a:off x="10713565"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5" name="Parallelogram 31"/>
              <p:cNvSpPr/>
              <p:nvPr/>
            </p:nvSpPr>
            <p:spPr>
              <a:xfrm>
                <a:off x="10824388"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6" name="Parallelogram 32"/>
              <p:cNvSpPr/>
              <p:nvPr/>
            </p:nvSpPr>
            <p:spPr>
              <a:xfrm>
                <a:off x="10935211"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7" name="Parallelogram 33"/>
              <p:cNvSpPr/>
              <p:nvPr/>
            </p:nvSpPr>
            <p:spPr>
              <a:xfrm>
                <a:off x="11046028"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79" name="TextBox 144"/>
            <p:cNvSpPr txBox="1"/>
            <p:nvPr/>
          </p:nvSpPr>
          <p:spPr>
            <a:xfrm>
              <a:off x="11167434" y="2931495"/>
              <a:ext cx="725287" cy="430887"/>
            </a:xfrm>
            <a:prstGeom prst="rect">
              <a:avLst/>
            </a:prstGeom>
            <a:noFill/>
          </p:spPr>
          <p:txBody>
            <a:bodyPr wrap="square" rtlCol="0">
              <a:spAutoFit/>
            </a:bodyPr>
            <a:lstStyle/>
            <a:p>
              <a:r>
                <a:rPr lang="en-US" sz="2200" b="1" i="1" dirty="0">
                  <a:solidFill>
                    <a:schemeClr val="bg1"/>
                  </a:solidFill>
                </a:rPr>
                <a:t>25%</a:t>
              </a:r>
              <a:endParaRPr lang="en-CA" sz="2200" b="1" i="1" dirty="0">
                <a:solidFill>
                  <a:schemeClr val="bg1"/>
                </a:solidFill>
              </a:endParaRPr>
            </a:p>
          </p:txBody>
        </p:sp>
        <p:grpSp>
          <p:nvGrpSpPr>
            <p:cNvPr id="180" name="Group 1"/>
            <p:cNvGrpSpPr/>
            <p:nvPr/>
          </p:nvGrpSpPr>
          <p:grpSpPr>
            <a:xfrm>
              <a:off x="8934807" y="3049518"/>
              <a:ext cx="600408" cy="204874"/>
              <a:chOff x="9325855" y="1403810"/>
              <a:chExt cx="600408" cy="216024"/>
            </a:xfrm>
            <a:solidFill>
              <a:schemeClr val="bg1"/>
            </a:solidFill>
          </p:grpSpPr>
          <p:sp>
            <p:nvSpPr>
              <p:cNvPr id="181" name="Parallelogram 141"/>
              <p:cNvSpPr/>
              <p:nvPr/>
            </p:nvSpPr>
            <p:spPr>
              <a:xfrm>
                <a:off x="9325855"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2" name="Parallelogram 142"/>
              <p:cNvSpPr/>
              <p:nvPr/>
            </p:nvSpPr>
            <p:spPr>
              <a:xfrm>
                <a:off x="9436678"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3" name="Parallelogram 143"/>
              <p:cNvSpPr/>
              <p:nvPr/>
            </p:nvSpPr>
            <p:spPr>
              <a:xfrm>
                <a:off x="9547501"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4" name="Parallelogram 146"/>
              <p:cNvSpPr/>
              <p:nvPr/>
            </p:nvSpPr>
            <p:spPr>
              <a:xfrm>
                <a:off x="9658325"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5" name="Parallelogram 147"/>
              <p:cNvSpPr/>
              <p:nvPr/>
            </p:nvSpPr>
            <p:spPr>
              <a:xfrm>
                <a:off x="9769148"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186" name="Group 59"/>
            <p:cNvGrpSpPr/>
            <p:nvPr/>
          </p:nvGrpSpPr>
          <p:grpSpPr>
            <a:xfrm>
              <a:off x="8951547" y="3553160"/>
              <a:ext cx="1717283" cy="223033"/>
              <a:chOff x="9697210" y="1541459"/>
              <a:chExt cx="1717283" cy="223033"/>
            </a:xfrm>
            <a:solidFill>
              <a:schemeClr val="bg1"/>
            </a:solidFill>
          </p:grpSpPr>
          <p:sp>
            <p:nvSpPr>
              <p:cNvPr id="187" name="Parallelogram 148"/>
              <p:cNvSpPr/>
              <p:nvPr/>
            </p:nvSpPr>
            <p:spPr>
              <a:xfrm>
                <a:off x="969721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8" name="Parallelogram 149"/>
              <p:cNvSpPr/>
              <p:nvPr/>
            </p:nvSpPr>
            <p:spPr>
              <a:xfrm>
                <a:off x="980803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9" name="Parallelogram 150"/>
              <p:cNvSpPr/>
              <p:nvPr/>
            </p:nvSpPr>
            <p:spPr>
              <a:xfrm>
                <a:off x="9918856"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0" name="Parallelogram 151"/>
              <p:cNvSpPr/>
              <p:nvPr/>
            </p:nvSpPr>
            <p:spPr>
              <a:xfrm>
                <a:off x="1002968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1" name="Parallelogram 152"/>
              <p:cNvSpPr/>
              <p:nvPr/>
            </p:nvSpPr>
            <p:spPr>
              <a:xfrm>
                <a:off x="1014050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2" name="Parallelogram 153"/>
              <p:cNvSpPr/>
              <p:nvPr/>
            </p:nvSpPr>
            <p:spPr>
              <a:xfrm>
                <a:off x="1025954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3" name="Parallelogram 154"/>
              <p:cNvSpPr/>
              <p:nvPr/>
            </p:nvSpPr>
            <p:spPr>
              <a:xfrm>
                <a:off x="1037036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4" name="Parallelogram 155"/>
              <p:cNvSpPr/>
              <p:nvPr/>
            </p:nvSpPr>
            <p:spPr>
              <a:xfrm>
                <a:off x="10481189"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5" name="Parallelogram 156"/>
              <p:cNvSpPr/>
              <p:nvPr/>
            </p:nvSpPr>
            <p:spPr>
              <a:xfrm>
                <a:off x="1059201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6" name="Parallelogram 157"/>
              <p:cNvSpPr/>
              <p:nvPr/>
            </p:nvSpPr>
            <p:spPr>
              <a:xfrm>
                <a:off x="1070283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7" name="Parallelogram 158"/>
              <p:cNvSpPr/>
              <p:nvPr/>
            </p:nvSpPr>
            <p:spPr>
              <a:xfrm>
                <a:off x="1081408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8" name="Parallelogram 159"/>
              <p:cNvSpPr/>
              <p:nvPr/>
            </p:nvSpPr>
            <p:spPr>
              <a:xfrm>
                <a:off x="1092490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9" name="Parallelogram 160"/>
              <p:cNvSpPr/>
              <p:nvPr/>
            </p:nvSpPr>
            <p:spPr>
              <a:xfrm>
                <a:off x="11035731"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0" name="Parallelogram 161"/>
              <p:cNvSpPr/>
              <p:nvPr/>
            </p:nvSpPr>
            <p:spPr>
              <a:xfrm>
                <a:off x="1114655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1" name="Parallelogram 162"/>
              <p:cNvSpPr/>
              <p:nvPr/>
            </p:nvSpPr>
            <p:spPr>
              <a:xfrm>
                <a:off x="1125737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202" name="Group 173"/>
            <p:cNvGrpSpPr/>
            <p:nvPr/>
          </p:nvGrpSpPr>
          <p:grpSpPr>
            <a:xfrm>
              <a:off x="8951547" y="4069344"/>
              <a:ext cx="1161134" cy="216199"/>
              <a:chOff x="10274238" y="1409853"/>
              <a:chExt cx="1161134" cy="216199"/>
            </a:xfrm>
            <a:solidFill>
              <a:schemeClr val="bg1"/>
            </a:solidFill>
          </p:grpSpPr>
          <p:sp>
            <p:nvSpPr>
              <p:cNvPr id="203" name="Parallelogram 163"/>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4" name="Parallelogram 164"/>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5" name="Parallelogram 165"/>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6" name="Parallelogram 166"/>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7" name="Parallelogram 167"/>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8" name="Parallelogram 168"/>
              <p:cNvSpPr/>
              <p:nvPr/>
            </p:nvSpPr>
            <p:spPr>
              <a:xfrm>
                <a:off x="1083496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9" name="Parallelogram 169"/>
              <p:cNvSpPr/>
              <p:nvPr/>
            </p:nvSpPr>
            <p:spPr>
              <a:xfrm>
                <a:off x="1094578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0" name="Parallelogram 170"/>
              <p:cNvSpPr/>
              <p:nvPr/>
            </p:nvSpPr>
            <p:spPr>
              <a:xfrm>
                <a:off x="11056610"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1" name="Parallelogram 171"/>
              <p:cNvSpPr/>
              <p:nvPr/>
            </p:nvSpPr>
            <p:spPr>
              <a:xfrm>
                <a:off x="1116743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2" name="Parallelogram 172"/>
              <p:cNvSpPr/>
              <p:nvPr/>
            </p:nvSpPr>
            <p:spPr>
              <a:xfrm>
                <a:off x="1127825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213" name="Group 190"/>
            <p:cNvGrpSpPr/>
            <p:nvPr/>
          </p:nvGrpSpPr>
          <p:grpSpPr>
            <a:xfrm>
              <a:off x="8943855" y="4622076"/>
              <a:ext cx="1389484" cy="216024"/>
              <a:chOff x="10035926" y="1410028"/>
              <a:chExt cx="1389484" cy="216024"/>
            </a:xfrm>
            <a:solidFill>
              <a:schemeClr val="bg1"/>
            </a:solidFill>
          </p:grpSpPr>
          <p:sp>
            <p:nvSpPr>
              <p:cNvPr id="214" name="Parallelogram 175"/>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5" name="Parallelogram 176"/>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6" name="Parallelogram 177"/>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7" name="Parallelogram 178"/>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8" name="Parallelogram 179"/>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9" name="Parallelogram 180"/>
              <p:cNvSpPr/>
              <p:nvPr/>
            </p:nvSpPr>
            <p:spPr>
              <a:xfrm>
                <a:off x="10825002"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0" name="Parallelogram 181"/>
              <p:cNvSpPr/>
              <p:nvPr/>
            </p:nvSpPr>
            <p:spPr>
              <a:xfrm>
                <a:off x="10935825"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1" name="Parallelogram 182"/>
              <p:cNvSpPr/>
              <p:nvPr/>
            </p:nvSpPr>
            <p:spPr>
              <a:xfrm>
                <a:off x="1104664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2" name="Parallelogram 183"/>
              <p:cNvSpPr/>
              <p:nvPr/>
            </p:nvSpPr>
            <p:spPr>
              <a:xfrm>
                <a:off x="11157472"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3" name="Parallelogram 184"/>
              <p:cNvSpPr/>
              <p:nvPr/>
            </p:nvSpPr>
            <p:spPr>
              <a:xfrm>
                <a:off x="11268295"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4" name="Parallelogram 188"/>
              <p:cNvSpPr/>
              <p:nvPr/>
            </p:nvSpPr>
            <p:spPr>
              <a:xfrm>
                <a:off x="10035926"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5" name="Parallelogram 189"/>
              <p:cNvSpPr/>
              <p:nvPr/>
            </p:nvSpPr>
            <p:spPr>
              <a:xfrm>
                <a:off x="10159449"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226" name="Group 217"/>
            <p:cNvGrpSpPr/>
            <p:nvPr/>
          </p:nvGrpSpPr>
          <p:grpSpPr>
            <a:xfrm>
              <a:off x="8943855" y="5208024"/>
              <a:ext cx="1922822" cy="216024"/>
              <a:chOff x="9501974" y="1410028"/>
              <a:chExt cx="1922822" cy="216024"/>
            </a:xfrm>
            <a:solidFill>
              <a:schemeClr val="bg1"/>
            </a:solidFill>
          </p:grpSpPr>
          <p:sp>
            <p:nvSpPr>
              <p:cNvPr id="227" name="Parallelogram 192"/>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8" name="Parallelogram 193"/>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9" name="Parallelogram 194"/>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0" name="Parallelogram 195"/>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1" name="Parallelogram 196"/>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2" name="Parallelogram 197"/>
              <p:cNvSpPr/>
              <p:nvPr/>
            </p:nvSpPr>
            <p:spPr>
              <a:xfrm>
                <a:off x="1082438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3" name="Parallelogram 198"/>
              <p:cNvSpPr/>
              <p:nvPr/>
            </p:nvSpPr>
            <p:spPr>
              <a:xfrm>
                <a:off x="1093521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4" name="Parallelogram 199"/>
              <p:cNvSpPr/>
              <p:nvPr/>
            </p:nvSpPr>
            <p:spPr>
              <a:xfrm>
                <a:off x="1104603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5" name="Parallelogram 200"/>
              <p:cNvSpPr/>
              <p:nvPr/>
            </p:nvSpPr>
            <p:spPr>
              <a:xfrm>
                <a:off x="1115685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6" name="Parallelogram 201"/>
              <p:cNvSpPr/>
              <p:nvPr/>
            </p:nvSpPr>
            <p:spPr>
              <a:xfrm>
                <a:off x="1126768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7" name="Parallelogram 207"/>
              <p:cNvSpPr/>
              <p:nvPr/>
            </p:nvSpPr>
            <p:spPr>
              <a:xfrm>
                <a:off x="972972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8" name="Parallelogram 208"/>
              <p:cNvSpPr/>
              <p:nvPr/>
            </p:nvSpPr>
            <p:spPr>
              <a:xfrm>
                <a:off x="984054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9" name="Parallelogram 209"/>
              <p:cNvSpPr/>
              <p:nvPr/>
            </p:nvSpPr>
            <p:spPr>
              <a:xfrm>
                <a:off x="995136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40" name="Parallelogram 210"/>
              <p:cNvSpPr/>
              <p:nvPr/>
            </p:nvSpPr>
            <p:spPr>
              <a:xfrm>
                <a:off x="1006219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41" name="Parallelogram 211"/>
              <p:cNvSpPr/>
              <p:nvPr/>
            </p:nvSpPr>
            <p:spPr>
              <a:xfrm>
                <a:off x="1017301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42" name="Parallelogram 215"/>
              <p:cNvSpPr/>
              <p:nvPr/>
            </p:nvSpPr>
            <p:spPr>
              <a:xfrm>
                <a:off x="950197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43" name="Parallelogram 216"/>
              <p:cNvSpPr/>
              <p:nvPr/>
            </p:nvSpPr>
            <p:spPr>
              <a:xfrm>
                <a:off x="961279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sp>
          <p:nvSpPr>
            <p:cNvPr id="244" name="Content Placeholder 2"/>
            <p:cNvSpPr txBox="1"/>
            <p:nvPr/>
          </p:nvSpPr>
          <p:spPr>
            <a:xfrm>
              <a:off x="1749000" y="3649742"/>
              <a:ext cx="1507927" cy="26178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tx1">
                      <a:lumMod val="75000"/>
                      <a:lumOff val="25000"/>
                    </a:schemeClr>
                  </a:solidFill>
                </a:rPr>
                <a:t>Add title</a:t>
              </a:r>
            </a:p>
          </p:txBody>
        </p:sp>
        <p:sp>
          <p:nvSpPr>
            <p:cNvPr id="246" name="文本框 245"/>
            <p:cNvSpPr txBox="1"/>
            <p:nvPr/>
          </p:nvSpPr>
          <p:spPr>
            <a:xfrm>
              <a:off x="5293266" y="2544070"/>
              <a:ext cx="2230569"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p>
          </p:txBody>
        </p:sp>
        <p:sp>
          <p:nvSpPr>
            <p:cNvPr id="247" name="文本框 246"/>
            <p:cNvSpPr txBox="1"/>
            <p:nvPr/>
          </p:nvSpPr>
          <p:spPr>
            <a:xfrm>
              <a:off x="5057358" y="2979427"/>
              <a:ext cx="3010258" cy="1708160"/>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点击文本框即可进行编辑输入相关内容点击文本框即可进行编辑输入相关内容点击文本框即点击文本框即可进行编辑输入相关内容点击文本框即点击文本框即可进行编辑输入相关内容点击文本框即</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45" name="文本框 44"/>
          <p:cNvSpPr txBox="1"/>
          <p:nvPr/>
        </p:nvSpPr>
        <p:spPr>
          <a:xfrm>
            <a:off x="1084153" y="327732"/>
            <a:ext cx="1098551"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6" name="TextBox 38"/>
          <p:cNvSpPr txBox="1"/>
          <p:nvPr/>
        </p:nvSpPr>
        <p:spPr>
          <a:xfrm>
            <a:off x="1239440" y="1042186"/>
            <a:ext cx="9662969" cy="184666"/>
          </a:xfrm>
          <a:prstGeom prst="rect">
            <a:avLst/>
          </a:prstGeom>
          <a:noFill/>
        </p:spPr>
        <p:txBody>
          <a:bodyPr wrap="square" lIns="0" tIns="0" rIns="0" bIns="0" rtlCol="0">
            <a:spAutoFit/>
          </a:bodyPr>
          <a:lstStyle/>
          <a:p>
            <a:r>
              <a:rPr lang="en-US" sz="1200" dirty="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p>
        </p:txBody>
      </p:sp>
      <p:sp>
        <p:nvSpPr>
          <p:cNvPr id="58" name="文本框 57"/>
          <p:cNvSpPr txBox="1"/>
          <p:nvPr/>
        </p:nvSpPr>
        <p:spPr>
          <a:xfrm>
            <a:off x="1846816" y="437552"/>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选题的思路与方法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5027673" y="564461"/>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084153" y="2184888"/>
            <a:ext cx="9875324" cy="3650842"/>
            <a:chOff x="1039781" y="2139826"/>
            <a:chExt cx="9539792" cy="3526798"/>
          </a:xfrm>
        </p:grpSpPr>
        <p:sp>
          <p:nvSpPr>
            <p:cNvPr id="245" name="Freeform 10"/>
            <p:cNvSpPr/>
            <p:nvPr/>
          </p:nvSpPr>
          <p:spPr bwMode="auto">
            <a:xfrm>
              <a:off x="5269516" y="3379651"/>
              <a:ext cx="1359472" cy="1372296"/>
            </a:xfrm>
            <a:custGeom>
              <a:avLst/>
              <a:gdLst/>
              <a:ahLst/>
              <a:cxnLst>
                <a:cxn ang="0">
                  <a:pos x="0" y="397"/>
                </a:cxn>
                <a:cxn ang="0">
                  <a:pos x="0" y="345"/>
                </a:cxn>
                <a:cxn ang="0">
                  <a:pos x="46" y="299"/>
                </a:cxn>
                <a:cxn ang="0">
                  <a:pos x="46" y="98"/>
                </a:cxn>
                <a:cxn ang="0">
                  <a:pos x="145" y="0"/>
                </a:cxn>
                <a:cxn ang="0">
                  <a:pos x="394" y="0"/>
                </a:cxn>
                <a:cxn ang="0">
                  <a:pos x="394" y="52"/>
                </a:cxn>
                <a:cxn ang="0">
                  <a:pos x="145" y="52"/>
                </a:cxn>
                <a:cxn ang="0">
                  <a:pos x="98" y="98"/>
                </a:cxn>
                <a:cxn ang="0">
                  <a:pos x="98" y="299"/>
                </a:cxn>
                <a:cxn ang="0">
                  <a:pos x="0" y="397"/>
                </a:cxn>
              </a:cxnLst>
              <a:rect l="0" t="0" r="r" b="b"/>
              <a:pathLst>
                <a:path w="394" h="397">
                  <a:moveTo>
                    <a:pt x="0" y="397"/>
                  </a:moveTo>
                  <a:cubicBezTo>
                    <a:pt x="0" y="345"/>
                    <a:pt x="0" y="345"/>
                    <a:pt x="0" y="345"/>
                  </a:cubicBezTo>
                  <a:cubicBezTo>
                    <a:pt x="26" y="345"/>
                    <a:pt x="46" y="324"/>
                    <a:pt x="46" y="299"/>
                  </a:cubicBezTo>
                  <a:cubicBezTo>
                    <a:pt x="46" y="98"/>
                    <a:pt x="46" y="98"/>
                    <a:pt x="46" y="98"/>
                  </a:cubicBezTo>
                  <a:cubicBezTo>
                    <a:pt x="46" y="44"/>
                    <a:pt x="90" y="0"/>
                    <a:pt x="145" y="0"/>
                  </a:cubicBezTo>
                  <a:cubicBezTo>
                    <a:pt x="394" y="0"/>
                    <a:pt x="394" y="0"/>
                    <a:pt x="394" y="0"/>
                  </a:cubicBezTo>
                  <a:cubicBezTo>
                    <a:pt x="394" y="52"/>
                    <a:pt x="394" y="52"/>
                    <a:pt x="394" y="52"/>
                  </a:cubicBezTo>
                  <a:cubicBezTo>
                    <a:pt x="145" y="52"/>
                    <a:pt x="145" y="52"/>
                    <a:pt x="145" y="52"/>
                  </a:cubicBezTo>
                  <a:cubicBezTo>
                    <a:pt x="119" y="52"/>
                    <a:pt x="98" y="73"/>
                    <a:pt x="98" y="98"/>
                  </a:cubicBezTo>
                  <a:cubicBezTo>
                    <a:pt x="98" y="299"/>
                    <a:pt x="98" y="299"/>
                    <a:pt x="98" y="299"/>
                  </a:cubicBezTo>
                  <a:cubicBezTo>
                    <a:pt x="98" y="353"/>
                    <a:pt x="54" y="397"/>
                    <a:pt x="0" y="397"/>
                  </a:cubicBezTo>
                </a:path>
              </a:pathLst>
            </a:custGeom>
            <a:solidFill>
              <a:schemeClr val="accent1"/>
            </a:solidFill>
            <a:ln w="9525">
              <a:noFill/>
              <a:round/>
            </a:ln>
          </p:spPr>
          <p:txBody>
            <a:bodyPr vert="horz" wrap="square" lIns="91440" tIns="45720" rIns="91440" bIns="45720" numCol="1" anchor="t" anchorCtr="0" compatLnSpc="1"/>
            <a:lstStyle/>
            <a:p>
              <a:endParaRPr lang="en-US">
                <a:solidFill>
                  <a:schemeClr val="accent1"/>
                </a:solidFill>
              </a:endParaRPr>
            </a:p>
          </p:txBody>
        </p:sp>
        <p:sp>
          <p:nvSpPr>
            <p:cNvPr id="248" name="Freeform 14"/>
            <p:cNvSpPr/>
            <p:nvPr/>
          </p:nvSpPr>
          <p:spPr bwMode="auto">
            <a:xfrm>
              <a:off x="7731847" y="3498645"/>
              <a:ext cx="1105106" cy="795162"/>
            </a:xfrm>
            <a:custGeom>
              <a:avLst/>
              <a:gdLst/>
              <a:ahLst/>
              <a:cxnLst>
                <a:cxn ang="0">
                  <a:pos x="0" y="230"/>
                </a:cxn>
                <a:cxn ang="0">
                  <a:pos x="0" y="178"/>
                </a:cxn>
                <a:cxn ang="0">
                  <a:pos x="46" y="132"/>
                </a:cxn>
                <a:cxn ang="0">
                  <a:pos x="46" y="98"/>
                </a:cxn>
                <a:cxn ang="0">
                  <a:pos x="144" y="0"/>
                </a:cxn>
                <a:cxn ang="0">
                  <a:pos x="320" y="0"/>
                </a:cxn>
                <a:cxn ang="0">
                  <a:pos x="320" y="52"/>
                </a:cxn>
                <a:cxn ang="0">
                  <a:pos x="144" y="52"/>
                </a:cxn>
                <a:cxn ang="0">
                  <a:pos x="98" y="98"/>
                </a:cxn>
                <a:cxn ang="0">
                  <a:pos x="98" y="132"/>
                </a:cxn>
                <a:cxn ang="0">
                  <a:pos x="0" y="230"/>
                </a:cxn>
              </a:cxnLst>
              <a:rect l="0" t="0" r="r" b="b"/>
              <a:pathLst>
                <a:path w="320" h="230">
                  <a:moveTo>
                    <a:pt x="0" y="230"/>
                  </a:moveTo>
                  <a:cubicBezTo>
                    <a:pt x="0" y="178"/>
                    <a:pt x="0" y="178"/>
                    <a:pt x="0" y="178"/>
                  </a:cubicBezTo>
                  <a:cubicBezTo>
                    <a:pt x="25" y="178"/>
                    <a:pt x="46" y="157"/>
                    <a:pt x="46" y="132"/>
                  </a:cubicBezTo>
                  <a:cubicBezTo>
                    <a:pt x="46" y="98"/>
                    <a:pt x="46" y="98"/>
                    <a:pt x="46" y="98"/>
                  </a:cubicBezTo>
                  <a:cubicBezTo>
                    <a:pt x="46" y="44"/>
                    <a:pt x="90" y="0"/>
                    <a:pt x="144" y="0"/>
                  </a:cubicBezTo>
                  <a:cubicBezTo>
                    <a:pt x="320" y="0"/>
                    <a:pt x="320" y="0"/>
                    <a:pt x="320" y="0"/>
                  </a:cubicBezTo>
                  <a:cubicBezTo>
                    <a:pt x="320" y="52"/>
                    <a:pt x="320" y="52"/>
                    <a:pt x="320" y="52"/>
                  </a:cubicBezTo>
                  <a:cubicBezTo>
                    <a:pt x="144" y="52"/>
                    <a:pt x="144" y="52"/>
                    <a:pt x="144" y="52"/>
                  </a:cubicBezTo>
                  <a:cubicBezTo>
                    <a:pt x="119" y="52"/>
                    <a:pt x="98" y="73"/>
                    <a:pt x="98" y="98"/>
                  </a:cubicBezTo>
                  <a:cubicBezTo>
                    <a:pt x="98" y="132"/>
                    <a:pt x="98" y="132"/>
                    <a:pt x="98" y="132"/>
                  </a:cubicBezTo>
                  <a:cubicBezTo>
                    <a:pt x="98" y="186"/>
                    <a:pt x="54" y="230"/>
                    <a:pt x="0" y="230"/>
                  </a:cubicBezTo>
                </a:path>
              </a:pathLst>
            </a:custGeom>
            <a:solidFill>
              <a:schemeClr val="accent1">
                <a:lumMod val="75000"/>
              </a:schemeClr>
            </a:solidFill>
            <a:ln w="9525">
              <a:noFill/>
              <a:round/>
            </a:ln>
          </p:spPr>
          <p:txBody>
            <a:bodyPr vert="horz" wrap="square" lIns="91440" tIns="45720" rIns="91440" bIns="45720" numCol="1" anchor="t" anchorCtr="0" compatLnSpc="1"/>
            <a:lstStyle/>
            <a:p>
              <a:endParaRPr lang="en-US">
                <a:solidFill>
                  <a:schemeClr val="accent1">
                    <a:lumMod val="75000"/>
                  </a:schemeClr>
                </a:solidFill>
              </a:endParaRPr>
            </a:p>
          </p:txBody>
        </p:sp>
        <p:sp>
          <p:nvSpPr>
            <p:cNvPr id="249" name="Freeform 18"/>
            <p:cNvSpPr/>
            <p:nvPr/>
          </p:nvSpPr>
          <p:spPr bwMode="auto">
            <a:xfrm>
              <a:off x="6624605" y="3384289"/>
              <a:ext cx="1107242" cy="908452"/>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1">
                <a:lumMod val="75000"/>
              </a:schemeClr>
            </a:solidFill>
            <a:ln w="9525">
              <a:noFill/>
              <a:round/>
            </a:ln>
          </p:spPr>
          <p:txBody>
            <a:bodyPr vert="horz" wrap="square" lIns="91440" tIns="45720" rIns="91440" bIns="45720" numCol="1" anchor="t" anchorCtr="0" compatLnSpc="1"/>
            <a:lstStyle/>
            <a:p>
              <a:endParaRPr lang="en-US">
                <a:solidFill>
                  <a:schemeClr val="accent1">
                    <a:lumMod val="75000"/>
                  </a:schemeClr>
                </a:solidFill>
              </a:endParaRPr>
            </a:p>
          </p:txBody>
        </p:sp>
        <p:sp>
          <p:nvSpPr>
            <p:cNvPr id="250" name="Freeform 172"/>
            <p:cNvSpPr/>
            <p:nvPr/>
          </p:nvSpPr>
          <p:spPr bwMode="auto">
            <a:xfrm>
              <a:off x="3059304" y="3835645"/>
              <a:ext cx="1105106" cy="1438560"/>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1">
                <a:lumMod val="40000"/>
                <a:lumOff val="60000"/>
              </a:schemeClr>
            </a:solidFill>
            <a:ln w="9525">
              <a:noFill/>
              <a:round/>
            </a:ln>
          </p:spPr>
          <p:txBody>
            <a:bodyPr vert="horz" wrap="square" lIns="91440" tIns="45720" rIns="91440" bIns="45720" numCol="1" anchor="t" anchorCtr="0" compatLnSpc="1"/>
            <a:lstStyle/>
            <a:p>
              <a:endParaRPr lang="en-US"/>
            </a:p>
          </p:txBody>
        </p:sp>
        <p:sp>
          <p:nvSpPr>
            <p:cNvPr id="251" name="Freeform 30"/>
            <p:cNvSpPr>
              <a:spLocks noEditPoints="1"/>
            </p:cNvSpPr>
            <p:nvPr/>
          </p:nvSpPr>
          <p:spPr bwMode="auto">
            <a:xfrm>
              <a:off x="1039781" y="4679084"/>
              <a:ext cx="987540" cy="987540"/>
            </a:xfrm>
            <a:custGeom>
              <a:avLst/>
              <a:gdLst/>
              <a:ahLst/>
              <a:cxnLst>
                <a:cxn ang="0">
                  <a:pos x="143" y="286"/>
                </a:cxn>
                <a:cxn ang="0">
                  <a:pos x="0" y="143"/>
                </a:cxn>
                <a:cxn ang="0">
                  <a:pos x="143" y="0"/>
                </a:cxn>
                <a:cxn ang="0">
                  <a:pos x="286" y="143"/>
                </a:cxn>
                <a:cxn ang="0">
                  <a:pos x="143" y="286"/>
                </a:cxn>
                <a:cxn ang="0">
                  <a:pos x="143" y="52"/>
                </a:cxn>
                <a:cxn ang="0">
                  <a:pos x="52" y="143"/>
                </a:cxn>
                <a:cxn ang="0">
                  <a:pos x="143" y="234"/>
                </a:cxn>
                <a:cxn ang="0">
                  <a:pos x="234" y="143"/>
                </a:cxn>
                <a:cxn ang="0">
                  <a:pos x="143" y="52"/>
                </a:cxn>
              </a:cxnLst>
              <a:rect l="0" t="0" r="r" b="b"/>
              <a:pathLst>
                <a:path w="286" h="286">
                  <a:moveTo>
                    <a:pt x="143" y="286"/>
                  </a:moveTo>
                  <a:cubicBezTo>
                    <a:pt x="65" y="286"/>
                    <a:pt x="0" y="222"/>
                    <a:pt x="0" y="143"/>
                  </a:cubicBezTo>
                  <a:cubicBezTo>
                    <a:pt x="0" y="64"/>
                    <a:pt x="65" y="0"/>
                    <a:pt x="143" y="0"/>
                  </a:cubicBezTo>
                  <a:cubicBezTo>
                    <a:pt x="222" y="0"/>
                    <a:pt x="286" y="64"/>
                    <a:pt x="286" y="143"/>
                  </a:cubicBezTo>
                  <a:cubicBezTo>
                    <a:pt x="286" y="222"/>
                    <a:pt x="222" y="286"/>
                    <a:pt x="143" y="286"/>
                  </a:cubicBezTo>
                  <a:moveTo>
                    <a:pt x="143" y="52"/>
                  </a:moveTo>
                  <a:cubicBezTo>
                    <a:pt x="93" y="52"/>
                    <a:pt x="52" y="93"/>
                    <a:pt x="52" y="143"/>
                  </a:cubicBezTo>
                  <a:cubicBezTo>
                    <a:pt x="52" y="193"/>
                    <a:pt x="93" y="234"/>
                    <a:pt x="143" y="234"/>
                  </a:cubicBezTo>
                  <a:cubicBezTo>
                    <a:pt x="193" y="234"/>
                    <a:pt x="234" y="193"/>
                    <a:pt x="234" y="143"/>
                  </a:cubicBezTo>
                  <a:cubicBezTo>
                    <a:pt x="234" y="93"/>
                    <a:pt x="193" y="52"/>
                    <a:pt x="143" y="52"/>
                  </a:cubicBezTo>
                </a:path>
              </a:pathLst>
            </a:custGeom>
            <a:solidFill>
              <a:schemeClr val="accent1">
                <a:lumMod val="40000"/>
                <a:lumOff val="60000"/>
              </a:schemeClr>
            </a:solidFill>
            <a:ln w="9525">
              <a:noFill/>
              <a:round/>
            </a:ln>
          </p:spPr>
          <p:txBody>
            <a:bodyPr vert="horz" wrap="square" lIns="91440" tIns="45720" rIns="91440" bIns="45720" numCol="1" anchor="t" anchorCtr="0" compatLnSpc="1"/>
            <a:lstStyle/>
            <a:p>
              <a:endParaRPr lang="en-US"/>
            </a:p>
          </p:txBody>
        </p:sp>
        <p:sp>
          <p:nvSpPr>
            <p:cNvPr id="252" name="TextBox 174"/>
            <p:cNvSpPr txBox="1"/>
            <p:nvPr/>
          </p:nvSpPr>
          <p:spPr>
            <a:xfrm>
              <a:off x="1123990" y="5033330"/>
              <a:ext cx="820813" cy="279047"/>
            </a:xfrm>
            <a:prstGeom prst="rect">
              <a:avLst/>
            </a:prstGeom>
            <a:noFill/>
          </p:spPr>
          <p:txBody>
            <a:bodyPr wrap="square" rtlCol="0">
              <a:spAutoFit/>
            </a:bodyPr>
            <a:lstStyle/>
            <a:p>
              <a:pPr algn="ctr"/>
              <a:r>
                <a:rPr lang="id-ID" sz="1400" b="1" dirty="0">
                  <a:solidFill>
                    <a:srgbClr val="36648B"/>
                  </a:solidFill>
                  <a:ea typeface="Roboto" panose="02000000000000000000" pitchFamily="2" charset="0"/>
                </a:rPr>
                <a:t>GO</a:t>
              </a:r>
              <a:endParaRPr lang="en-US" sz="1400" b="1" dirty="0">
                <a:solidFill>
                  <a:srgbClr val="36648B"/>
                </a:solidFill>
                <a:ea typeface="Roboto" panose="02000000000000000000" pitchFamily="2" charset="0"/>
              </a:endParaRPr>
            </a:p>
          </p:txBody>
        </p:sp>
        <p:sp>
          <p:nvSpPr>
            <p:cNvPr id="253" name="Rectangle 175"/>
            <p:cNvSpPr/>
            <p:nvPr/>
          </p:nvSpPr>
          <p:spPr>
            <a:xfrm>
              <a:off x="3580183" y="3435790"/>
              <a:ext cx="167487" cy="334856"/>
            </a:xfrm>
            <a:prstGeom prst="rect">
              <a:avLst/>
            </a:prstGeom>
          </p:spPr>
          <p:txBody>
            <a:bodyPr wrap="none">
              <a:spAutoFit/>
            </a:bodyPr>
            <a:lstStyle/>
            <a:p>
              <a:endParaRPr lang="en-US" dirty="0">
                <a:solidFill>
                  <a:srgbClr val="23C7E3"/>
                </a:solidFill>
                <a:latin typeface="FontAwesome" pitchFamily="2" charset="0"/>
              </a:endParaRPr>
            </a:p>
          </p:txBody>
        </p:sp>
        <p:sp>
          <p:nvSpPr>
            <p:cNvPr id="254" name="Rectangle 176"/>
            <p:cNvSpPr/>
            <p:nvPr/>
          </p:nvSpPr>
          <p:spPr>
            <a:xfrm>
              <a:off x="2009197" y="5099006"/>
              <a:ext cx="1050107" cy="1729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5" name="Freeform 18"/>
            <p:cNvSpPr/>
            <p:nvPr/>
          </p:nvSpPr>
          <p:spPr bwMode="auto">
            <a:xfrm>
              <a:off x="4162219" y="3835588"/>
              <a:ext cx="1107242" cy="915341"/>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1"/>
            </a:solidFill>
            <a:ln w="9525">
              <a:noFill/>
              <a:round/>
            </a:ln>
          </p:spPr>
          <p:txBody>
            <a:bodyPr vert="horz" wrap="square" lIns="91440" tIns="45720" rIns="91440" bIns="45720" numCol="1" anchor="t" anchorCtr="0" compatLnSpc="1"/>
            <a:lstStyle/>
            <a:p>
              <a:endParaRPr lang="en-US">
                <a:solidFill>
                  <a:schemeClr val="accent1"/>
                </a:solidFill>
              </a:endParaRPr>
            </a:p>
          </p:txBody>
        </p:sp>
        <p:sp>
          <p:nvSpPr>
            <p:cNvPr id="256" name="Freeform 178"/>
            <p:cNvSpPr/>
            <p:nvPr/>
          </p:nvSpPr>
          <p:spPr bwMode="auto">
            <a:xfrm>
              <a:off x="8829648" y="2235850"/>
              <a:ext cx="1105106" cy="1438560"/>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rgbClr val="005EA4"/>
            </a:solidFill>
            <a:ln w="9525">
              <a:noFill/>
              <a:round/>
            </a:ln>
          </p:spPr>
          <p:txBody>
            <a:bodyPr vert="horz" wrap="square" lIns="91440" tIns="45720" rIns="91440" bIns="45720" numCol="1" anchor="t" anchorCtr="0" compatLnSpc="1"/>
            <a:lstStyle/>
            <a:p>
              <a:endParaRPr lang="en-US">
                <a:solidFill>
                  <a:schemeClr val="tx2">
                    <a:lumMod val="75000"/>
                  </a:schemeClr>
                </a:solidFill>
              </a:endParaRPr>
            </a:p>
          </p:txBody>
        </p:sp>
        <p:sp>
          <p:nvSpPr>
            <p:cNvPr id="257" name="Right Arrow 179"/>
            <p:cNvSpPr/>
            <p:nvPr/>
          </p:nvSpPr>
          <p:spPr>
            <a:xfrm>
              <a:off x="9308700" y="2139826"/>
              <a:ext cx="1191038" cy="375354"/>
            </a:xfrm>
            <a:prstGeom prst="rightArrow">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2">
                    <a:lumMod val="75000"/>
                  </a:schemeClr>
                </a:solidFill>
              </a:endParaRPr>
            </a:p>
          </p:txBody>
        </p:sp>
        <p:sp>
          <p:nvSpPr>
            <p:cNvPr id="275" name="文本框 274"/>
            <p:cNvSpPr txBox="1"/>
            <p:nvPr/>
          </p:nvSpPr>
          <p:spPr>
            <a:xfrm>
              <a:off x="3072316" y="2886346"/>
              <a:ext cx="1350708" cy="900246"/>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76" name="文本框 275"/>
            <p:cNvSpPr txBox="1"/>
            <p:nvPr/>
          </p:nvSpPr>
          <p:spPr>
            <a:xfrm>
              <a:off x="6700259" y="4388586"/>
              <a:ext cx="1350708" cy="900246"/>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77" name="文本框 276"/>
            <p:cNvSpPr txBox="1"/>
            <p:nvPr/>
          </p:nvSpPr>
          <p:spPr>
            <a:xfrm>
              <a:off x="5420646" y="2280698"/>
              <a:ext cx="1350708" cy="900246"/>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sp>
          <p:nvSpPr>
            <p:cNvPr id="278" name="文本框 277"/>
            <p:cNvSpPr txBox="1"/>
            <p:nvPr/>
          </p:nvSpPr>
          <p:spPr>
            <a:xfrm>
              <a:off x="9228865" y="2633740"/>
              <a:ext cx="1350708" cy="900246"/>
            </a:xfrm>
            <a:prstGeom prst="rect">
              <a:avLst/>
            </a:prstGeom>
            <a:noFill/>
          </p:spPr>
          <p:txBody>
            <a:bodyPr wrap="square" rtlCol="0">
              <a:spAutoFit/>
            </a:bodyPr>
            <a:lstStyle/>
            <a:p>
              <a:pPr algn="just">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点击文本框即可进行编辑输入相关内容</a:t>
              </a: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1031</Words>
  <Application>Microsoft Office PowerPoint</Application>
  <PresentationFormat>宽屏</PresentationFormat>
  <Paragraphs>163</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FontAwesome</vt:lpstr>
      <vt:lpstr>华文仿宋</vt:lpstr>
      <vt:lpstr>微软雅黑</vt:lpstr>
      <vt:lpstr>Arial</vt:lpstr>
      <vt:lpstr>Calibri</vt:lpstr>
      <vt:lpstr>Calibri Light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dont let me down 1</cp:lastModifiedBy>
  <cp:revision>23</cp:revision>
  <dcterms:created xsi:type="dcterms:W3CDTF">2017-05-05T02:09:00Z</dcterms:created>
  <dcterms:modified xsi:type="dcterms:W3CDTF">2021-10-25T06:50:15Z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