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88" r:id="rId7"/>
    <p:sldId id="306" r:id="rId8"/>
    <p:sldId id="302" r:id="rId9"/>
    <p:sldId id="304" r:id="rId10"/>
    <p:sldId id="305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3" r:id="rId23"/>
    <p:sldId id="301" r:id="rId24"/>
    <p:sldId id="300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 showGuides="1">
      <p:cViewPr varScale="1">
        <p:scale>
          <a:sx n="70" d="100"/>
          <a:sy n="70" d="100"/>
        </p:scale>
        <p:origin x="1754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65575" y="45156"/>
            <a:ext cx="2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  <a:endParaRPr lang="zh-CN" altLang="en-US" sz="16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/>
                <a:gridCol w="1954923"/>
                <a:gridCol w="1954923"/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/>
                <a:gridCol w="725871"/>
                <a:gridCol w="1451741"/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随后的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  <a:endParaRPr lang="en-US" altLang="zh-CN" dirty="0"/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  <a:endParaRPr lang="en-US" altLang="zh-CN" dirty="0"/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device_internal.c		</a:t>
            </a:r>
            <a:r>
              <a:rPr lang="en-US" altLang="zh-CN" sz="1800" dirty="0">
                <a:sym typeface="+mn-ea"/>
              </a:rPr>
              <a:t># </a:t>
            </a:r>
            <a:r>
              <a:rPr lang="zh-CN" altLang="en-US" sz="1800" dirty="0">
                <a:sym typeface="+mn-ea"/>
              </a:rPr>
              <a:t>网口管理等内部实现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rtable.c</a:t>
            </a:r>
            <a:r>
              <a:rPr lang="en-US" altLang="zh-CN" sz="1800" dirty="0"/>
              <a:t>			# </a:t>
            </a:r>
            <a:r>
              <a:rPr lang="zh-CN" altLang="en-US" sz="1800" dirty="0"/>
              <a:t>路由表相关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rtable_internal.c</a:t>
            </a:r>
            <a:r>
              <a:rPr lang="en-US" altLang="zh-CN" sz="1800" dirty="0"/>
              <a:t>		# </a:t>
            </a:r>
            <a:r>
              <a:rPr lang="zh-CN" altLang="en-US" sz="1800" dirty="0"/>
              <a:t>从协议栈中读取路由条目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include			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main.c</a:t>
            </a:r>
            <a:r>
              <a:rPr lang="en-US" altLang="zh-CN" sz="1800" dirty="0"/>
              <a:t>			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 err="1"/>
              <a:t>Makefile</a:t>
            </a:r>
            <a:r>
              <a:rPr lang="en-US" altLang="zh-CN" sz="1800" dirty="0"/>
              <a:t>			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router-reference		# </a:t>
            </a:r>
            <a:r>
              <a:rPr lang="zh-CN" altLang="en-US" sz="1800" dirty="0"/>
              <a:t>参考实现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router_topo.py		# </a:t>
            </a:r>
            <a:r>
              <a:rPr lang="en-US" altLang="zh-CN" sz="1800" dirty="0" err="1"/>
              <a:t>Mininet</a:t>
            </a:r>
            <a:r>
              <a:rPr lang="en-US" altLang="zh-CN" sz="1800" dirty="0"/>
              <a:t> topo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scripts			# </a:t>
            </a:r>
            <a:r>
              <a:rPr lang="zh-CN" altLang="en-US" sz="1800" dirty="0"/>
              <a:t>禁止</a:t>
            </a:r>
            <a:r>
              <a:rPr lang="en-US" altLang="zh-CN" sz="1800" dirty="0"/>
              <a:t>Linux</a:t>
            </a:r>
            <a:r>
              <a:rPr lang="zh-CN" altLang="en-US" sz="1800" dirty="0"/>
              <a:t>协议栈的相关功能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78199" y="142796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50920" y="2412365"/>
            <a:ext cx="1836420" cy="433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err="1">
                <a:solidFill>
                  <a:schemeClr val="tx1"/>
                </a:solidFill>
              </a:rPr>
              <a:t>后续实验会用到</a:t>
            </a:r>
            <a:endParaRPr lang="zh-CN" alt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99f241-414d-466f-baff-eabac22a2fbb"/>
  <p:tag name="COMMONDATA" val="eyJoZGlkIjoiNTM2NTZlNDJlY2JjODRiN2ExYmFlZWMyYWVkMDUzOWEifQ=="/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5585</Words>
  <Application>WPS 演示</Application>
  <PresentationFormat>全屏显示(4:3)</PresentationFormat>
  <Paragraphs>451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DejaVu Sans Mono</vt:lpstr>
      <vt:lpstr>等线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1610</cp:revision>
  <dcterms:created xsi:type="dcterms:W3CDTF">2017-02-15T05:09:00Z</dcterms:created>
  <dcterms:modified xsi:type="dcterms:W3CDTF">2024-10-16T23:55:32Z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2052-12.1.0.18276</vt:lpwstr>
  </property>
</Properties>
</file>