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90" r:id="rId6"/>
    <p:sldId id="291" r:id="rId7"/>
    <p:sldId id="298" r:id="rId8"/>
    <p:sldId id="294" r:id="rId9"/>
    <p:sldId id="295" r:id="rId10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90"/>
            <p14:sldId id="291"/>
            <p14:sldId id="298"/>
            <p14:sldId id="294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08" autoAdjust="0"/>
  </p:normalViewPr>
  <p:slideViewPr>
    <p:cSldViewPr snapToGrid="0">
      <p:cViewPr varScale="1">
        <p:scale>
          <a:sx n="68" d="100"/>
          <a:sy n="68" d="100"/>
        </p:scale>
        <p:origin x="18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61ECD6A-52B7-43BE-A9D0-06EE4E4B450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2B369C8-F72B-4044-AF51-7150E003633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5AB7678-32FB-4D06-96CB-77629704C67B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525-0013-460F-A369-274E49BF4F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134-2F2B-46AC-9884-AD3D99EE87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49C-AC47-4765-AD82-011819BA14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7C1A-CEC2-4AD0-9F25-534562C923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607-CE75-4CEF-A6D9-4C9DACF9D88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E8A0-7009-4D59-9379-ABBC9C8898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6E68-2B5A-4BF8-9AE5-CF6DD760E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7412-EA60-4E00-AF44-6EE3808F81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DD130E-02E2-4860-97DE-85074182A3E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AFA-1EB2-4ABB-A1A9-FFA66A5CE9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2665-377F-4BC8-A8AF-528FF0B652A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F40F-8903-419F-A08D-1E25DB3B93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652C-7574-46EC-9BE1-2D708E3A41E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9FC4057-9817-42B6-A3E4-070F0EE8EB39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16A8CCA-D8A2-4113-99A8-0924A897EFA9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B99316B-E89A-4989-8E48-4A0AFC4A5E6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B77445A-6781-4418-9E83-B23264099F3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A56BCE6-F5B3-4EF8-8192-8489C985466F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07F1911-0690-4A60-ADE1-9140CF6C7C3B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BE377B8-0DB6-4EB6-A201-F6D4B2B6F26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A4FB57C-D228-4D7F-B9DA-6F7DB299B99E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62D79F2-171C-4476-9409-FB6DA80874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应用移植实验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830" y="1445260"/>
            <a:ext cx="8862695" cy="5034915"/>
          </a:xfrm>
        </p:spPr>
        <p:txBody>
          <a:bodyPr/>
          <a:p>
            <a:pPr lvl="0">
              <a:lnSpc>
                <a:spcPct val="200000"/>
              </a:lnSpc>
            </a:pPr>
            <a:r>
              <a:rPr lang="zh-CN" altLang="en-US"/>
              <a:t>将自己的</a:t>
            </a:r>
            <a:r>
              <a:rPr lang="en-US" altLang="zh-CN"/>
              <a:t>HTTP</a:t>
            </a:r>
            <a:r>
              <a:rPr lang="zh-CN" altLang="en-US"/>
              <a:t>服务器应用</a:t>
            </a:r>
            <a:r>
              <a:rPr lang="en-US" altLang="zh-CN"/>
              <a:t>(</a:t>
            </a:r>
            <a:r>
              <a:rPr lang="en-US" altLang="zh-CN">
                <a:sym typeface="+mn-ea"/>
              </a:rPr>
              <a:t>Lab03</a:t>
            </a:r>
            <a:r>
              <a:rPr lang="en-US" altLang="zh-CN"/>
              <a:t>)</a:t>
            </a:r>
            <a:r>
              <a:rPr lang="zh-CN" altLang="en-US"/>
              <a:t>移植到</a:t>
            </a:r>
            <a:r>
              <a:rPr lang="en-US" altLang="zh-CN"/>
              <a:t>TCP Stack(Lab12</a:t>
            </a:r>
            <a:r>
              <a:rPr lang="zh-CN" altLang="en-US"/>
              <a:t>，只包括文件传输，不包括丢包恢复和拥塞控制</a:t>
            </a:r>
            <a:r>
              <a:rPr lang="en-US" altLang="zh-CN"/>
              <a:t>)</a:t>
            </a:r>
            <a:endParaRPr lang="zh-CN" altLang="en-US"/>
          </a:p>
          <a:p>
            <a:pPr lvl="1">
              <a:lnSpc>
                <a:spcPct val="200000"/>
              </a:lnSpc>
            </a:pPr>
            <a:r>
              <a:rPr lang="zh-CN" altLang="en-US" dirty="0">
                <a:sym typeface="+mn-ea"/>
              </a:rPr>
              <a:t>将Socket应用中的socket/bind/listen/…等函数替换成alloc_tcp_sock/ tcp_sock_bind/tcp_sock_listen/…等相应函数</a:t>
            </a:r>
            <a:endParaRPr lang="zh-CN" altLang="en-US" dirty="0">
              <a:sym typeface="+mn-ea"/>
            </a:endParaRPr>
          </a:p>
          <a:p>
            <a:pPr lvl="1">
              <a:lnSpc>
                <a:spcPct val="200000"/>
              </a:lnSpc>
            </a:pPr>
            <a:r>
              <a:rPr lang="zh-CN" altLang="en-US">
                <a:sym typeface="+mn-ea"/>
              </a:rPr>
              <a:t>必须用自己实现的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服务器程序，不能借用其他人的代码</a:t>
            </a:r>
            <a:endParaRPr lang="zh-CN" altLang="en-US" dirty="0">
              <a:sym typeface="+mn-ea"/>
            </a:endParaRPr>
          </a:p>
          <a:p>
            <a:pPr lvl="1">
              <a:lnSpc>
                <a:spcPct val="200000"/>
              </a:lnSpc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不需要支持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HTTPS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，只需要实现对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HTTP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协议的处理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sym typeface="+mn-ea"/>
              </a:rPr>
              <a:t>使用附件提供的</a:t>
            </a:r>
            <a:r>
              <a:rPr lang="en-US" altLang="zh-CN" dirty="0">
                <a:sym typeface="+mn-ea"/>
              </a:rPr>
              <a:t>Makefile</a:t>
            </a:r>
            <a:r>
              <a:rPr lang="zh-CN" altLang="en-US" dirty="0">
                <a:sym typeface="+mn-ea"/>
              </a:rPr>
              <a:t>编译，</a:t>
            </a:r>
            <a:r>
              <a:rPr lang="zh-CN" altLang="en-US">
                <a:sym typeface="+mn-ea"/>
              </a:rPr>
              <a:t>编译时</a:t>
            </a:r>
            <a:r>
              <a:rPr lang="zh-CN" altLang="en-US">
                <a:sym typeface="+mn-ea"/>
              </a:rPr>
              <a:t>只依赖-lpthread这一个库</a:t>
            </a:r>
            <a:endParaRPr lang="zh-CN" altLang="en-US" dirty="0">
              <a:sym typeface="+mn-ea"/>
            </a:endParaRPr>
          </a:p>
          <a:p>
            <a:pPr lvl="1"/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Lab12</a:t>
            </a:r>
            <a:r>
              <a:rPr lang="zh-CN" altLang="en-US"/>
              <a:t>中的</a:t>
            </a:r>
            <a:r>
              <a:rPr lang="en-US" altLang="zh-CN"/>
              <a:t>tcp_topo.py</a:t>
            </a:r>
            <a:r>
              <a:rPr lang="zh-CN" altLang="en-US"/>
              <a:t>，搭建网络拓扑</a:t>
            </a:r>
            <a:endParaRPr lang="zh-CN" altLang="en-US"/>
          </a:p>
          <a:p>
            <a:pPr lvl="1"/>
            <a:r>
              <a:rPr lang="en-US" altLang="zh-CN"/>
              <a:t>$ sudo python tcp_topo.py</a:t>
            </a:r>
            <a:endParaRPr lang="zh-CN" altLang="en-US"/>
          </a:p>
          <a:p>
            <a:r>
              <a:rPr lang="zh-CN" altLang="en-US"/>
              <a:t>节点</a:t>
            </a:r>
            <a:r>
              <a:rPr lang="en-US" altLang="zh-CN"/>
              <a:t>h1</a:t>
            </a:r>
            <a:r>
              <a:rPr lang="zh-CN" altLang="en-US"/>
              <a:t>上运行</a:t>
            </a:r>
            <a:r>
              <a:rPr lang="en-US" altLang="zh-CN"/>
              <a:t>http-server</a:t>
            </a:r>
            <a:r>
              <a:rPr lang="zh-CN" altLang="en-US"/>
              <a:t>，不需要任何其他参数</a:t>
            </a:r>
            <a:r>
              <a:rPr lang="zh-CN" altLang="en-US">
                <a:sym typeface="+mn-ea"/>
              </a:rPr>
              <a:t>，只监听80端口</a:t>
            </a:r>
            <a:endParaRPr lang="zh-CN" altLang="en-US"/>
          </a:p>
          <a:p>
            <a:pPr lvl="1"/>
            <a:r>
              <a:rPr lang="zh-CN" altLang="en-US"/>
              <a:t>h1# ./http</a:t>
            </a:r>
            <a:r>
              <a:rPr lang="en-US" altLang="zh-CN"/>
              <a:t>-</a:t>
            </a:r>
            <a:r>
              <a:rPr lang="zh-CN" altLang="en-US"/>
              <a:t>server </a:t>
            </a:r>
            <a:endParaRPr lang="zh-CN" altLang="en-US"/>
          </a:p>
          <a:p>
            <a:r>
              <a:rPr lang="zh-CN" altLang="en-US"/>
              <a:t>节点</a:t>
            </a:r>
            <a:r>
              <a:rPr lang="en-US" altLang="zh-CN"/>
              <a:t>h2</a:t>
            </a:r>
            <a:r>
              <a:rPr lang="zh-CN" altLang="en-US"/>
              <a:t>上进行测试</a:t>
            </a:r>
            <a:endParaRPr lang="zh-CN" altLang="en-US"/>
          </a:p>
          <a:p>
            <a:pPr lvl="1"/>
            <a:r>
              <a:rPr lang="zh-CN" altLang="en-US"/>
              <a:t>使用附件中的</a:t>
            </a:r>
            <a:r>
              <a:rPr lang="en-US" altLang="zh-CN"/>
              <a:t>test.py</a:t>
            </a:r>
            <a:r>
              <a:rPr lang="zh-CN" altLang="en-US"/>
              <a:t>，测试是否能够获得相应结果</a:t>
            </a:r>
            <a:endParaRPr lang="zh-CN" altLang="en-US"/>
          </a:p>
          <a:p>
            <a:pPr lvl="2"/>
            <a:r>
              <a:rPr lang="zh-CN" altLang="en-US"/>
              <a:t>h2# python test.py</a:t>
            </a:r>
            <a:endParaRPr lang="zh-CN" altLang="en-US"/>
          </a:p>
          <a:p>
            <a:pPr lvl="1"/>
            <a:r>
              <a:rPr lang="zh-CN" altLang="en-US"/>
              <a:t>运行</a:t>
            </a:r>
            <a:r>
              <a:rPr lang="en-US" altLang="zh-CN"/>
              <a:t>wget</a:t>
            </a:r>
            <a:r>
              <a:rPr lang="zh-CN" altLang="en-US"/>
              <a:t>，获取程序所在目录下的</a:t>
            </a:r>
            <a:r>
              <a:rPr lang="zh-CN"/>
              <a:t>相应</a:t>
            </a:r>
            <a:r>
              <a:rPr lang="zh-CN" altLang="en-US"/>
              <a:t>文件，用</a:t>
            </a:r>
            <a:r>
              <a:rPr lang="en-US" altLang="zh-CN"/>
              <a:t>md5sum</a:t>
            </a:r>
            <a:r>
              <a:rPr lang="zh-CN" altLang="en-US"/>
              <a:t>对比校验值，测试是否能够正确传输较大的</a:t>
            </a:r>
            <a:r>
              <a:rPr lang="zh-CN" altLang="en-US">
                <a:sym typeface="+mn-ea"/>
              </a:rPr>
              <a:t>文件</a:t>
            </a:r>
            <a:endParaRPr lang="zh-CN" altLang="en-US">
              <a:sym typeface="+mn-ea"/>
            </a:endParaRPr>
          </a:p>
          <a:p>
            <a:pPr lvl="2"/>
            <a:r>
              <a:rPr lang="en-US" altLang="zh-CN"/>
              <a:t>h2# wget http://10.0.0.1/some-random-large-files.dat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注意事项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>
                <a:sym typeface="+mn-ea"/>
              </a:rPr>
              <a:t>端节点</a:t>
            </a:r>
            <a:r>
              <a:rPr lang="en-US" altLang="zh-CN">
                <a:sym typeface="+mn-ea"/>
              </a:rPr>
              <a:t>(h1, h2)</a:t>
            </a:r>
            <a:r>
              <a:rPr lang="zh-CN" altLang="en-US"/>
              <a:t>如果运行的是自己实现的协议栈，需要执行脚本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scripts/disable_tcp_rst.sh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scripts/</a:t>
            </a:r>
            <a:r>
              <a:rPr lang="zh-CN" altLang="en-US"/>
              <a:t>disable_arp.sh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scripts/</a:t>
            </a:r>
            <a:r>
              <a:rPr lang="zh-CN" altLang="en-US"/>
              <a:t>disable_icmp.sh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scripts/</a:t>
            </a:r>
            <a:r>
              <a:rPr lang="zh-CN" altLang="en-US"/>
              <a:t>disable_ip_forward.sh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提交注意事项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除了检查是否通过外，</a:t>
            </a:r>
            <a:r>
              <a:rPr lang="zh-CN" altLang="en-US">
                <a:sym typeface="+mn-ea"/>
              </a:rPr>
              <a:t>本次</a:t>
            </a:r>
            <a:r>
              <a:rPr lang="en-US" altLang="zh-CN">
                <a:sym typeface="+mn-ea"/>
              </a:rPr>
              <a:t>OJ</a:t>
            </a:r>
            <a:r>
              <a:rPr lang="zh-CN" altLang="en-US"/>
              <a:t>还会进行反抄袭检查。如果两位同学</a:t>
            </a:r>
            <a:r>
              <a:rPr lang="zh-CN" altLang="en-US">
                <a:sym typeface="+mn-ea"/>
              </a:rPr>
              <a:t>（去掉代码框架后）</a:t>
            </a:r>
            <a:r>
              <a:rPr lang="zh-CN" altLang="en-US"/>
              <a:t>的代码相似度超过一定比例，则两个成绩都不会被认定</a:t>
            </a:r>
            <a:endParaRPr lang="zh-CN" altLang="en-US"/>
          </a:p>
          <a:p>
            <a:pPr lvl="1"/>
            <a:r>
              <a:rPr lang="zh-CN" altLang="en-US"/>
              <a:t>分别检查三部分代码：</a:t>
            </a:r>
            <a:r>
              <a:rPr lang="en-US" altLang="zh-CN"/>
              <a:t>(Lab03, Lab07, Lab12)</a:t>
            </a:r>
            <a:endParaRPr lang="en-US" altLang="zh-CN"/>
          </a:p>
          <a:p>
            <a:pPr lvl="0"/>
            <a:endParaRPr lang="zh-CN" altLang="en-US"/>
          </a:p>
          <a:p>
            <a:pPr lvl="0"/>
            <a:r>
              <a:rPr lang="zh-CN" altLang="en-US" b="1">
                <a:solidFill>
                  <a:srgbClr val="FF0000"/>
                </a:solidFill>
              </a:rPr>
              <a:t>本次实验只提交代码，不需要提交报告</a:t>
            </a:r>
            <a:endParaRPr lang="zh-CN" altLang="en-US" b="1">
              <a:solidFill>
                <a:srgbClr val="FF0000"/>
              </a:solidFill>
            </a:endParaRPr>
          </a:p>
          <a:p>
            <a:pPr lvl="0"/>
            <a:endParaRPr lang="zh-CN" altLang="en-US"/>
          </a:p>
          <a:p>
            <a:pPr lvl="0"/>
            <a:r>
              <a:rPr lang="zh-CN" altLang="en-US" b="1">
                <a:solidFill>
                  <a:srgbClr val="FF0000"/>
                </a:solidFill>
              </a:rPr>
              <a:t>截止时间：今日</a:t>
            </a:r>
            <a:r>
              <a:rPr lang="en-US" altLang="zh-CN" b="1">
                <a:solidFill>
                  <a:srgbClr val="FF0000"/>
                </a:solidFill>
              </a:rPr>
              <a:t>23:59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附件文件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Makefile		# </a:t>
            </a:r>
            <a:r>
              <a:rPr lang="zh-CN" altLang="en-US"/>
              <a:t>与</a:t>
            </a:r>
            <a:r>
              <a:rPr lang="en-US" altLang="zh-CN"/>
              <a:t>OJ</a:t>
            </a:r>
            <a:r>
              <a:rPr lang="zh-CN" altLang="en-US"/>
              <a:t>编译时的</a:t>
            </a:r>
            <a:r>
              <a:rPr lang="en-US" altLang="zh-CN"/>
              <a:t>Makefile</a:t>
            </a:r>
            <a:r>
              <a:rPr lang="zh-CN" altLang="en-US"/>
              <a:t>一致</a:t>
            </a:r>
            <a:endParaRPr lang="zh-CN" altLang="en-US"/>
          </a:p>
          <a:p>
            <a:r>
              <a:rPr lang="en-US" altLang="zh-CN"/>
              <a:t>test.py		# </a:t>
            </a:r>
            <a:r>
              <a:rPr lang="zh-CN" altLang="en-US"/>
              <a:t>客户端测试脚本</a:t>
            </a:r>
            <a:endParaRPr lang="zh-CN" altLang="en-US"/>
          </a:p>
          <a:p>
            <a:r>
              <a:rPr lang="en-US" altLang="zh-CN"/>
              <a:t>index.html</a:t>
            </a:r>
            <a:endParaRPr lang="en-US" altLang="zh-CN"/>
          </a:p>
          <a:p>
            <a:r>
              <a:rPr lang="en-US" altLang="zh-CN"/>
              <a:t>dir/index.html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M2NTZlNDJlY2JjODRiN2ExYmFlZWMyYWVkMDUzOWEifQ=="/>
  <p:tag name="KSO_WPP_MARK_KEY" val="1c7577ed-2676-45e4-86d9-a20d3bfc7703"/>
  <p:tag name="commondata" val="eyJoZGlkIjoiZTAxYTRlZjUyOWI4NjdmNTMxNTQ0MTIwNWZjZmYwMGY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889</Words>
  <Application>WPS 演示</Application>
  <PresentationFormat>全屏显示(4:3)</PresentationFormat>
  <Paragraphs>61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Arial Unicode MS</vt:lpstr>
      <vt:lpstr>Pixel</vt:lpstr>
      <vt:lpstr>自定义设计方案</vt:lpstr>
      <vt:lpstr>Socket应用移植实验</vt:lpstr>
      <vt:lpstr>实验内容一</vt:lpstr>
      <vt:lpstr>测试步骤</vt:lpstr>
      <vt:lpstr>注意事项</vt:lpstr>
      <vt:lpstr>提交注意事项</vt:lpstr>
      <vt:lpstr>附件文件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3256</cp:revision>
  <dcterms:created xsi:type="dcterms:W3CDTF">2017-02-15T05:09:00Z</dcterms:created>
  <dcterms:modified xsi:type="dcterms:W3CDTF">2024-12-18T13:46:28Z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92A77C9FAF8B4D96AA02296874CA428C</vt:lpwstr>
  </property>
  <property fmtid="{D5CDD505-2E9C-101B-9397-08002B2CF9AE}" pid="3" name="KSOProductBuildVer">
    <vt:lpwstr>2052-12.1.0.19302</vt:lpwstr>
  </property>
</Properties>
</file>