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9144000" cy="6858000" type="screen4x3"/>
  <p:notesSz cx="6708775" cy="9774238"/>
  <p:defaultTextStyle>
    <a:defPPr>
      <a:defRPr lang="en-US"/>
    </a:defPPr>
    <a:lvl1pPr marL="0" lvl="0"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1"/>
      </a:spcBef>
      <a:spcAft>
        <a:spcPct val="1"/>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44">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CC"/>
    <a:srgbClr val="FFCCFF"/>
    <a:srgbClr val="CCFFFF"/>
    <a:srgbClr val="CCECFF"/>
    <a:srgbClr val="66FF66"/>
    <a:srgbClr val="FFFF99"/>
    <a:srgbClr val="063D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1"/>
    <p:restoredTop sz="96327"/>
  </p:normalViewPr>
  <p:slideViewPr>
    <p:cSldViewPr showGuides="1">
      <p:cViewPr varScale="1">
        <p:scale>
          <a:sx n="128" d="100"/>
          <a:sy n="128" d="100"/>
        </p:scale>
        <p:origin x="272" y="176"/>
      </p:cViewPr>
      <p:guideLst>
        <p:guide orient="horz" pos="144"/>
        <p:guide pos="5759"/>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100" d="100"/>
        <a:sy n="100" d="100"/>
      </p:scale>
      <p:origin x="0" y="200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noChangeArrowheads="1"/>
          </p:cNvSpPr>
          <p:nvPr>
            <p:ph type="hdr" sz="quarter"/>
          </p:nvPr>
        </p:nvSpPr>
        <p:spPr bwMode="auto">
          <a:xfrm>
            <a:off x="0" y="0"/>
            <a:ext cx="2906713" cy="488950"/>
          </a:xfrm>
          <a:prstGeom prst="rect">
            <a:avLst/>
          </a:prstGeom>
          <a:noFill/>
          <a:ln>
            <a:noFill/>
          </a:ln>
          <a:effectLst/>
        </p:spPr>
        <p:txBody>
          <a:bodyPr vert="horz" wrap="square" lIns="91534" tIns="45768" rIns="91534" bIns="45768" numCol="1" anchor="t" anchorCtr="0" compatLnSpc="1"/>
          <a:lstStyle>
            <a:lvl1pPr defTabSz="916305">
              <a:defRPr sz="1200"/>
            </a:lvl1pPr>
          </a:lstStyle>
          <a:p>
            <a:pPr marL="0" marR="0" lvl="0" indent="0" algn="l" defTabSz="916305" rtl="0" eaLnBrk="0" fontAlgn="base" latinLnBrk="0" hangingPunct="0">
              <a:lnSpc>
                <a:spcPct val="100000"/>
              </a:lnSpc>
              <a:spcBef>
                <a:spcPct val="1"/>
              </a:spcBef>
              <a:spcAft>
                <a:spcPct val="1"/>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Rectangle 3"/>
          <p:cNvSpPr>
            <a:spLocks noGrp="1" noChangeArrowheads="1"/>
          </p:cNvSpPr>
          <p:nvPr>
            <p:ph type="dt" idx="1"/>
          </p:nvPr>
        </p:nvSpPr>
        <p:spPr bwMode="auto">
          <a:xfrm>
            <a:off x="3802063" y="0"/>
            <a:ext cx="2906713" cy="488950"/>
          </a:xfrm>
          <a:prstGeom prst="rect">
            <a:avLst/>
          </a:prstGeom>
          <a:noFill/>
          <a:ln>
            <a:noFill/>
          </a:ln>
          <a:effectLst/>
        </p:spPr>
        <p:txBody>
          <a:bodyPr vert="horz" wrap="square" lIns="91534" tIns="45768" rIns="91534" bIns="45768" numCol="1" anchor="t" anchorCtr="0" compatLnSpc="1"/>
          <a:lstStyle>
            <a:lvl1pPr algn="r" defTabSz="916305">
              <a:defRPr sz="1200"/>
            </a:lvl1pPr>
          </a:lstStyle>
          <a:p>
            <a:pPr marL="0" marR="0" lvl="0" indent="0" algn="r" defTabSz="916305" rtl="0" eaLnBrk="0" fontAlgn="base" latinLnBrk="0" hangingPunct="0">
              <a:lnSpc>
                <a:spcPct val="100000"/>
              </a:lnSpc>
              <a:spcBef>
                <a:spcPct val="1"/>
              </a:spcBef>
              <a:spcAft>
                <a:spcPct val="1"/>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Rectangle 4"/>
          <p:cNvSpPr>
            <a:spLocks noGrp="1" noRot="1" noChangeAspect="1" noTextEdit="1"/>
          </p:cNvSpPr>
          <p:nvPr>
            <p:ph type="sldImg" idx="2"/>
          </p:nvPr>
        </p:nvSpPr>
        <p:spPr>
          <a:xfrm>
            <a:off x="911225" y="733425"/>
            <a:ext cx="4887913" cy="3665538"/>
          </a:xfrm>
          <a:prstGeom prst="rect">
            <a:avLst/>
          </a:prstGeom>
          <a:noFill/>
          <a:ln w="9525" cap="flat" cmpd="sng">
            <a:solidFill>
              <a:srgbClr val="000000"/>
            </a:solidFill>
            <a:prstDash val="solid"/>
            <a:miter/>
            <a:headEnd type="none" w="med" len="med"/>
            <a:tailEnd type="none" w="med" len="med"/>
          </a:ln>
        </p:spPr>
        <p:txBody>
          <a:bodyPr/>
          <a:lstStyle/>
          <a:p>
            <a:endParaRPr/>
          </a:p>
        </p:txBody>
      </p:sp>
      <p:sp>
        <p:nvSpPr>
          <p:cNvPr id="5" name="Rectangle 5"/>
          <p:cNvSpPr>
            <a:spLocks noGrp="1" noChangeArrowheads="1"/>
          </p:cNvSpPr>
          <p:nvPr>
            <p:ph type="body" sz="quarter" idx="3"/>
          </p:nvPr>
        </p:nvSpPr>
        <p:spPr bwMode="auto">
          <a:xfrm>
            <a:off x="893763" y="4641850"/>
            <a:ext cx="4921250" cy="4398963"/>
          </a:xfrm>
          <a:prstGeom prst="rect">
            <a:avLst/>
          </a:prstGeom>
          <a:noFill/>
          <a:ln>
            <a:noFill/>
          </a:ln>
          <a:effectLst/>
        </p:spPr>
        <p:txBody>
          <a:bodyPr vert="horz" wrap="square" lIns="91534" tIns="45768" rIns="91534" bIns="45768" numCol="1" anchor="t" anchorCtr="0" compatLnSpc="1"/>
          <a:lstStyle/>
          <a:p>
            <a:pPr marL="0" marR="0" lvl="0" indent="0" algn="l" defTabSz="955675" rtl="0" eaLnBrk="0" fontAlgn="base" latinLnBrk="0" hangingPunct="0">
              <a:lnSpc>
                <a:spcPct val="100000"/>
              </a:lnSpc>
              <a:spcBef>
                <a:spcPct val="30000"/>
              </a:spcBef>
              <a:spcAft>
                <a:spcPct val="1"/>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a:p>
          <a:p>
            <a:pPr marL="466725" marR="0" lvl="1" indent="0" algn="l" defTabSz="955675" rtl="0" eaLnBrk="0" fontAlgn="base" latinLnBrk="0" hangingPunct="0">
              <a:lnSpc>
                <a:spcPct val="100000"/>
              </a:lnSpc>
              <a:spcBef>
                <a:spcPct val="30000"/>
              </a:spcBef>
              <a:spcAft>
                <a:spcPct val="1"/>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a:p>
          <a:p>
            <a:pPr marL="935355" marR="0" lvl="2" indent="0" algn="l" defTabSz="955675" rtl="0" eaLnBrk="0" fontAlgn="base" latinLnBrk="0" hangingPunct="0">
              <a:lnSpc>
                <a:spcPct val="100000"/>
              </a:lnSpc>
              <a:spcBef>
                <a:spcPct val="30000"/>
              </a:spcBef>
              <a:spcAft>
                <a:spcPct val="1"/>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a:p>
          <a:p>
            <a:pPr marL="1402080" marR="0" lvl="3" indent="0" algn="l" defTabSz="955675" rtl="0" eaLnBrk="0" fontAlgn="base" latinLnBrk="0" hangingPunct="0">
              <a:lnSpc>
                <a:spcPct val="100000"/>
              </a:lnSpc>
              <a:spcBef>
                <a:spcPct val="30000"/>
              </a:spcBef>
              <a:spcAft>
                <a:spcPct val="1"/>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a:p>
          <a:p>
            <a:pPr marL="1870075" marR="0" lvl="4" indent="0" algn="l" defTabSz="955675" rtl="0" eaLnBrk="0" fontAlgn="base" latinLnBrk="0" hangingPunct="0">
              <a:lnSpc>
                <a:spcPct val="100000"/>
              </a:lnSpc>
              <a:spcBef>
                <a:spcPct val="30000"/>
              </a:spcBef>
              <a:spcAft>
                <a:spcPct val="1"/>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a:p>
        </p:txBody>
      </p:sp>
      <p:sp>
        <p:nvSpPr>
          <p:cNvPr id="6" name="Rectangle 6"/>
          <p:cNvSpPr>
            <a:spLocks noGrp="1" noChangeArrowheads="1"/>
          </p:cNvSpPr>
          <p:nvPr>
            <p:ph type="ftr" sz="quarter" idx="4"/>
          </p:nvPr>
        </p:nvSpPr>
        <p:spPr bwMode="auto">
          <a:xfrm>
            <a:off x="0" y="9285288"/>
            <a:ext cx="2906713" cy="488950"/>
          </a:xfrm>
          <a:prstGeom prst="rect">
            <a:avLst/>
          </a:prstGeom>
          <a:noFill/>
          <a:ln>
            <a:noFill/>
          </a:ln>
          <a:effectLst/>
        </p:spPr>
        <p:txBody>
          <a:bodyPr vert="horz" wrap="square" lIns="91534" tIns="45768" rIns="91534" bIns="45768" numCol="1" anchor="b" anchorCtr="0" compatLnSpc="1"/>
          <a:lstStyle>
            <a:lvl1pPr defTabSz="916305">
              <a:defRPr sz="1200"/>
            </a:lvl1pPr>
          </a:lstStyle>
          <a:p>
            <a:pPr marL="0" marR="0" lvl="0" indent="0" algn="l" defTabSz="916305" rtl="0" eaLnBrk="0" fontAlgn="base" latinLnBrk="0" hangingPunct="0">
              <a:lnSpc>
                <a:spcPct val="100000"/>
              </a:lnSpc>
              <a:spcBef>
                <a:spcPct val="1"/>
              </a:spcBef>
              <a:spcAft>
                <a:spcPct val="1"/>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Rectangle 7"/>
          <p:cNvSpPr>
            <a:spLocks noGrp="1" noChangeArrowheads="1"/>
          </p:cNvSpPr>
          <p:nvPr>
            <p:ph type="sldNum" sz="quarter" idx="5"/>
          </p:nvPr>
        </p:nvSpPr>
        <p:spPr bwMode="auto">
          <a:xfrm>
            <a:off x="3802063" y="9285288"/>
            <a:ext cx="2906713" cy="488950"/>
          </a:xfrm>
          <a:prstGeom prst="rect">
            <a:avLst/>
          </a:prstGeom>
          <a:noFill/>
          <a:ln>
            <a:noFill/>
          </a:ln>
          <a:effectLst/>
        </p:spPr>
        <p:txBody>
          <a:bodyPr vert="horz" wrap="square" lIns="91534" tIns="45768" rIns="91534" bIns="45768" numCol="1" anchor="b" anchorCtr="0" compatLnSpc="1"/>
          <a:lstStyle>
            <a:lvl1pPr algn="r" defTabSz="916305">
              <a:defRPr sz="1200"/>
            </a:lvl1pPr>
          </a:lstStyle>
          <a:p>
            <a:pPr marL="0" marR="0" lvl="0" indent="0" algn="r" defTabSz="916305" rtl="0" eaLnBrk="0" fontAlgn="base" latinLnBrk="0" hangingPunct="0">
              <a:lnSpc>
                <a:spcPct val="100000"/>
              </a:lnSpc>
              <a:spcBef>
                <a:spcPct val="1"/>
              </a:spcBef>
              <a:spcAft>
                <a:spcPct val="1"/>
              </a:spcAft>
              <a:buClrTx/>
              <a:buSzTx/>
              <a:buFontTx/>
              <a:buNone/>
              <a:defRPr/>
            </a:pPr>
            <a:fld id="{E6F9B8ED-23E7-4A92-839D-1992F636C5A1}"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a:t>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defTabSz="955675" rtl="0" eaLnBrk="0" fontAlgn="base" hangingPunct="0">
      <a:spcBef>
        <a:spcPct val="30000"/>
      </a:spcBef>
      <a:spcAft>
        <a:spcPct val="1"/>
      </a:spcAft>
      <a:defRPr sz="1200" kern="1200">
        <a:solidFill>
          <a:schemeClr val="tx1"/>
        </a:solidFill>
        <a:latin typeface="Times New Roman" panose="02020603050405020304" pitchFamily="18" charset="0"/>
        <a:ea typeface="+mn-ea"/>
        <a:cs typeface="+mn-cs"/>
      </a:defRPr>
    </a:lvl1pPr>
    <a:lvl2pPr marL="466725" algn="l" defTabSz="955675" rtl="0" eaLnBrk="0" fontAlgn="base" hangingPunct="0">
      <a:spcBef>
        <a:spcPct val="30000"/>
      </a:spcBef>
      <a:spcAft>
        <a:spcPct val="1"/>
      </a:spcAft>
      <a:defRPr sz="1200" kern="1200">
        <a:solidFill>
          <a:schemeClr val="tx1"/>
        </a:solidFill>
        <a:latin typeface="Times New Roman" panose="02020603050405020304" pitchFamily="18" charset="0"/>
        <a:ea typeface="+mn-ea"/>
        <a:cs typeface="+mn-cs"/>
      </a:defRPr>
    </a:lvl2pPr>
    <a:lvl3pPr marL="935355" algn="l" defTabSz="955675" rtl="0" eaLnBrk="0" fontAlgn="base" hangingPunct="0">
      <a:spcBef>
        <a:spcPct val="30000"/>
      </a:spcBef>
      <a:spcAft>
        <a:spcPct val="1"/>
      </a:spcAft>
      <a:defRPr sz="1200" kern="1200">
        <a:solidFill>
          <a:schemeClr val="tx1"/>
        </a:solidFill>
        <a:latin typeface="Times New Roman" panose="02020603050405020304" pitchFamily="18" charset="0"/>
        <a:ea typeface="+mn-ea"/>
        <a:cs typeface="+mn-cs"/>
      </a:defRPr>
    </a:lvl3pPr>
    <a:lvl4pPr marL="1402080" algn="l" defTabSz="955675" rtl="0" eaLnBrk="0" fontAlgn="base" hangingPunct="0">
      <a:spcBef>
        <a:spcPct val="30000"/>
      </a:spcBef>
      <a:spcAft>
        <a:spcPct val="1"/>
      </a:spcAft>
      <a:defRPr sz="1200" kern="1200">
        <a:solidFill>
          <a:schemeClr val="tx1"/>
        </a:solidFill>
        <a:latin typeface="Times New Roman" panose="02020603050405020304" pitchFamily="18" charset="0"/>
        <a:ea typeface="+mn-ea"/>
        <a:cs typeface="+mn-cs"/>
      </a:defRPr>
    </a:lvl4pPr>
    <a:lvl5pPr marL="1870075" algn="l" defTabSz="955675" rtl="0" eaLnBrk="0" fontAlgn="base" hangingPunct="0">
      <a:spcBef>
        <a:spcPct val="30000"/>
      </a:spcBef>
      <a:spcAft>
        <a:spcPct val="1"/>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Grp="1"/>
          </p:cNvSpPr>
          <p:nvPr>
            <p:ph type="sldNum" sz="quarter"/>
          </p:nvPr>
        </p:nvSpPr>
        <p:spPr>
          <a:xfrm>
            <a:off x="3802063" y="9285288"/>
            <a:ext cx="2906712" cy="488950"/>
          </a:xfrm>
          <a:prstGeom prst="rect">
            <a:avLst/>
          </a:prstGeom>
          <a:noFill/>
          <a:ln w="22225">
            <a:noFill/>
          </a:ln>
        </p:spPr>
        <p:txBody>
          <a:bodyPr lIns="91534" tIns="45768" rIns="91534" bIns="45768" anchor="b" anchorCtr="0"/>
          <a:lstStyle/>
          <a:p>
            <a:pPr lvl="0" algn="r" defTabSz="916305"/>
            <a:fld id="{9A0DB2DC-4C9A-4742-B13C-FB6460FD3503}" type="slidenum">
              <a:rPr lang="zh-CN" altLang="en-US" sz="1200" dirty="0">
                <a:ea typeface="宋体" pitchFamily="2" charset="-122"/>
              </a:rPr>
              <a:t>1</a:t>
            </a:fld>
            <a:endParaRPr lang="zh-CN" altLang="en-US" sz="1200" dirty="0">
              <a:ea typeface="宋体" pitchFamily="2" charset="-122"/>
            </a:endParaRPr>
          </a:p>
        </p:txBody>
      </p:sp>
      <p:sp>
        <p:nvSpPr>
          <p:cNvPr id="3" name="Rectangle 2"/>
          <p:cNvSpPr>
            <a:spLocks noGrp="1" noRot="1" noChangeAspect="1" noTextEdit="1"/>
          </p:cNvSpPr>
          <p:nvPr>
            <p:ph type="sldImg"/>
          </p:nvPr>
        </p:nvSpPr>
        <p:spPr/>
        <p:txBody>
          <a:bodyPr/>
          <a:lstStyle/>
          <a:p>
            <a:endParaRPr/>
          </a:p>
        </p:txBody>
      </p:sp>
      <p:sp>
        <p:nvSpPr>
          <p:cNvPr id="4" name="Rectangle 3"/>
          <p:cNvSpPr>
            <a:spLocks noGrp="1"/>
          </p:cNvSpPr>
          <p:nvPr>
            <p:ph type="body" idx="1"/>
          </p:nvPr>
        </p:nvSpPr>
        <p:spPr/>
        <p:txBody>
          <a:bodyPr wrap="square" lIns="91534" tIns="45768" rIns="91534" bIns="45768" anchor="t" anchorCtr="0"/>
          <a:lstStyle/>
          <a:p>
            <a:pPr lvl="0"/>
            <a:endParaRPr lang="zh-CN" altLang="en-US" dirty="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txBox="1">
            <a:spLocks noGrp="1"/>
          </p:cNvSpPr>
          <p:nvPr>
            <p:ph type="sldNum" sz="quarter"/>
          </p:nvPr>
        </p:nvSpPr>
        <p:spPr>
          <a:xfrm>
            <a:off x="3802063" y="9285288"/>
            <a:ext cx="2906712" cy="488950"/>
          </a:xfrm>
          <a:prstGeom prst="rect">
            <a:avLst/>
          </a:prstGeom>
          <a:noFill/>
          <a:ln w="22225">
            <a:noFill/>
          </a:ln>
        </p:spPr>
        <p:txBody>
          <a:bodyPr lIns="91534" tIns="45768" rIns="91534" bIns="45768" anchor="b" anchorCtr="0"/>
          <a:lstStyle/>
          <a:p>
            <a:pPr lvl="0" algn="r" defTabSz="916305"/>
            <a:fld id="{9A0DB2DC-4C9A-4742-B13C-FB6460FD3503}" type="slidenum">
              <a:rPr lang="zh-CN" altLang="en-US" sz="1200" dirty="0">
                <a:ea typeface="宋体" pitchFamily="2" charset="-122"/>
              </a:rPr>
              <a:t>2</a:t>
            </a:fld>
            <a:endParaRPr lang="zh-CN" altLang="en-US" sz="1200" dirty="0">
              <a:ea typeface="宋体" pitchFamily="2" charset="-122"/>
            </a:endParaRPr>
          </a:p>
        </p:txBody>
      </p:sp>
      <p:sp>
        <p:nvSpPr>
          <p:cNvPr id="7" name="Rectangle 2"/>
          <p:cNvSpPr>
            <a:spLocks noGrp="1" noRot="1" noChangeAspect="1" noTextEdit="1"/>
          </p:cNvSpPr>
          <p:nvPr>
            <p:ph type="sldImg"/>
          </p:nvPr>
        </p:nvSpPr>
        <p:spPr/>
        <p:txBody>
          <a:bodyPr/>
          <a:lstStyle/>
          <a:p>
            <a:endParaRPr/>
          </a:p>
        </p:txBody>
      </p:sp>
      <p:sp>
        <p:nvSpPr>
          <p:cNvPr id="8" name="Rectangle 3"/>
          <p:cNvSpPr>
            <a:spLocks noGrp="1"/>
          </p:cNvSpPr>
          <p:nvPr>
            <p:ph type="body" idx="1"/>
          </p:nvPr>
        </p:nvSpPr>
        <p:spPr/>
        <p:txBody>
          <a:bodyPr wrap="square" lIns="91534" tIns="45768" rIns="91534" bIns="45768" anchor="t" anchorCtr="0"/>
          <a:lstStyle/>
          <a:p>
            <a:pPr lvl="0"/>
            <a:endParaRPr lang="zh-CN" altLang="en-US" dirty="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65" name="标题 1"/>
          <p:cNvSpPr>
            <a:spLocks noGrp="1"/>
          </p:cNvSpPr>
          <p:nvPr>
            <p:ph type="title"/>
          </p:nvPr>
        </p:nvSpPr>
        <p:spPr/>
        <p:txBody>
          <a:bodyPr/>
          <a:lstStyle/>
          <a:p>
            <a:r>
              <a:rPr lang="zh-CN" altLang="en-US"/>
              <a:t>单击此处编辑母版标题样式</a:t>
            </a:r>
            <a:endParaRPr/>
          </a:p>
        </p:txBody>
      </p:sp>
      <p:sp>
        <p:nvSpPr>
          <p:cNvPr id="66" name="竖排文字占位符 2"/>
          <p:cNvSpPr>
            <a:spLocks noGrp="1"/>
          </p:cNvSpPr>
          <p:nvPr>
            <p:ph type="body" orient="vert" idx="1"/>
          </p:nvPr>
        </p:nvSpPr>
        <p:spPr/>
        <p:txBody>
          <a:bodyPr vert="eaVert"/>
          <a:lstStyle/>
          <a:p>
            <a:pPr lvl="0"/>
            <a:r>
              <a:rPr lang="zh-CN" altLang="en-US"/>
              <a:t>单击此处编辑母版文本样式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67"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68"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69"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文本">
    <p:spTree>
      <p:nvGrpSpPr>
        <p:cNvPr id="1" name=""/>
        <p:cNvGrpSpPr/>
        <p:nvPr/>
      </p:nvGrpSpPr>
      <p:grpSpPr>
        <a:xfrm>
          <a:off x="0" y="0"/>
          <a:ext cx="0" cy="0"/>
          <a:chOff x="0" y="0"/>
          <a:chExt cx="0" cy="0"/>
        </a:xfrm>
      </p:grpSpPr>
      <p:sp>
        <p:nvSpPr>
          <p:cNvPr id="14" name="竖排标题 1"/>
          <p:cNvSpPr>
            <a:spLocks noGrp="1"/>
          </p:cNvSpPr>
          <p:nvPr>
            <p:ph type="title" orient="vert"/>
          </p:nvPr>
        </p:nvSpPr>
        <p:spPr>
          <a:xfrm>
            <a:off x="6572250" y="457200"/>
            <a:ext cx="1885950" cy="5715000"/>
          </a:xfrm>
        </p:spPr>
        <p:txBody>
          <a:bodyPr vert="eaVert"/>
          <a:lstStyle/>
          <a:p>
            <a:r>
              <a:rPr lang="zh-CN" altLang="en-US"/>
              <a:t>单击此处编辑母版标题样式</a:t>
            </a:r>
            <a:endParaRPr/>
          </a:p>
        </p:txBody>
      </p:sp>
      <p:sp>
        <p:nvSpPr>
          <p:cNvPr id="15" name="竖排文字占位符 2"/>
          <p:cNvSpPr>
            <a:spLocks noGrp="1"/>
          </p:cNvSpPr>
          <p:nvPr>
            <p:ph type="body" orient="vert" idx="1"/>
          </p:nvPr>
        </p:nvSpPr>
        <p:spPr>
          <a:xfrm>
            <a:off x="914400" y="457200"/>
            <a:ext cx="5505450" cy="5715000"/>
          </a:xfrm>
        </p:spPr>
        <p:txBody>
          <a:bodyPr vert="eaVert"/>
          <a:lstStyle/>
          <a:p>
            <a:pPr lvl="0"/>
            <a:r>
              <a:rPr lang="zh-CN" altLang="en-US"/>
              <a:t>单击此处编辑母版文本样式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16"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17"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18"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a:t>单击此处编辑母版标题样式</a:t>
            </a:r>
            <a:endParaRPr/>
          </a:p>
        </p:txBody>
      </p:sp>
      <p:sp>
        <p:nvSpPr>
          <p:cNvPr id="9" name="内容占位符 2"/>
          <p:cNvSpPr>
            <a:spLocks noGrp="1"/>
          </p:cNvSpPr>
          <p:nvPr>
            <p:ph idx="1"/>
          </p:nvPr>
        </p:nvSpPr>
        <p:spPr/>
        <p:txBody>
          <a:bodyPr/>
          <a:lstStyle/>
          <a:p>
            <a:pPr lvl="0"/>
            <a:r>
              <a:rPr lang="zh-CN" altLang="en-US"/>
              <a:t>单击此处编辑母版文本样式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10"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11"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12"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a:p>
        </p:txBody>
      </p:sp>
      <p:sp>
        <p:nvSpPr>
          <p:cNvPr id="21"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a:p>
        </p:txBody>
      </p:sp>
      <p:sp>
        <p:nvSpPr>
          <p:cNvPr id="22"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23"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24"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6" name="标题 1"/>
          <p:cNvSpPr>
            <a:spLocks noGrp="1"/>
          </p:cNvSpPr>
          <p:nvPr>
            <p:ph type="title"/>
          </p:nvPr>
        </p:nvSpPr>
        <p:spPr/>
        <p:txBody>
          <a:bodyPr/>
          <a:lstStyle/>
          <a:p>
            <a:r>
              <a:rPr lang="zh-CN" altLang="en-US"/>
              <a:t>单击此处编辑母版标题样式</a:t>
            </a:r>
            <a:endParaRPr/>
          </a:p>
        </p:txBody>
      </p:sp>
      <p:sp>
        <p:nvSpPr>
          <p:cNvPr id="27" name="内容占位符 2"/>
          <p:cNvSpPr>
            <a:spLocks noGrp="1"/>
          </p:cNvSpPr>
          <p:nvPr>
            <p:ph sz="half" idx="1"/>
          </p:nvPr>
        </p:nvSpPr>
        <p:spPr>
          <a:xfrm>
            <a:off x="914400" y="1676400"/>
            <a:ext cx="3695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28" name="内容占位符 3"/>
          <p:cNvSpPr>
            <a:spLocks noGrp="1"/>
          </p:cNvSpPr>
          <p:nvPr>
            <p:ph sz="half" idx="2"/>
          </p:nvPr>
        </p:nvSpPr>
        <p:spPr>
          <a:xfrm>
            <a:off x="4762500" y="1676400"/>
            <a:ext cx="3695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29"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30"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31"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33"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a:p>
        </p:txBody>
      </p:sp>
      <p:sp>
        <p:nvSpPr>
          <p:cNvPr id="34"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a:p>
        </p:txBody>
      </p:sp>
      <p:sp>
        <p:nvSpPr>
          <p:cNvPr id="35"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36"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a:p>
        </p:txBody>
      </p:sp>
      <p:sp>
        <p:nvSpPr>
          <p:cNvPr id="37"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38"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39"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40"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42" name="标题 1"/>
          <p:cNvSpPr>
            <a:spLocks noGrp="1"/>
          </p:cNvSpPr>
          <p:nvPr>
            <p:ph type="title"/>
          </p:nvPr>
        </p:nvSpPr>
        <p:spPr/>
        <p:txBody>
          <a:bodyPr/>
          <a:lstStyle/>
          <a:p>
            <a:r>
              <a:rPr lang="zh-CN" altLang="en-US"/>
              <a:t>单击此处编辑母版标题样式</a:t>
            </a:r>
            <a:endParaRPr/>
          </a:p>
        </p:txBody>
      </p:sp>
      <p:sp>
        <p:nvSpPr>
          <p:cNvPr id="4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4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4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47"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48"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49"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51"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a:p>
        </p:txBody>
      </p:sp>
      <p:sp>
        <p:nvSpPr>
          <p:cNvPr id="52"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a:p>
          <a:p>
            <a:pPr lvl="1"/>
            <a:r>
              <a:rPr lang="zh-CN" altLang="en-US"/>
              <a:t>第二级</a:t>
            </a:r>
            <a:endParaRPr/>
          </a:p>
          <a:p>
            <a:pPr lvl="2"/>
            <a:r>
              <a:rPr lang="zh-CN" altLang="en-US"/>
              <a:t>第三级</a:t>
            </a:r>
            <a:endParaRPr/>
          </a:p>
          <a:p>
            <a:pPr lvl="3"/>
            <a:r>
              <a:rPr lang="zh-CN" altLang="en-US"/>
              <a:t>第四级</a:t>
            </a:r>
            <a:endParaRPr/>
          </a:p>
          <a:p>
            <a:pPr lvl="4"/>
            <a:r>
              <a:rPr lang="zh-CN" altLang="en-US"/>
              <a:t>第五级</a:t>
            </a:r>
            <a:endParaRPr/>
          </a:p>
        </p:txBody>
      </p:sp>
      <p:sp>
        <p:nvSpPr>
          <p:cNvPr id="53"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a:p>
        </p:txBody>
      </p:sp>
      <p:sp>
        <p:nvSpPr>
          <p:cNvPr id="54"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55"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56"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58"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a:p>
        </p:txBody>
      </p:sp>
      <p:sp>
        <p:nvSpPr>
          <p:cNvPr id="59"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1"/>
              </a:spcAft>
              <a:buClr>
                <a:srgbClr val="063DE8"/>
              </a:buClr>
              <a:buSzPct val="125000"/>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60"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a:p>
        </p:txBody>
      </p:sp>
      <p:sp>
        <p:nvSpPr>
          <p:cNvPr id="61"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62"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63"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noChangeArrowheads="1"/>
          </p:cNvSpPr>
          <p:nvPr>
            <p:ph type="dt" sz="half" idx="2"/>
          </p:nvPr>
        </p:nvSpPr>
        <p:spPr bwMode="auto">
          <a:xfrm>
            <a:off x="914400" y="6400800"/>
            <a:ext cx="1905000" cy="457200"/>
          </a:xfrm>
          <a:prstGeom prst="rect">
            <a:avLst/>
          </a:prstGeom>
          <a:noFill/>
          <a:ln>
            <a:noFill/>
          </a:ln>
          <a:effectLst/>
        </p:spPr>
        <p:txBody>
          <a:bodyPr vert="horz" wrap="none" lIns="92075" tIns="46038" rIns="92075" bIns="46038" numCol="1" anchor="ctr" anchorCtr="0" compatLnSpc="1"/>
          <a:lstStyle>
            <a:lvl1pPr>
              <a:defRPr sz="1400">
                <a:ea typeface="宋体" pitchFamily="2" charset="-122"/>
              </a:defRPr>
            </a:lvl1p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3" name="Rectangle 3"/>
          <p:cNvSpPr>
            <a:spLocks noGrp="1" noChangeArrowheads="1"/>
          </p:cNvSpPr>
          <p:nvPr>
            <p:ph type="ftr" sz="quarter" idx="3"/>
          </p:nvPr>
        </p:nvSpPr>
        <p:spPr bwMode="auto">
          <a:xfrm>
            <a:off x="3124200" y="6400800"/>
            <a:ext cx="2895600" cy="457200"/>
          </a:xfrm>
          <a:prstGeom prst="rect">
            <a:avLst/>
          </a:prstGeom>
          <a:noFill/>
          <a:ln>
            <a:noFill/>
          </a:ln>
          <a:effectLst/>
        </p:spPr>
        <p:txBody>
          <a:bodyPr vert="horz" wrap="none" lIns="92075" tIns="46038" rIns="92075" bIns="46038" numCol="1" anchor="ctr" anchorCtr="0" compatLnSpc="1"/>
          <a:lstStyle>
            <a:lvl1pPr algn="ctr">
              <a:defRPr sz="1400">
                <a:ea typeface="宋体" pitchFamily="2" charset="-122"/>
              </a:defRPr>
            </a:lvl1pPr>
          </a:lstStyle>
          <a:p>
            <a:pPr marL="0" marR="0" lvl="0" indent="0" algn="ct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4" name="Rectangle 4"/>
          <p:cNvSpPr>
            <a:spLocks noGrp="1" noChangeArrowheads="1"/>
          </p:cNvSpPr>
          <p:nvPr>
            <p:ph type="sldNum" sz="quarter" idx="4"/>
          </p:nvPr>
        </p:nvSpPr>
        <p:spPr bwMode="auto">
          <a:xfrm>
            <a:off x="6553200" y="6400800"/>
            <a:ext cx="1905000" cy="457200"/>
          </a:xfrm>
          <a:prstGeom prst="rect">
            <a:avLst/>
          </a:prstGeom>
          <a:noFill/>
          <a:ln>
            <a:noFill/>
          </a:ln>
          <a:effectLst/>
        </p:spPr>
        <p:txBody>
          <a:bodyPr vert="horz" wrap="none" lIns="92075" tIns="46038" rIns="92075" bIns="46038" numCol="1" anchor="ctr" anchorCtr="0" compatLnSpc="1"/>
          <a:lstStyle>
            <a:lvl1pPr algn="r">
              <a:defRPr sz="1400">
                <a:ea typeface="宋体" pitchFamily="2" charset="-122"/>
              </a:defRPr>
            </a:lvl1pPr>
          </a:lstStyle>
          <a:p>
            <a:pPr marL="0" marR="0" lvl="0" indent="0" algn="r" defTabSz="914400" rtl="0" eaLnBrk="0" fontAlgn="base" latinLnBrk="0" hangingPunct="0">
              <a:lnSpc>
                <a:spcPct val="100000"/>
              </a:lnSpc>
              <a:spcBef>
                <a:spcPct val="1"/>
              </a:spcBef>
              <a:spcAft>
                <a:spcPct val="1"/>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5" name="Rectangle 5"/>
          <p:cNvSpPr>
            <a:spLocks noGrp="1"/>
          </p:cNvSpPr>
          <p:nvPr>
            <p:ph type="title"/>
          </p:nvPr>
        </p:nvSpPr>
        <p:spPr>
          <a:xfrm>
            <a:off x="914400" y="457200"/>
            <a:ext cx="7543800" cy="914400"/>
          </a:xfrm>
          <a:prstGeom prst="rect">
            <a:avLst/>
          </a:prstGeom>
          <a:noFill/>
          <a:ln w="9525">
            <a:noFill/>
          </a:ln>
        </p:spPr>
        <p:txBody>
          <a:bodyPr lIns="92075" tIns="46038" rIns="92075" bIns="46038" anchor="ctr" anchorCtr="0"/>
          <a:lstStyle/>
          <a:p>
            <a:pPr lvl="0"/>
            <a:r>
              <a:rPr lang="en-US" altLang="zh-CN" dirty="0"/>
              <a:t>Click to edit Master title style</a:t>
            </a:r>
            <a:endParaRPr/>
          </a:p>
        </p:txBody>
      </p:sp>
      <p:sp>
        <p:nvSpPr>
          <p:cNvPr id="6" name="Rectangle 6"/>
          <p:cNvSpPr>
            <a:spLocks noGrp="1"/>
          </p:cNvSpPr>
          <p:nvPr>
            <p:ph type="body" idx="1"/>
          </p:nvPr>
        </p:nvSpPr>
        <p:spPr>
          <a:xfrm>
            <a:off x="914400" y="1676400"/>
            <a:ext cx="7543800" cy="4495800"/>
          </a:xfrm>
          <a:prstGeom prst="rect">
            <a:avLst/>
          </a:prstGeom>
          <a:noFill/>
          <a:ln w="9525">
            <a:noFill/>
          </a:ln>
        </p:spPr>
        <p:txBody>
          <a:bodyPr lIns="92075" tIns="46038" rIns="92075" bIns="46038"/>
          <a:lstStyle/>
          <a:p>
            <a:pPr lvl="0"/>
            <a:r>
              <a:rPr lang="en-US" altLang="zh-CN" dirty="0"/>
              <a:t>Click to edit Master text styles</a:t>
            </a:r>
            <a:endParaRPr/>
          </a:p>
          <a:p>
            <a:pPr lvl="1"/>
            <a:r>
              <a:rPr lang="en-US" altLang="zh-CN" dirty="0"/>
              <a:t>Second level</a:t>
            </a:r>
            <a:endParaRPr/>
          </a:p>
          <a:p>
            <a:pPr lvl="2"/>
            <a:r>
              <a:rPr lang="en-US" altLang="zh-CN" dirty="0"/>
              <a:t>Third level</a:t>
            </a:r>
            <a:endParaRPr/>
          </a:p>
          <a:p>
            <a:pPr lvl="3"/>
            <a:r>
              <a:rPr lang="en-US" altLang="zh-CN" dirty="0"/>
              <a:t>Fourth level</a:t>
            </a:r>
            <a:endParaRPr/>
          </a:p>
          <a:p>
            <a:pPr lvl="4"/>
            <a:r>
              <a:rPr lang="en-US" altLang="zh-CN" dirty="0"/>
              <a:t>Fifth level</a:t>
            </a:r>
            <a:endParaRPr/>
          </a:p>
        </p:txBody>
      </p:sp>
      <p:sp>
        <p:nvSpPr>
          <p:cNvPr id="7" name="Rectangle 13"/>
          <p:cNvSpPr>
            <a:spLocks noChangeArrowheads="1"/>
          </p:cNvSpPr>
          <p:nvPr/>
        </p:nvSpPr>
        <p:spPr bwMode="auto">
          <a:xfrm>
            <a:off x="288925" y="425450"/>
            <a:ext cx="8574088" cy="1173163"/>
          </a:xfrm>
          <a:prstGeom prst="rect">
            <a:avLst/>
          </a:prstGeom>
          <a:no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1"/>
              </a:spcBef>
              <a:spcAft>
                <a:spcPct val="1"/>
              </a:spcAft>
              <a:defRPr sz="2400">
                <a:solidFill>
                  <a:schemeClr val="tx1"/>
                </a:solidFill>
                <a:latin typeface="Times New Roman" panose="02020603050405020304" pitchFamily="18" charset="0"/>
              </a:defRPr>
            </a:lvl6pPr>
            <a:lvl7pPr marL="2971800" indent="-228600" eaLnBrk="0" fontAlgn="base" hangingPunct="0">
              <a:spcBef>
                <a:spcPct val="1"/>
              </a:spcBef>
              <a:spcAft>
                <a:spcPct val="1"/>
              </a:spcAft>
              <a:defRPr sz="2400">
                <a:solidFill>
                  <a:schemeClr val="tx1"/>
                </a:solidFill>
                <a:latin typeface="Times New Roman" panose="02020603050405020304" pitchFamily="18" charset="0"/>
              </a:defRPr>
            </a:lvl7pPr>
            <a:lvl8pPr marL="3429000" indent="-228600" eaLnBrk="0" fontAlgn="base" hangingPunct="0">
              <a:spcBef>
                <a:spcPct val="1"/>
              </a:spcBef>
              <a:spcAft>
                <a:spcPct val="1"/>
              </a:spcAft>
              <a:defRPr sz="2400">
                <a:solidFill>
                  <a:schemeClr val="tx1"/>
                </a:solidFill>
                <a:latin typeface="Times New Roman" panose="02020603050405020304" pitchFamily="18" charset="0"/>
              </a:defRPr>
            </a:lvl8pPr>
            <a:lvl9pPr marL="3886200" indent="-228600" eaLnBrk="0" fontAlgn="base" hangingPunct="0">
              <a:spcBef>
                <a:spcPct val="1"/>
              </a:spcBef>
              <a:spcAft>
                <a:spcPct val="1"/>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1"/>
              </a:spcBef>
              <a:spcAft>
                <a:spcPct val="1"/>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itchFamily="2" charset="-122"/>
              <a:cs typeface="+mn-cs"/>
            </a:endParaRPr>
          </a:p>
        </p:txBody>
      </p:sp>
      <p:sp>
        <p:nvSpPr>
          <p:cNvPr id="8" name="Rectangle 14"/>
          <p:cNvSpPr>
            <a:spLocks noChangeArrowheads="1"/>
          </p:cNvSpPr>
          <p:nvPr/>
        </p:nvSpPr>
        <p:spPr bwMode="auto">
          <a:xfrm>
            <a:off x="4191000" y="6477000"/>
            <a:ext cx="390525" cy="304800"/>
          </a:xfrm>
          <a:prstGeom prst="rect">
            <a:avLst/>
          </a:prstGeom>
          <a:noFill/>
          <a:ln>
            <a:noFill/>
          </a:ln>
          <a:effec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1"/>
              </a:spcBef>
              <a:spcAft>
                <a:spcPct val="1"/>
              </a:spcAft>
              <a:defRPr sz="2400">
                <a:solidFill>
                  <a:schemeClr val="tx1"/>
                </a:solidFill>
                <a:latin typeface="Times New Roman" panose="02020603050405020304" pitchFamily="18" charset="0"/>
              </a:defRPr>
            </a:lvl6pPr>
            <a:lvl7pPr marL="2971800" indent="-228600" eaLnBrk="0" fontAlgn="base" hangingPunct="0">
              <a:spcBef>
                <a:spcPct val="1"/>
              </a:spcBef>
              <a:spcAft>
                <a:spcPct val="1"/>
              </a:spcAft>
              <a:defRPr sz="2400">
                <a:solidFill>
                  <a:schemeClr val="tx1"/>
                </a:solidFill>
                <a:latin typeface="Times New Roman" panose="02020603050405020304" pitchFamily="18" charset="0"/>
              </a:defRPr>
            </a:lvl7pPr>
            <a:lvl8pPr marL="3429000" indent="-228600" eaLnBrk="0" fontAlgn="base" hangingPunct="0">
              <a:spcBef>
                <a:spcPct val="1"/>
              </a:spcBef>
              <a:spcAft>
                <a:spcPct val="1"/>
              </a:spcAft>
              <a:defRPr sz="2400">
                <a:solidFill>
                  <a:schemeClr val="tx1"/>
                </a:solidFill>
                <a:latin typeface="Times New Roman" panose="02020603050405020304" pitchFamily="18" charset="0"/>
              </a:defRPr>
            </a:lvl8pPr>
            <a:lvl9pPr marL="3886200" indent="-228600" eaLnBrk="0" fontAlgn="base" hangingPunct="0">
              <a:spcBef>
                <a:spcPct val="1"/>
              </a:spcBef>
              <a:spcAft>
                <a:spcPct val="1"/>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1"/>
              </a:spcBef>
              <a:spcAft>
                <a:spcPct val="1"/>
              </a:spcAft>
              <a:buClrTx/>
              <a:buSzTx/>
              <a:buFontTx/>
              <a:buNone/>
              <a:defRPr/>
            </a:pPr>
            <a:fld id="{026AE447-6ACA-4DA5-B4DD-C32674FC7BC1}" type="slidenum">
              <a:rPr kumimoji="0" lang="zh-CN" altLang="en-US" sz="1400" b="0" i="0" u="none" strike="noStrike" kern="1200" cap="none" spc="0" normalizeH="0" baseline="0" noProof="0" smtClean="0">
                <a:ln>
                  <a:noFill/>
                </a:ln>
                <a:solidFill>
                  <a:schemeClr val="tx2"/>
                </a:solidFill>
                <a:effectLst/>
                <a:uLnTx/>
                <a:uFillTx/>
                <a:latin typeface="Times New Roman" panose="02020603050405020304" pitchFamily="18" charset="0"/>
                <a:ea typeface="宋体" pitchFamily="2" charset="-122"/>
                <a:cs typeface="+mn-cs"/>
              </a:rPr>
              <a:t>‹#›</a:t>
            </a:fld>
            <a:endParaRPr kumimoji="0" lang="en-US" altLang="zh-CN" sz="1200" b="0" i="0" u="none" strike="noStrike" kern="1200" cap="none" spc="0" normalizeH="0" baseline="0" noProof="0">
              <a:ln>
                <a:noFill/>
              </a:ln>
              <a:solidFill>
                <a:schemeClr val="tx2"/>
              </a:solidFill>
              <a:effectLst/>
              <a:uLnTx/>
              <a:uFillTx/>
              <a:latin typeface="Arial" panose="020B0604020202020204" pitchFamily="34" charset="0"/>
              <a:ea typeface="宋体" pitchFamily="2" charset="-122"/>
              <a:cs typeface="+mn-cs"/>
            </a:endParaRPr>
          </a:p>
        </p:txBody>
      </p:sp>
      <p:pic>
        <p:nvPicPr>
          <p:cNvPr id="9" name="Picture 15" descr="ict1"/>
          <p:cNvPicPr>
            <a:picLocks noChangeAspect="1"/>
          </p:cNvPicPr>
          <p:nvPr userDrawn="1"/>
        </p:nvPicPr>
        <p:blipFill>
          <a:blip r:embed="rId13"/>
          <a:stretch>
            <a:fillRect/>
          </a:stretch>
        </p:blipFill>
        <p:spPr>
          <a:xfrm>
            <a:off x="152400" y="223838"/>
            <a:ext cx="3505200" cy="538162"/>
          </a:xfrm>
          <a:prstGeom prst="rect">
            <a:avLst/>
          </a:prstGeom>
          <a:noFill/>
          <a:ln w="9525">
            <a:noFill/>
          </a:ln>
        </p:spPr>
      </p:pic>
      <p:sp>
        <p:nvSpPr>
          <p:cNvPr id="10" name="Rectangle 17"/>
          <p:cNvSpPr>
            <a:spLocks noChangeArrowheads="1"/>
          </p:cNvSpPr>
          <p:nvPr/>
        </p:nvSpPr>
        <p:spPr bwMode="gray">
          <a:xfrm>
            <a:off x="917575" y="1339850"/>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1"/>
              </a:spcBef>
              <a:spcAft>
                <a:spcPct val="1"/>
              </a:spcAft>
              <a:defRPr sz="2400">
                <a:solidFill>
                  <a:schemeClr val="tx1"/>
                </a:solidFill>
                <a:latin typeface="Times New Roman" panose="02020603050405020304" pitchFamily="18" charset="0"/>
              </a:defRPr>
            </a:lvl6pPr>
            <a:lvl7pPr marL="2971800" indent="-228600" eaLnBrk="0" fontAlgn="base" hangingPunct="0">
              <a:spcBef>
                <a:spcPct val="1"/>
              </a:spcBef>
              <a:spcAft>
                <a:spcPct val="1"/>
              </a:spcAft>
              <a:defRPr sz="2400">
                <a:solidFill>
                  <a:schemeClr val="tx1"/>
                </a:solidFill>
                <a:latin typeface="Times New Roman" panose="02020603050405020304" pitchFamily="18" charset="0"/>
              </a:defRPr>
            </a:lvl7pPr>
            <a:lvl8pPr marL="3429000" indent="-228600" eaLnBrk="0" fontAlgn="base" hangingPunct="0">
              <a:spcBef>
                <a:spcPct val="1"/>
              </a:spcBef>
              <a:spcAft>
                <a:spcPct val="1"/>
              </a:spcAft>
              <a:defRPr sz="2400">
                <a:solidFill>
                  <a:schemeClr val="tx1"/>
                </a:solidFill>
                <a:latin typeface="Times New Roman" panose="02020603050405020304" pitchFamily="18" charset="0"/>
              </a:defRPr>
            </a:lvl8pPr>
            <a:lvl9pPr marL="3886200" indent="-228600" eaLnBrk="0" fontAlgn="base" hangingPunct="0">
              <a:spcBef>
                <a:spcPct val="1"/>
              </a:spcBef>
              <a:spcAft>
                <a:spcPct val="1"/>
              </a:spcAft>
              <a:defRPr sz="24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1"/>
              </a:spcBef>
              <a:spcAft>
                <a:spcPct val="1"/>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sldNum="0" hdr="0" ftr="0" dt="0"/>
  <p:txStyles>
    <p:titleStyle>
      <a:lvl1pPr algn="ctr" rtl="0" eaLnBrk="0" fontAlgn="base" hangingPunct="0">
        <a:spcBef>
          <a:spcPct val="1"/>
        </a:spcBef>
        <a:spcAft>
          <a:spcPct val="1"/>
        </a:spcAft>
        <a:defRPr sz="3200" b="1">
          <a:solidFill>
            <a:srgbClr val="063DE8"/>
          </a:solidFill>
          <a:latin typeface="+mj-lt"/>
          <a:ea typeface="+mj-ea"/>
          <a:cs typeface="+mj-cs"/>
        </a:defRPr>
      </a:lvl1pPr>
      <a:lvl2pPr algn="ctr" rtl="0" eaLnBrk="0" fontAlgn="base" hangingPunct="0">
        <a:spcBef>
          <a:spcPct val="1"/>
        </a:spcBef>
        <a:spcAft>
          <a:spcPct val="1"/>
        </a:spcAft>
        <a:defRPr sz="3200" b="1">
          <a:solidFill>
            <a:srgbClr val="063DE8"/>
          </a:solidFill>
          <a:latin typeface="Book Antiqua" pitchFamily="18" charset="0"/>
        </a:defRPr>
      </a:lvl2pPr>
      <a:lvl3pPr algn="ctr" rtl="0" eaLnBrk="0" fontAlgn="base" hangingPunct="0">
        <a:spcBef>
          <a:spcPct val="1"/>
        </a:spcBef>
        <a:spcAft>
          <a:spcPct val="1"/>
        </a:spcAft>
        <a:defRPr sz="3200" b="1">
          <a:solidFill>
            <a:srgbClr val="063DE8"/>
          </a:solidFill>
          <a:latin typeface="Book Antiqua" pitchFamily="18" charset="0"/>
        </a:defRPr>
      </a:lvl3pPr>
      <a:lvl4pPr algn="ctr" rtl="0" eaLnBrk="0" fontAlgn="base" hangingPunct="0">
        <a:spcBef>
          <a:spcPct val="1"/>
        </a:spcBef>
        <a:spcAft>
          <a:spcPct val="1"/>
        </a:spcAft>
        <a:defRPr sz="3200" b="1">
          <a:solidFill>
            <a:srgbClr val="063DE8"/>
          </a:solidFill>
          <a:latin typeface="Book Antiqua" pitchFamily="18" charset="0"/>
        </a:defRPr>
      </a:lvl4pPr>
      <a:lvl5pPr algn="ctr" rtl="0" eaLnBrk="0" fontAlgn="base" hangingPunct="0">
        <a:spcBef>
          <a:spcPct val="1"/>
        </a:spcBef>
        <a:spcAft>
          <a:spcPct val="1"/>
        </a:spcAft>
        <a:defRPr sz="3200" b="1">
          <a:solidFill>
            <a:srgbClr val="063DE8"/>
          </a:solidFill>
          <a:latin typeface="Book Antiqua" pitchFamily="18" charset="0"/>
        </a:defRPr>
      </a:lvl5pPr>
      <a:lvl6pPr marL="457200" algn="ctr" rtl="0" eaLnBrk="0" fontAlgn="base" hangingPunct="0">
        <a:spcBef>
          <a:spcPct val="1"/>
        </a:spcBef>
        <a:spcAft>
          <a:spcPct val="1"/>
        </a:spcAft>
        <a:defRPr sz="3200" b="1">
          <a:solidFill>
            <a:srgbClr val="063DE8"/>
          </a:solidFill>
          <a:latin typeface="Book Antiqua" pitchFamily="18" charset="0"/>
        </a:defRPr>
      </a:lvl6pPr>
      <a:lvl7pPr marL="914400" algn="ctr" rtl="0" eaLnBrk="0" fontAlgn="base" hangingPunct="0">
        <a:spcBef>
          <a:spcPct val="1"/>
        </a:spcBef>
        <a:spcAft>
          <a:spcPct val="1"/>
        </a:spcAft>
        <a:defRPr sz="3200" b="1">
          <a:solidFill>
            <a:srgbClr val="063DE8"/>
          </a:solidFill>
          <a:latin typeface="Book Antiqua" pitchFamily="18" charset="0"/>
        </a:defRPr>
      </a:lvl7pPr>
      <a:lvl8pPr marL="1371600" algn="ctr" rtl="0" eaLnBrk="0" fontAlgn="base" hangingPunct="0">
        <a:spcBef>
          <a:spcPct val="1"/>
        </a:spcBef>
        <a:spcAft>
          <a:spcPct val="1"/>
        </a:spcAft>
        <a:defRPr sz="3200" b="1">
          <a:solidFill>
            <a:srgbClr val="063DE8"/>
          </a:solidFill>
          <a:latin typeface="Book Antiqua" pitchFamily="18" charset="0"/>
        </a:defRPr>
      </a:lvl8pPr>
      <a:lvl9pPr marL="1828800" algn="ctr" rtl="0" eaLnBrk="0" fontAlgn="base" hangingPunct="0">
        <a:spcBef>
          <a:spcPct val="1"/>
        </a:spcBef>
        <a:spcAft>
          <a:spcPct val="1"/>
        </a:spcAft>
        <a:defRPr sz="3200" b="1">
          <a:solidFill>
            <a:srgbClr val="063DE8"/>
          </a:solidFill>
          <a:latin typeface="Book Antiqua" pitchFamily="18" charset="0"/>
        </a:defRPr>
      </a:lvl9pPr>
    </p:titleStyle>
    <p:bodyStyle>
      <a:lvl1pPr marL="342900" indent="-342900" algn="l" rtl="0" eaLnBrk="0" fontAlgn="base" hangingPunct="0">
        <a:spcBef>
          <a:spcPct val="20000"/>
        </a:spcBef>
        <a:spcAft>
          <a:spcPct val="1"/>
        </a:spcAft>
        <a:buClr>
          <a:srgbClr val="063DE8"/>
        </a:buClr>
        <a:buSzPct val="125000"/>
        <a:buChar char="•"/>
        <a:defRPr sz="2600">
          <a:solidFill>
            <a:schemeClr val="tx1"/>
          </a:solidFill>
          <a:latin typeface="+mn-lt"/>
          <a:ea typeface="+mn-ea"/>
          <a:cs typeface="+mn-cs"/>
        </a:defRPr>
      </a:lvl1pPr>
      <a:lvl2pPr marL="742950" indent="-285750" algn="l" rtl="0" eaLnBrk="0" fontAlgn="base" hangingPunct="0">
        <a:spcBef>
          <a:spcPct val="20000"/>
        </a:spcBef>
        <a:spcAft>
          <a:spcPct val="1"/>
        </a:spcAft>
        <a:buClr>
          <a:srgbClr val="063DE8"/>
        </a:buClr>
        <a:buSzPct val="70000"/>
        <a:buFont typeface="Monotype Sorts" pitchFamily="2" charset="2"/>
        <a:buChar char="ä"/>
        <a:defRPr sz="2400">
          <a:solidFill>
            <a:schemeClr val="tx1"/>
          </a:solidFill>
          <a:latin typeface="+mn-lt"/>
        </a:defRPr>
      </a:lvl2pPr>
      <a:lvl3pPr marL="1143000" indent="-228600" algn="l" rtl="0" eaLnBrk="0" fontAlgn="base" hangingPunct="0">
        <a:spcBef>
          <a:spcPct val="20000"/>
        </a:spcBef>
        <a:spcAft>
          <a:spcPct val="1"/>
        </a:spcAft>
        <a:buClr>
          <a:srgbClr val="063DE8"/>
        </a:buClr>
        <a:buSzPct val="125000"/>
        <a:buChar char="•"/>
        <a:defRPr sz="2200">
          <a:solidFill>
            <a:schemeClr val="tx1"/>
          </a:solidFill>
          <a:latin typeface="+mn-lt"/>
        </a:defRPr>
      </a:lvl3pPr>
      <a:lvl4pPr marL="1600200" indent="-228600" algn="l" rtl="0" eaLnBrk="0" fontAlgn="base" hangingPunct="0">
        <a:spcBef>
          <a:spcPct val="20000"/>
        </a:spcBef>
        <a:spcAft>
          <a:spcPct val="1"/>
        </a:spcAft>
        <a:buClr>
          <a:srgbClr val="063DE8"/>
        </a:buClr>
        <a:buSzPct val="70000"/>
        <a:buFont typeface="Monotype Sorts" pitchFamily="2" charset="2"/>
        <a:buChar char="ä"/>
        <a:defRPr sz="2000">
          <a:solidFill>
            <a:schemeClr val="tx1"/>
          </a:solidFill>
          <a:latin typeface="+mn-lt"/>
        </a:defRPr>
      </a:lvl4pPr>
      <a:lvl5pPr marL="2057400" indent="-228600" algn="l" rtl="0" eaLnBrk="0" fontAlgn="base" hangingPunct="0">
        <a:spcBef>
          <a:spcPct val="20000"/>
        </a:spcBef>
        <a:spcAft>
          <a:spcPct val="1"/>
        </a:spcAft>
        <a:buClr>
          <a:srgbClr val="063DE8"/>
        </a:buClr>
        <a:buSzPct val="125000"/>
        <a:buChar char="•"/>
        <a:defRPr>
          <a:solidFill>
            <a:schemeClr val="tx1"/>
          </a:solidFill>
          <a:latin typeface="+mn-lt"/>
        </a:defRPr>
      </a:lvl5pPr>
      <a:lvl6pPr marL="2514600" indent="-228600" algn="l" rtl="0" eaLnBrk="0" fontAlgn="base" hangingPunct="0">
        <a:spcBef>
          <a:spcPct val="20000"/>
        </a:spcBef>
        <a:spcAft>
          <a:spcPct val="1"/>
        </a:spcAft>
        <a:buClr>
          <a:srgbClr val="063DE8"/>
        </a:buClr>
        <a:buSzPct val="125000"/>
        <a:buChar char="•"/>
        <a:defRPr>
          <a:solidFill>
            <a:schemeClr val="tx1"/>
          </a:solidFill>
          <a:latin typeface="+mn-lt"/>
        </a:defRPr>
      </a:lvl6pPr>
      <a:lvl7pPr marL="2971800" indent="-228600" algn="l" rtl="0" eaLnBrk="0" fontAlgn="base" hangingPunct="0">
        <a:spcBef>
          <a:spcPct val="20000"/>
        </a:spcBef>
        <a:spcAft>
          <a:spcPct val="1"/>
        </a:spcAft>
        <a:buClr>
          <a:srgbClr val="063DE8"/>
        </a:buClr>
        <a:buSzPct val="125000"/>
        <a:buChar char="•"/>
        <a:defRPr>
          <a:solidFill>
            <a:schemeClr val="tx1"/>
          </a:solidFill>
          <a:latin typeface="+mn-lt"/>
        </a:defRPr>
      </a:lvl7pPr>
      <a:lvl8pPr marL="3429000" indent="-228600" algn="l" rtl="0" eaLnBrk="0" fontAlgn="base" hangingPunct="0">
        <a:spcBef>
          <a:spcPct val="20000"/>
        </a:spcBef>
        <a:spcAft>
          <a:spcPct val="1"/>
        </a:spcAft>
        <a:buClr>
          <a:srgbClr val="063DE8"/>
        </a:buClr>
        <a:buSzPct val="125000"/>
        <a:buChar char="•"/>
        <a:defRPr>
          <a:solidFill>
            <a:schemeClr val="tx1"/>
          </a:solidFill>
          <a:latin typeface="+mn-lt"/>
        </a:defRPr>
      </a:lvl8pPr>
      <a:lvl9pPr marL="3886200" indent="-228600" algn="l" rtl="0" eaLnBrk="0" fontAlgn="base" hangingPunct="0">
        <a:spcBef>
          <a:spcPct val="20000"/>
        </a:spcBef>
        <a:spcAft>
          <a:spcPct val="1"/>
        </a:spcAft>
        <a:buClr>
          <a:srgbClr val="063DE8"/>
        </a:buClr>
        <a:buSzPct val="12500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vert="horz" wrap="square" lIns="92075" tIns="46038" rIns="92075" bIns="46038" anchor="ctr" anchorCtr="0"/>
          <a:lstStyle/>
          <a:p>
            <a:r>
              <a:rPr lang="zh-CN" altLang="en-US" dirty="0">
                <a:latin typeface="宋体" pitchFamily="2" charset="-122"/>
                <a:ea typeface="宋体" pitchFamily="2" charset="-122"/>
                <a:sym typeface="+mn-ea"/>
              </a:rPr>
              <a:t>第五次作业</a:t>
            </a:r>
            <a:endParaRPr lang="zh-CN" altLang="en-US" dirty="0">
              <a:latin typeface="宋体" pitchFamily="2" charset="-122"/>
              <a:ea typeface="宋体" pitchFamily="2" charset="-122"/>
            </a:endParaRPr>
          </a:p>
        </p:txBody>
      </p:sp>
      <p:sp>
        <p:nvSpPr>
          <p:cNvPr id="4" name="文本框 10"/>
          <p:cNvSpPr txBox="1"/>
          <p:nvPr/>
        </p:nvSpPr>
        <p:spPr>
          <a:xfrm>
            <a:off x="6372200" y="950467"/>
            <a:ext cx="2520280" cy="368300"/>
          </a:xfrm>
          <a:prstGeom prst="rect">
            <a:avLst/>
          </a:prstGeom>
          <a:noFill/>
        </p:spPr>
        <p:txBody>
          <a:bodyPr wrap="square">
            <a:spAutoFit/>
          </a:bodyPr>
          <a:lstStyle/>
          <a:p>
            <a:r>
              <a:rPr lang="zh-CN" altLang="en-US" sz="1800" b="1" dirty="0">
                <a:solidFill>
                  <a:srgbClr val="063DE8"/>
                </a:solidFill>
              </a:rPr>
              <a:t>截止日期：202</a:t>
            </a:r>
            <a:r>
              <a:rPr lang="en-US" altLang="zh-CN" sz="1800" b="1" dirty="0">
                <a:solidFill>
                  <a:srgbClr val="063DE8"/>
                </a:solidFill>
              </a:rPr>
              <a:t>5.</a:t>
            </a:r>
            <a:r>
              <a:rPr lang="zh-CN" altLang="en-US" sz="1800" b="1" dirty="0">
                <a:solidFill>
                  <a:srgbClr val="063DE8"/>
                </a:solidFill>
              </a:rPr>
              <a:t>0</a:t>
            </a:r>
            <a:r>
              <a:rPr lang="en-US" altLang="zh-CN" sz="1800" b="1" dirty="0">
                <a:solidFill>
                  <a:srgbClr val="063DE8"/>
                </a:solidFill>
              </a:rPr>
              <a:t>4.07</a:t>
            </a:r>
            <a:endParaRPr lang="zh-CN" altLang="en-US" sz="1800" b="1" dirty="0">
              <a:solidFill>
                <a:srgbClr val="063DE8"/>
              </a:solidFill>
            </a:endParaRPr>
          </a:p>
        </p:txBody>
      </p:sp>
      <p:sp>
        <p:nvSpPr>
          <p:cNvPr id="6" name="Rectangle 3">
            <a:extLst>
              <a:ext uri="{FF2B5EF4-FFF2-40B4-BE49-F238E27FC236}">
                <a16:creationId xmlns:a16="http://schemas.microsoft.com/office/drawing/2014/main" id="{F938AC5A-90DC-91F2-C157-CD145F5A962C}"/>
              </a:ext>
            </a:extLst>
          </p:cNvPr>
          <p:cNvSpPr>
            <a:spLocks noGrp="1" noChangeArrowheads="1"/>
          </p:cNvSpPr>
          <p:nvPr>
            <p:ph idx="1"/>
          </p:nvPr>
        </p:nvSpPr>
        <p:spPr>
          <a:xfrm>
            <a:off x="539750" y="1600200"/>
            <a:ext cx="8269605" cy="4876800"/>
          </a:xfrm>
        </p:spPr>
        <p:txBody>
          <a:bodyPr vert="horz" wrap="square" lIns="92075" tIns="46038" rIns="92075" bIns="46038" numCol="1" anchor="t" anchorCtr="0" compatLnSpc="1"/>
          <a:lstStyle/>
          <a:p>
            <a:pPr marL="495300" marR="0" lvl="0" indent="-495300" algn="l" defTabSz="914400" rtl="0" eaLnBrk="0" fontAlgn="base" latinLnBrk="0" hangingPunct="0">
              <a:lnSpc>
                <a:spcPct val="100000"/>
              </a:lnSpc>
              <a:spcBef>
                <a:spcPct val="20000"/>
              </a:spcBef>
              <a:spcAft>
                <a:spcPct val="1"/>
              </a:spcAft>
              <a:buClr>
                <a:srgbClr val="063DE8"/>
              </a:buClr>
              <a:buSzPct val="125000"/>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练习</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4.1.1</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：考虑上下文无关文法</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S</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 → </a:t>
            </a: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+SS | *SS | a </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lang="zh-CN" altLang="en" sz="1845" b="1" dirty="0">
                <a:ea typeface="宋体" pitchFamily="2" charset="-122"/>
                <a:cs typeface="+mn-cs"/>
              </a:rPr>
              <a:t>以及</a:t>
            </a:r>
            <a:r>
              <a:rPr lang="zh-CN" altLang="en-US" sz="1845" b="1" dirty="0">
                <a:ea typeface="宋体" pitchFamily="2" charset="-122"/>
                <a:cs typeface="+mn-cs"/>
              </a:rPr>
              <a:t>串*</a:t>
            </a:r>
            <a:r>
              <a:rPr lang="en-US" altLang="zh-CN" sz="1845" b="1" dirty="0">
                <a:ea typeface="宋体" pitchFamily="2" charset="-122"/>
                <a:cs typeface="+mn-cs"/>
              </a:rPr>
              <a:t>a++</a:t>
            </a:r>
            <a:r>
              <a:rPr lang="en-US" altLang="zh-CN" sz="1845" b="1" dirty="0" err="1">
                <a:ea typeface="宋体" pitchFamily="2" charset="-122"/>
                <a:cs typeface="+mn-cs"/>
              </a:rPr>
              <a:t>aaa</a:t>
            </a:r>
            <a:endParaRPr kumimoji="0" lang="en" altLang="zh-CN" sz="1845"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en" altLang="zh-CN" sz="1845" b="1" i="0" u="none" strike="noStrike" kern="0" cap="none" spc="0" normalizeH="0" baseline="0" noProof="0" dirty="0">
                <a:ln>
                  <a:noFill/>
                </a:ln>
                <a:solidFill>
                  <a:schemeClr val="tx1"/>
                </a:solidFill>
                <a:effectLst/>
                <a:uLnTx/>
                <a:uFillTx/>
                <a:latin typeface="+mn-lt"/>
                <a:ea typeface="宋体" pitchFamily="2" charset="-122"/>
                <a:cs typeface="+mn-cs"/>
              </a:rPr>
              <a:t>1) </a:t>
            </a:r>
            <a:r>
              <a:rPr kumimoji="0" lang="zh-CN" altLang="en" sz="1845" b="1" i="0" u="none" strike="noStrike" kern="0" cap="none" spc="0" normalizeH="0" baseline="0" noProof="0" dirty="0">
                <a:ln>
                  <a:noFill/>
                </a:ln>
                <a:solidFill>
                  <a:schemeClr val="tx1"/>
                </a:solidFill>
                <a:effectLst/>
                <a:uLnTx/>
                <a:uFillTx/>
                <a:latin typeface="+mn-lt"/>
                <a:ea typeface="宋体" pitchFamily="2" charset="-122"/>
                <a:cs typeface="+mn-cs"/>
              </a:rPr>
              <a:t>给出</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这个串的一个最左推导</a:t>
            </a:r>
            <a:endParaRPr lang="zh-CN" altLang="en-US"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2</a:t>
            </a: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给出这个串的一个最右推导</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3</a:t>
            </a: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 这个文法生成的语言是什么样的字符串，有什么特征</a:t>
            </a:r>
            <a:endParaRPr lang="zh-CN" altLang="en-US"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4)</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 </a:t>
            </a:r>
            <a:r>
              <a:rPr lang="zh-CN" altLang="en-US" sz="1845" b="1" dirty="0">
                <a:ea typeface="宋体" pitchFamily="2" charset="-122"/>
                <a:cs typeface="+mn-cs"/>
              </a:rPr>
              <a:t>这个文法是否是二义性的</a:t>
            </a:r>
            <a:r>
              <a:rPr lang="en-US" altLang="zh-CN" sz="1845" b="1" dirty="0">
                <a:ea typeface="宋体" pitchFamily="2" charset="-122"/>
                <a:cs typeface="+mn-cs"/>
              </a:rPr>
              <a:t>?</a:t>
            </a:r>
            <a:r>
              <a:rPr lang="zh-CN" altLang="en-US" sz="1845" b="1" dirty="0">
                <a:ea typeface="宋体" pitchFamily="2" charset="-122"/>
                <a:cs typeface="+mn-cs"/>
              </a:rPr>
              <a:t> 证明你的回答（选做）</a:t>
            </a:r>
            <a:endPar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endParaRPr lang="en-US" altLang="zh-CN" sz="1845" b="1" dirty="0">
              <a:ea typeface="宋体" pitchFamily="2" charset="-122"/>
              <a:cs typeface="+mn-cs"/>
            </a:endParaRPr>
          </a:p>
          <a:p>
            <a:pPr marL="495300" marR="0" lvl="0" indent="-495300" algn="l" defTabSz="914400" rtl="0" eaLnBrk="0" fontAlgn="base" latinLnBrk="0" hangingPunct="0">
              <a:lnSpc>
                <a:spcPct val="100000"/>
              </a:lnSpc>
              <a:spcBef>
                <a:spcPct val="20000"/>
              </a:spcBef>
              <a:spcAft>
                <a:spcPct val="1"/>
              </a:spcAft>
              <a:buClr>
                <a:srgbClr val="063DE8"/>
              </a:buClr>
              <a:buSzPct val="125000"/>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练习</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4.1.2</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：为下面的语言设计文法</a:t>
            </a:r>
            <a:endPar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endParaRPr>
          </a:p>
          <a:p>
            <a:pPr algn="l">
              <a:buNone/>
            </a:pPr>
            <a:r>
              <a:rPr lang="zh-CN" altLang="en-US" sz="1800" b="0" i="0" spc="0" dirty="0">
                <a:solidFill>
                  <a:srgbClr val="000000"/>
                </a:solidFill>
                <a:effectLst/>
                <a:latin typeface="方正书宋_GBK"/>
                <a:ea typeface="等线" panose="02010600030101010101" pitchFamily="2" charset="-122"/>
              </a:rPr>
              <a:t> 由二元运算符 *、</a:t>
            </a:r>
            <a:r>
              <a:rPr lang="en-US" altLang="zh-CN" sz="1800" dirty="0">
                <a:solidFill>
                  <a:srgbClr val="000000"/>
                </a:solidFill>
                <a:latin typeface="方正书宋_GBK"/>
                <a:ea typeface="等线" panose="02010600030101010101" pitchFamily="2" charset="-122"/>
              </a:rPr>
              <a:t>+</a:t>
            </a:r>
            <a:r>
              <a:rPr lang="zh-CN" altLang="en-US" sz="1800" b="0" i="0" spc="0" dirty="0">
                <a:solidFill>
                  <a:srgbClr val="000000"/>
                </a:solidFill>
                <a:effectLst/>
                <a:latin typeface="方正书宋_GBK"/>
                <a:ea typeface="等线" panose="02010600030101010101" pitchFamily="2" charset="-122"/>
              </a:rPr>
              <a:t> 和变量 </a:t>
            </a:r>
            <a:r>
              <a:rPr lang="en" altLang="zh-CN" sz="1800" b="0" i="0" spc="0" dirty="0">
                <a:solidFill>
                  <a:srgbClr val="000000"/>
                </a:solidFill>
                <a:effectLst/>
                <a:latin typeface="方正书宋_GBK"/>
                <a:ea typeface="等线" panose="02010600030101010101" pitchFamily="2" charset="-122"/>
              </a:rPr>
              <a:t>x </a:t>
            </a:r>
            <a:r>
              <a:rPr lang="zh-CN" altLang="en-US" sz="1800" b="0" i="0" spc="0" dirty="0">
                <a:solidFill>
                  <a:srgbClr val="000000"/>
                </a:solidFill>
                <a:effectLst/>
                <a:latin typeface="方正书宋_GBK"/>
                <a:ea typeface="等线" panose="02010600030101010101" pitchFamily="2" charset="-122"/>
              </a:rPr>
              <a:t>组成的表达式</a:t>
            </a:r>
            <a:r>
              <a:rPr lang="en-US" altLang="zh-CN" sz="1800" b="0" i="0" spc="0" dirty="0">
                <a:solidFill>
                  <a:srgbClr val="000000"/>
                </a:solidFill>
                <a:effectLst/>
                <a:latin typeface="方正书宋_GBK"/>
                <a:ea typeface="等线" panose="02010600030101010101" pitchFamily="2" charset="-122"/>
              </a:rPr>
              <a:t>,</a:t>
            </a:r>
            <a:r>
              <a:rPr lang="zh-CN" altLang="en-US" sz="1800" b="0" i="0" spc="0" dirty="0">
                <a:solidFill>
                  <a:srgbClr val="000000"/>
                </a:solidFill>
                <a:effectLst/>
                <a:latin typeface="方正书宋_GBK"/>
                <a:ea typeface="等线" panose="02010600030101010101" pitchFamily="2" charset="-122"/>
              </a:rPr>
              <a:t>运算符右结合且*的优先级高于 </a:t>
            </a:r>
            <a:r>
              <a:rPr lang="en-US" altLang="zh-CN" sz="1800" b="0" i="0" spc="0" dirty="0">
                <a:solidFill>
                  <a:srgbClr val="000000"/>
                </a:solidFill>
                <a:effectLst/>
                <a:latin typeface="方正书宋_GBK"/>
                <a:ea typeface="等线" panose="02010600030101010101" pitchFamily="2" charset="-122"/>
              </a:rPr>
              <a:t>+</a:t>
            </a:r>
            <a:endParaRPr lang="zh-CN" altLang="en-US" sz="1800" b="0" i="0" dirty="0">
              <a:solidFill>
                <a:srgbClr val="000000"/>
              </a:solidFill>
              <a:effectLst/>
              <a:latin typeface="等线" panose="02010600030101010101" pitchFamily="2" charset="-122"/>
              <a:ea typeface="等线" panose="02010600030101010101" pitchFamily="2" charset="-122"/>
            </a:endParaRPr>
          </a:p>
          <a:p>
            <a:pPr marL="495300" marR="0" lvl="0" indent="-495300" algn="l" defTabSz="914400" rtl="0" eaLnBrk="0" fontAlgn="base" latinLnBrk="0" hangingPunct="0">
              <a:lnSpc>
                <a:spcPct val="100000"/>
              </a:lnSpc>
              <a:spcBef>
                <a:spcPct val="20000"/>
              </a:spcBef>
              <a:spcAft>
                <a:spcPct val="1"/>
              </a:spcAft>
              <a:buClr>
                <a:srgbClr val="063DE8"/>
              </a:buClr>
              <a:buSzPct val="125000"/>
              <a:buFontTx/>
              <a:buChar char="•"/>
              <a:defRPr/>
            </a:pPr>
            <a:endPar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p:txBody>
          <a:bodyPr vert="horz" wrap="square" lIns="92075" tIns="46038" rIns="92075" bIns="46038" anchor="ctr" anchorCtr="0"/>
          <a:lstStyle/>
          <a:p>
            <a:r>
              <a:rPr lang="zh-CN" altLang="en-US" dirty="0">
                <a:latin typeface="宋体" pitchFamily="2" charset="-122"/>
                <a:ea typeface="宋体" pitchFamily="2" charset="-122"/>
                <a:sym typeface="+mn-ea"/>
              </a:rPr>
              <a:t>第四次作业</a:t>
            </a:r>
            <a:endParaRPr lang="zh-CN" altLang="en-US" dirty="0">
              <a:latin typeface="宋体" pitchFamily="2" charset="-122"/>
              <a:ea typeface="宋体" pitchFamily="2" charset="-122"/>
            </a:endParaRPr>
          </a:p>
        </p:txBody>
      </p:sp>
      <p:sp>
        <p:nvSpPr>
          <p:cNvPr id="7" name="Rectangle 3"/>
          <p:cNvSpPr>
            <a:spLocks noGrp="1" noChangeArrowheads="1"/>
          </p:cNvSpPr>
          <p:nvPr>
            <p:ph idx="1"/>
          </p:nvPr>
        </p:nvSpPr>
        <p:spPr>
          <a:xfrm>
            <a:off x="539750" y="1600200"/>
            <a:ext cx="8269605" cy="4876800"/>
          </a:xfrm>
        </p:spPr>
        <p:txBody>
          <a:bodyPr vert="horz" wrap="square" lIns="92075" tIns="46038" rIns="92075" bIns="46038" numCol="1" anchor="t" anchorCtr="0" compatLnSpc="1"/>
          <a:lstStyle/>
          <a:p>
            <a:pPr marL="495300" marR="0" lvl="0" indent="-495300" algn="l" defTabSz="914400" rtl="0" eaLnBrk="0" fontAlgn="base" latinLnBrk="0" hangingPunct="0">
              <a:lnSpc>
                <a:spcPct val="100000"/>
              </a:lnSpc>
              <a:spcBef>
                <a:spcPct val="20000"/>
              </a:spcBef>
              <a:spcAft>
                <a:spcPct val="1"/>
              </a:spcAft>
              <a:buClr>
                <a:srgbClr val="063DE8"/>
              </a:buClr>
              <a:buSzPct val="125000"/>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练习</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4.1.3</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：下面是一个只包含符号</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a</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b</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的正则表达式的文法，其中用</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替代表示并运算的字符</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a:t>
            </a:r>
            <a:r>
              <a:rPr kumimoji="0" lang="en-US" altLang="zh-CN" sz="2000"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，以避免和文法中作为元符号使用竖线混淆</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rexpr→rexpr + rterm | rterm</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rterm→rterm rfactor | rfactor</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rfactor→ rfactor* | rprimary</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rprimary→ a | b</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1) 该文法有左公因子么？如果有，提取左公因子</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2</a:t>
            </a: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提取左公因子的变换能使这个文法适用于自顶向下的语法分析技术吗？</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3</a:t>
            </a: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将提取了左公因子的文法继续消除左递归</a:t>
            </a:r>
            <a:endParaRPr dirty="0"/>
          </a:p>
          <a:p>
            <a:pPr marL="457200" marR="0" lvl="1" indent="0" algn="l" defTabSz="914400" rtl="0" eaLnBrk="0" fontAlgn="base" latinLnBrk="0" hangingPunct="0">
              <a:lnSpc>
                <a:spcPct val="100000"/>
              </a:lnSpc>
              <a:spcBef>
                <a:spcPct val="20000"/>
              </a:spcBef>
              <a:spcAft>
                <a:spcPct val="1"/>
              </a:spcAft>
              <a:buClr>
                <a:srgbClr val="063DE8"/>
              </a:buClr>
              <a:buSzPct val="125000"/>
              <a:buFontTx/>
              <a:buNone/>
              <a:defRPr/>
            </a:pP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4</a:t>
            </a:r>
            <a:r>
              <a:rPr kumimoji="0" lang="en-US" altLang="zh-CN" sz="1845" b="1" i="0" u="none" strike="noStrike" kern="0" cap="none" spc="0" normalizeH="0" baseline="0" noProof="0" dirty="0">
                <a:ln>
                  <a:noFill/>
                </a:ln>
                <a:solidFill>
                  <a:schemeClr val="tx1"/>
                </a:solidFill>
                <a:effectLst/>
                <a:uLnTx/>
                <a:uFillTx/>
                <a:latin typeface="+mn-lt"/>
                <a:ea typeface="宋体" pitchFamily="2" charset="-122"/>
                <a:cs typeface="+mn-cs"/>
              </a:rPr>
              <a:t>) </a:t>
            </a:r>
            <a:r>
              <a:rPr kumimoji="0" lang="zh-CN" altLang="en-US" sz="1845" b="1" i="0" u="none" strike="noStrike" kern="0" cap="none" spc="0" normalizeH="0" baseline="0" noProof="0" dirty="0">
                <a:ln>
                  <a:noFill/>
                </a:ln>
                <a:solidFill>
                  <a:schemeClr val="tx1"/>
                </a:solidFill>
                <a:effectLst/>
                <a:uLnTx/>
                <a:uFillTx/>
                <a:latin typeface="+mn-lt"/>
                <a:ea typeface="宋体" pitchFamily="2" charset="-122"/>
                <a:cs typeface="+mn-cs"/>
              </a:rPr>
              <a:t>此时得到的文法适用于自顶向下的语法分析吗？</a:t>
            </a:r>
            <a:endParaRPr dirty="0"/>
          </a:p>
          <a:p>
            <a:pPr marL="342900" marR="0" lvl="0" indent="-342900" algn="l" defTabSz="914400" rtl="0" eaLnBrk="0" fontAlgn="base" latinLnBrk="0" hangingPunct="0">
              <a:lnSpc>
                <a:spcPct val="90000"/>
              </a:lnSpc>
              <a:spcBef>
                <a:spcPct val="20000"/>
              </a:spcBef>
              <a:spcAft>
                <a:spcPct val="1"/>
              </a:spcAft>
              <a:buClr>
                <a:srgbClr val="063DE8"/>
              </a:buClr>
              <a:buSzPct val="125000"/>
              <a:buFontTx/>
              <a:buChar char="•"/>
              <a:defRPr/>
            </a:pPr>
            <a:endPar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transition spd="slow"/>
</p:sld>
</file>

<file path=ppt/theme/theme1.xml><?xml version="1.0" encoding="utf-8"?>
<a:theme xmlns:a="http://schemas.openxmlformats.org/drawingml/2006/main" name="ibm0325">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ibm0325">
      <a:majorFont>
        <a:latin typeface="Book Antiqu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269</Words>
  <Application>Microsoft Macintosh PowerPoint</Application>
  <PresentationFormat>全屏显示(4:3)</PresentationFormat>
  <Paragraphs>24</Paragraphs>
  <Slides>2</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等线</vt:lpstr>
      <vt:lpstr>方正书宋_GBK</vt:lpstr>
      <vt:lpstr>宋体</vt:lpstr>
      <vt:lpstr>Arial</vt:lpstr>
      <vt:lpstr>Book Antiqua</vt:lpstr>
      <vt:lpstr>Monotype Sorts</vt:lpstr>
      <vt:lpstr>Tahoma</vt:lpstr>
      <vt:lpstr>Times New Roman</vt:lpstr>
      <vt:lpstr>ibm0325</vt:lpstr>
      <vt:lpstr>第五次作业</vt:lpstr>
      <vt:lpstr>第四次作业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Shanghai Li</cp:lastModifiedBy>
  <cp:revision>20</cp:revision>
  <dcterms:created xsi:type="dcterms:W3CDTF">2025-03-25T20:39:07Z</dcterms:created>
  <dcterms:modified xsi:type="dcterms:W3CDTF">2025-03-25T13:10:45Z</dcterms:modified>
</cp:coreProperties>
</file>