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custDataLst>
    <p:tags r:id="rId5"/>
  </p:custDataLst>
  <p:defaultTextStyle>
    <a:lvl1pPr lvl="0" algn="l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/>
        <a:ea typeface="+mn-ea"/>
      </a:defRPr>
    </a:lvl1pPr>
    <a:lvl2pPr marL="457200" lvl="1" algn="l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/>
        <a:ea typeface="+mn-ea"/>
      </a:defRPr>
    </a:lvl2pPr>
    <a:lvl3pPr marL="914400" lvl="2" algn="l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/>
        <a:ea typeface="+mn-ea"/>
      </a:defRPr>
    </a:lvl3pPr>
    <a:lvl4pPr marL="1371600" lvl="3" algn="l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/>
        <a:ea typeface="+mn-ea"/>
      </a:defRPr>
    </a:lvl4pPr>
    <a:lvl5pPr marL="1828800" lvl="4" algn="l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/>
        <a:ea typeface="+mn-ea"/>
      </a:defRPr>
    </a:lvl5pPr>
    <a:lvl6pPr marL="2286000" lvl="5" algn="l" defTabSz="914400">
      <a:defRPr sz="2400" kern="1200">
        <a:solidFill>
          <a:schemeClr val="tx1"/>
        </a:solidFill>
        <a:latin typeface="Times New Roman" panose="02020603050405020304"/>
        <a:ea typeface="+mn-ea"/>
      </a:defRPr>
    </a:lvl6pPr>
    <a:lvl7pPr marL="2743200" lvl="6" algn="l" defTabSz="914400">
      <a:defRPr sz="2400" kern="1200">
        <a:solidFill>
          <a:schemeClr val="tx1"/>
        </a:solidFill>
        <a:latin typeface="Times New Roman" panose="02020603050405020304"/>
        <a:ea typeface="+mn-ea"/>
      </a:defRPr>
    </a:lvl7pPr>
    <a:lvl8pPr marL="3200400" lvl="7" algn="l" defTabSz="914400">
      <a:defRPr sz="2400" kern="1200">
        <a:solidFill>
          <a:schemeClr val="tx1"/>
        </a:solidFill>
        <a:latin typeface="Times New Roman" panose="02020603050405020304"/>
        <a:ea typeface="+mn-ea"/>
      </a:defRPr>
    </a:lvl8pPr>
    <a:lvl9pPr marL="3657600" lvl="8" algn="l" defTabSz="914400">
      <a:defRPr sz="2400" kern="1200">
        <a:solidFill>
          <a:schemeClr val="tx1"/>
        </a:solidFill>
        <a:latin typeface="Times New Roman" panose="02020603050405020304"/>
        <a:ea typeface="+mn-e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23"/>
    <p:restoredTop sz="94694"/>
  </p:normalViewPr>
  <p:slideViewPr>
    <p:cSldViewPr snapToGrid="0">
      <p:cViewPr varScale="1">
        <p:scale>
          <a:sx n="110" d="100"/>
          <a:sy n="110" d="100"/>
        </p:scale>
        <p:origin x="17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rPr lang="zh-CN" altLang="en-US"/>
              <a:t>2025/2/27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lvl="0" indent="0" algn="ctr">
              <a:buNone/>
            </a:lvl1pPr>
            <a:lvl2pPr marL="457200" lvl="1" indent="0" algn="ctr">
              <a:buNone/>
            </a:lvl2pPr>
            <a:lvl3pPr marL="914400" lvl="2" indent="0" algn="ctr">
              <a:buNone/>
            </a:lvl3pPr>
            <a:lvl4pPr marL="1371600" lvl="3" indent="0" algn="ctr">
              <a:buNone/>
            </a:lvl4pPr>
            <a:lvl5pPr marL="1828800" lvl="4" indent="0" algn="ctr">
              <a:buNone/>
            </a:lvl5pPr>
            <a:lvl6pPr marL="2286000" lvl="5" indent="0" algn="ctr">
              <a:buNone/>
            </a:lvl6pPr>
            <a:lvl7pPr marL="2743200" lvl="6" indent="0" algn="ctr">
              <a:buNone/>
            </a:lvl7pPr>
            <a:lvl8pPr marL="3200400" lvl="7" indent="0" algn="ctr">
              <a:buNone/>
            </a:lvl8pPr>
            <a:lvl9pPr marL="3657600" lvl="8" indent="0" algn="ctr">
              <a:buNone/>
            </a:lvl9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/>
          </p:nvPr>
        </p:nvSpPr>
        <p:spPr>
          <a:xfrm>
            <a:off x="6572250" y="457200"/>
            <a:ext cx="1885950" cy="5715000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>
          <a:xfrm>
            <a:off x="914400" y="457200"/>
            <a:ext cx="5505450" cy="5715000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76400"/>
            <a:ext cx="7543800" cy="4495800"/>
          </a:xfrm>
        </p:spPr>
        <p:txBody>
          <a:bodyPr/>
          <a:lstStyle>
            <a:lvl1pPr marL="457200" lvl="0" indent="-457200">
              <a:buFont typeface="Book Antiqua" panose="02040602050305030304"/>
              <a:buAutoNum type="arabicPeriod"/>
              <a:defRPr sz="2000" b="0"/>
            </a:lvl1pPr>
            <a:lvl2pPr marL="800100" lvl="1" indent="-342900">
              <a:buFont typeface="Book Antiqua" panose="02040602050305030304"/>
              <a:buAutoNum type="arabicPeriod"/>
              <a:defRPr sz="1800"/>
            </a:lvl2pPr>
            <a:lvl3pPr lvl="2">
              <a:defRPr sz="1800"/>
            </a:lvl3pPr>
            <a:lvl4pPr lvl="3">
              <a:defRPr sz="1600"/>
            </a:lvl4pPr>
            <a:lvl5pPr lvl="4">
              <a:defRPr sz="1400"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lvl="0" algn="l">
              <a:defRPr sz="4000" b="1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lvl="0" indent="0">
              <a:buNone/>
              <a:defRPr sz="2000"/>
            </a:lvl1pPr>
            <a:lvl2pPr marL="457200" lvl="1" indent="0">
              <a:buNone/>
              <a:defRPr sz="1800"/>
            </a:lvl2pPr>
            <a:lvl3pPr marL="914400" lvl="2" indent="0">
              <a:buNone/>
              <a:defRPr sz="1600"/>
            </a:lvl3pPr>
            <a:lvl4pPr marL="1371600" lvl="3" indent="0">
              <a:buNone/>
              <a:defRPr sz="1400"/>
            </a:lvl4pPr>
            <a:lvl5pPr marL="1828800" lvl="4" indent="0">
              <a:buNone/>
              <a:defRPr sz="1400"/>
            </a:lvl5pPr>
            <a:lvl6pPr marL="2286000" lvl="5" indent="0">
              <a:buNone/>
              <a:defRPr sz="1400"/>
            </a:lvl6pPr>
            <a:lvl7pPr marL="2743200" lvl="6" indent="0">
              <a:buNone/>
              <a:defRPr sz="1400"/>
            </a:lvl7pPr>
            <a:lvl8pPr marL="3200400" lvl="7" indent="0">
              <a:buNone/>
              <a:defRPr sz="1400"/>
            </a:lvl8pPr>
            <a:lvl9pPr marL="3657600" lvl="8" indent="0">
              <a:buNone/>
              <a:defRPr sz="14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76400"/>
            <a:ext cx="3695700" cy="4495800"/>
          </a:xfrm>
        </p:spPr>
        <p:txBody>
          <a:bodyPr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  <a:lvl6pPr lvl="5">
              <a:defRPr sz="1800"/>
            </a:lvl6pPr>
            <a:lvl7pPr lvl="6">
              <a:defRPr sz="1800"/>
            </a:lvl7pPr>
            <a:lvl8pPr lvl="7">
              <a:defRPr sz="1800"/>
            </a:lvl8pPr>
            <a:lvl9pPr lvl="8">
              <a:defRPr sz="18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4762500" y="1676400"/>
            <a:ext cx="3695700" cy="4495800"/>
          </a:xfrm>
        </p:spPr>
        <p:txBody>
          <a:bodyPr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  <a:lvl6pPr lvl="5">
              <a:defRPr sz="1800"/>
            </a:lvl6pPr>
            <a:lvl7pPr lvl="6">
              <a:defRPr sz="1800"/>
            </a:lvl7pPr>
            <a:lvl8pPr lvl="7">
              <a:defRPr sz="1800"/>
            </a:lvl8pPr>
            <a:lvl9pPr lvl="8">
              <a:defRPr sz="18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  <a:lvl6pPr lvl="5">
              <a:defRPr sz="1600"/>
            </a:lvl6pPr>
            <a:lvl7pPr lvl="6">
              <a:defRPr sz="1600"/>
            </a:lvl7pPr>
            <a:lvl8pPr lvl="7">
              <a:defRPr sz="1600"/>
            </a:lvl8pPr>
            <a:lvl9pPr lvl="8">
              <a:defRPr sz="16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  <a:lvl6pPr lvl="5">
              <a:defRPr sz="1600"/>
            </a:lvl6pPr>
            <a:lvl7pPr lvl="6">
              <a:defRPr sz="1600"/>
            </a:lvl7pPr>
            <a:lvl8pPr lvl="7">
              <a:defRPr sz="1600"/>
            </a:lvl8pPr>
            <a:lvl9pPr lvl="8">
              <a:defRPr sz="16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lvl="0" algn="l">
              <a:defRPr sz="2000" b="1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lvl="0" indent="0">
              <a:buNone/>
              <a:defRPr sz="1400"/>
            </a:lvl1pPr>
            <a:lvl2pPr marL="457200" lvl="1" indent="0">
              <a:buNone/>
              <a:defRPr sz="1200"/>
            </a:lvl2pPr>
            <a:lvl3pPr marL="914400" lvl="2" indent="0">
              <a:buNone/>
              <a:defRPr sz="1000"/>
            </a:lvl3pPr>
            <a:lvl4pPr marL="1371600" lvl="3" indent="0">
              <a:buNone/>
              <a:defRPr sz="900"/>
            </a:lvl4pPr>
            <a:lvl5pPr marL="1828800" lvl="4" indent="0">
              <a:buNone/>
              <a:defRPr sz="900"/>
            </a:lvl5pPr>
            <a:lvl6pPr marL="2286000" lvl="5" indent="0">
              <a:buNone/>
              <a:defRPr sz="900"/>
            </a:lvl6pPr>
            <a:lvl7pPr marL="2743200" lvl="6" indent="0">
              <a:buNone/>
              <a:defRPr sz="900"/>
            </a:lvl7pPr>
            <a:lvl8pPr marL="3200400" lvl="7" indent="0">
              <a:buNone/>
              <a:defRPr sz="900"/>
            </a:lvl8pPr>
            <a:lvl9pPr marL="3657600" lvl="8" indent="0">
              <a:buNone/>
              <a:defRPr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lvl="0" algn="l">
              <a:defRPr sz="2000" b="1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pPr lvl="0"/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lvl="0" indent="0">
              <a:buNone/>
              <a:defRPr sz="1400"/>
            </a:lvl1pPr>
            <a:lvl2pPr marL="457200" lvl="1" indent="0">
              <a:buNone/>
              <a:defRPr sz="1200"/>
            </a:lvl2pPr>
            <a:lvl3pPr marL="914400" lvl="2" indent="0">
              <a:buNone/>
              <a:defRPr sz="1000"/>
            </a:lvl3pPr>
            <a:lvl4pPr marL="1371600" lvl="3" indent="0">
              <a:buNone/>
              <a:defRPr sz="900"/>
            </a:lvl4pPr>
            <a:lvl5pPr marL="1828800" lvl="4" indent="0">
              <a:buNone/>
              <a:defRPr sz="900"/>
            </a:lvl5pPr>
            <a:lvl6pPr marL="2286000" lvl="5" indent="0">
              <a:buNone/>
              <a:defRPr sz="900"/>
            </a:lvl6pPr>
            <a:lvl7pPr marL="2743200" lvl="6" indent="0">
              <a:buNone/>
              <a:defRPr sz="900"/>
            </a:lvl7pPr>
            <a:lvl8pPr marL="3200400" lvl="7" indent="0">
              <a:buNone/>
              <a:defRPr sz="900"/>
            </a:lvl8pPr>
            <a:lvl9pPr marL="3657600" lvl="8" indent="0">
              <a:buNone/>
              <a:defRPr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dt" idx="2"/>
          </p:nvPr>
        </p:nvSpPr>
        <p:spPr>
          <a:xfrm>
            <a:off x="914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2075" tIns="46038" rIns="92075" bIns="46038" numCol="1" anchor="ctr" anchorCtr="0"/>
          <a:lstStyle>
            <a:lvl1pPr lvl="0">
              <a:defRPr sz="1400">
                <a:latin typeface="Times New Roman" panose="02020603050405020304"/>
                <a:ea typeface="宋体" panose="02010600030101010101" pitchFamily="2" charset="-122"/>
              </a:defRPr>
            </a:lvl1pPr>
          </a:lstStyle>
          <a:p>
            <a:endParaRPr 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ftr" idx="3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2075" tIns="46038" rIns="92075" bIns="46038" numCol="1" anchor="ctr" anchorCtr="0"/>
          <a:lstStyle>
            <a:lvl1pPr lvl="0" algn="ctr">
              <a:defRPr sz="1400">
                <a:latin typeface="Times New Roman" panose="02020603050405020304"/>
                <a:ea typeface="宋体" panose="02010600030101010101" pitchFamily="2" charset="-122"/>
              </a:defRPr>
            </a:lvl1pPr>
          </a:lstStyle>
          <a:p>
            <a:endParaRPr 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ldNum" idx="4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2075" tIns="46038" rIns="92075" bIns="46038" numCol="1" anchor="ctr" anchorCtr="0"/>
          <a:lstStyle>
            <a:lvl1pPr lvl="0" algn="r">
              <a:defRPr sz="1400">
                <a:latin typeface="Times New Roman" panose="02020603050405020304"/>
                <a:ea typeface="宋体" panose="02010600030101010101" pitchFamily="2" charset="-122"/>
              </a:defRPr>
            </a:lvl1pPr>
          </a:lstStyle>
          <a:p>
            <a:endParaRPr 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4572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2075" tIns="46038" rIns="92075" bIns="46038" numCol="1" anchor="ctr" anchorCtr="0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9"/>
          </p:nvPr>
        </p:nvSpPr>
        <p:spPr>
          <a:xfrm>
            <a:off x="914400" y="1676400"/>
            <a:ext cx="7543800" cy="4495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2075" tIns="46038" rIns="92075" bIns="46038" numCol="1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>
          <a:xfrm>
            <a:off x="288925" y="425450"/>
            <a:ext cx="8574088" cy="1173163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lvl="0">
              <a:defRPr sz="2400">
                <a:solidFill>
                  <a:schemeClr val="tx1"/>
                </a:solidFill>
                <a:latin typeface="Times New Roman" panose="02020603050405020304"/>
              </a:defRPr>
            </a:lvl1pPr>
            <a:lvl2pPr marL="742950" lvl="1" indent="-285750">
              <a:defRPr sz="2400">
                <a:solidFill>
                  <a:schemeClr val="tx1"/>
                </a:solidFill>
                <a:latin typeface="Times New Roman" panose="02020603050405020304"/>
              </a:defRPr>
            </a:lvl2pPr>
            <a:lvl3pPr marL="1143000" lvl="2" indent="-228600">
              <a:defRPr sz="2400">
                <a:solidFill>
                  <a:schemeClr val="tx1"/>
                </a:solidFill>
                <a:latin typeface="Times New Roman" panose="02020603050405020304"/>
              </a:defRPr>
            </a:lvl3pPr>
            <a:lvl4pPr marL="1600200" lvl="3" indent="-228600">
              <a:defRPr sz="2400">
                <a:solidFill>
                  <a:schemeClr val="tx1"/>
                </a:solidFill>
                <a:latin typeface="Times New Roman" panose="02020603050405020304"/>
              </a:defRPr>
            </a:lvl4pPr>
            <a:lvl5pPr marL="2057400" lvl="4" indent="-228600">
              <a:defRPr sz="2400">
                <a:solidFill>
                  <a:schemeClr val="tx1"/>
                </a:solidFill>
                <a:latin typeface="Times New Roman" panose="02020603050405020304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/>
              </a:defRPr>
            </a:lvl9pPr>
          </a:lstStyle>
          <a:p>
            <a:endParaRPr lang="zh-CN">
              <a:ea typeface="宋体" panose="02010600030101010101" pitchFamily="2" charset="-122"/>
            </a:endParaRPr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>
          <a:xfrm>
            <a:off x="4191000" y="6477000"/>
            <a:ext cx="390525" cy="304800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>
            <a:lvl1pPr lvl="0">
              <a:defRPr sz="2400">
                <a:solidFill>
                  <a:schemeClr val="tx1"/>
                </a:solidFill>
                <a:latin typeface="Times New Roman" panose="02020603050405020304"/>
              </a:defRPr>
            </a:lvl1pPr>
            <a:lvl2pPr marL="742950" lvl="1" indent="-285750">
              <a:defRPr sz="2400">
                <a:solidFill>
                  <a:schemeClr val="tx1"/>
                </a:solidFill>
                <a:latin typeface="Times New Roman" panose="02020603050405020304"/>
              </a:defRPr>
            </a:lvl2pPr>
            <a:lvl3pPr marL="1143000" lvl="2" indent="-228600">
              <a:defRPr sz="2400">
                <a:solidFill>
                  <a:schemeClr val="tx1"/>
                </a:solidFill>
                <a:latin typeface="Times New Roman" panose="02020603050405020304"/>
              </a:defRPr>
            </a:lvl3pPr>
            <a:lvl4pPr marL="1600200" lvl="3" indent="-228600">
              <a:defRPr sz="2400">
                <a:solidFill>
                  <a:schemeClr val="tx1"/>
                </a:solidFill>
                <a:latin typeface="Times New Roman" panose="02020603050405020304"/>
              </a:defRPr>
            </a:lvl4pPr>
            <a:lvl5pPr marL="2057400" lvl="4" indent="-228600">
              <a:defRPr sz="2400">
                <a:solidFill>
                  <a:schemeClr val="tx1"/>
                </a:solidFill>
                <a:latin typeface="Times New Roman" panose="02020603050405020304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/>
              </a:defRPr>
            </a:lvl9pPr>
          </a:lstStyle>
          <a:p>
            <a:fld id="{DE9B13D7-802D-4FA3-ADF8-1B695671D93D}" type="slidenum"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‹#›</a:t>
            </a:fld>
            <a:endParaRPr lang="en-US" sz="1200">
              <a:solidFill>
                <a:schemeClr val="tx2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pic>
        <p:nvPicPr>
          <p:cNvPr id="1033" name="Picture 15"/>
          <p:cNvPicPr>
            <a:picLocks noChangeAspect="1" noChangeArrowheads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2400" y="223838"/>
            <a:ext cx="3505200" cy="538162"/>
          </a:xfrm>
          <a:prstGeom prst="rect">
            <a:avLst/>
          </a:prstGeom>
          <a:noFill/>
          <a:ln>
            <a:noFill/>
          </a:ln>
        </p:spPr>
      </p:pic>
      <p:sp>
        <p:nvSpPr>
          <p:cNvPr id="1034" name="Rectangle 17"/>
          <p:cNvSpPr>
            <a:spLocks noChangeArrowheads="1"/>
          </p:cNvSpPr>
          <p:nvPr/>
        </p:nvSpPr>
        <p:spPr>
          <a:xfrm>
            <a:off x="917575" y="13398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lvl="0">
              <a:defRPr sz="2400">
                <a:solidFill>
                  <a:schemeClr val="tx1"/>
                </a:solidFill>
                <a:latin typeface="Times New Roman" panose="02020603050405020304"/>
              </a:defRPr>
            </a:lvl1pPr>
            <a:lvl2pPr marL="742950" lvl="1" indent="-285750">
              <a:defRPr sz="2400">
                <a:solidFill>
                  <a:schemeClr val="tx1"/>
                </a:solidFill>
                <a:latin typeface="Times New Roman" panose="02020603050405020304"/>
              </a:defRPr>
            </a:lvl2pPr>
            <a:lvl3pPr marL="1143000" lvl="2" indent="-228600">
              <a:defRPr sz="2400">
                <a:solidFill>
                  <a:schemeClr val="tx1"/>
                </a:solidFill>
                <a:latin typeface="Times New Roman" panose="02020603050405020304"/>
              </a:defRPr>
            </a:lvl3pPr>
            <a:lvl4pPr marL="1600200" lvl="3" indent="-228600">
              <a:defRPr sz="2400">
                <a:solidFill>
                  <a:schemeClr val="tx1"/>
                </a:solidFill>
                <a:latin typeface="Times New Roman" panose="02020603050405020304"/>
              </a:defRPr>
            </a:lvl4pPr>
            <a:lvl5pPr marL="2057400" lvl="4" indent="-228600">
              <a:defRPr sz="2400">
                <a:solidFill>
                  <a:schemeClr val="tx1"/>
                </a:solidFill>
                <a:latin typeface="Times New Roman" panose="02020603050405020304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/>
              </a:defRPr>
            </a:lvl9pPr>
          </a:lstStyle>
          <a:p>
            <a:pPr algn="ctr"/>
            <a:endParaRPr lang="zh-CN">
              <a:latin typeface="Tahoma" panose="020B060403050404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ctr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anose="02040602050305030304"/>
          <a:ea typeface="+mj-ea"/>
        </a:defRPr>
      </a:lvl1pPr>
      <a:lvl2pPr lvl="1" algn="ctr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anose="02040602050305030304"/>
        </a:defRPr>
      </a:lvl2pPr>
      <a:lvl3pPr lvl="2" algn="ctr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anose="02040602050305030304"/>
        </a:defRPr>
      </a:lvl3pPr>
      <a:lvl4pPr lvl="3" algn="ctr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anose="02040602050305030304"/>
        </a:defRPr>
      </a:lvl4pPr>
      <a:lvl5pPr lvl="4" algn="ctr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anose="02040602050305030304"/>
        </a:defRPr>
      </a:lvl5pPr>
      <a:lvl6pPr marL="457200" lvl="5" algn="ctr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anose="02040602050305030304"/>
        </a:defRPr>
      </a:lvl6pPr>
      <a:lvl7pPr marL="914400" lvl="6" algn="ctr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anose="02040602050305030304"/>
        </a:defRPr>
      </a:lvl7pPr>
      <a:lvl8pPr marL="1371600" lvl="7" algn="ctr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anose="02040602050305030304"/>
        </a:defRPr>
      </a:lvl8pPr>
      <a:lvl9pPr marL="1828800" lvl="8" algn="ctr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anose="02040602050305030304"/>
        </a:defRPr>
      </a:lvl9pPr>
    </p:titleStyle>
    <p:bodyStyle>
      <a:lvl1pPr marL="342900" lvl="0" indent="-342900" algn="l">
        <a:spcBef>
          <a:spcPct val="20000"/>
        </a:spcBef>
        <a:spcAft>
          <a:spcPct val="0"/>
        </a:spcAft>
        <a:buClr>
          <a:srgbClr val="063DE8"/>
        </a:buClr>
        <a:buSzPct val="125000"/>
        <a:buChar char="•"/>
        <a:defRPr sz="2600">
          <a:solidFill>
            <a:schemeClr val="tx1"/>
          </a:solidFill>
          <a:latin typeface="Times New Roman" panose="02020603050405020304"/>
          <a:ea typeface="+mn-ea"/>
        </a:defRPr>
      </a:lvl1pPr>
      <a:lvl2pPr marL="742950" lvl="1" indent="-285750" algn="l">
        <a:spcBef>
          <a:spcPct val="20000"/>
        </a:spcBef>
        <a:spcAft>
          <a:spcPct val="0"/>
        </a:spcAft>
        <a:buClr>
          <a:srgbClr val="063DE8"/>
        </a:buClr>
        <a:buSzPct val="70000"/>
        <a:buFont typeface="Monotype Sorts" charset="2"/>
        <a:buChar char="ä"/>
        <a:defRPr sz="2400">
          <a:solidFill>
            <a:schemeClr val="tx1"/>
          </a:solidFill>
          <a:latin typeface="Times New Roman" panose="02020603050405020304"/>
        </a:defRPr>
      </a:lvl2pPr>
      <a:lvl3pPr marL="1143000" lvl="2" indent="-228600" algn="l">
        <a:spcBef>
          <a:spcPct val="20000"/>
        </a:spcBef>
        <a:spcAft>
          <a:spcPct val="0"/>
        </a:spcAft>
        <a:buClr>
          <a:srgbClr val="063DE8"/>
        </a:buClr>
        <a:buSzPct val="125000"/>
        <a:buChar char="•"/>
        <a:defRPr sz="2200">
          <a:solidFill>
            <a:schemeClr val="tx1"/>
          </a:solidFill>
          <a:latin typeface="Times New Roman" panose="02020603050405020304"/>
        </a:defRPr>
      </a:lvl3pPr>
      <a:lvl4pPr marL="1600200" lvl="3" indent="-228600" algn="l">
        <a:spcBef>
          <a:spcPct val="20000"/>
        </a:spcBef>
        <a:spcAft>
          <a:spcPct val="0"/>
        </a:spcAft>
        <a:buClr>
          <a:srgbClr val="063DE8"/>
        </a:buClr>
        <a:buSzPct val="70000"/>
        <a:buFont typeface="Monotype Sorts" charset="2"/>
        <a:buChar char="ä"/>
        <a:defRPr sz="2000">
          <a:solidFill>
            <a:schemeClr val="tx1"/>
          </a:solidFill>
          <a:latin typeface="Times New Roman" panose="02020603050405020304"/>
        </a:defRPr>
      </a:lvl4pPr>
      <a:lvl5pPr marL="2057400" lvl="4" indent="-228600" algn="l">
        <a:spcBef>
          <a:spcPct val="20000"/>
        </a:spcBef>
        <a:spcAft>
          <a:spcPct val="0"/>
        </a:spcAft>
        <a:buClr>
          <a:srgbClr val="063DE8"/>
        </a:buClr>
        <a:buSzPct val="125000"/>
        <a:buChar char="•"/>
        <a:defRPr>
          <a:solidFill>
            <a:schemeClr val="tx1"/>
          </a:solidFill>
          <a:latin typeface="Times New Roman" panose="02020603050405020304"/>
        </a:defRPr>
      </a:lvl5pPr>
      <a:lvl6pPr marL="2514600" lvl="5" indent="-228600" algn="l">
        <a:spcBef>
          <a:spcPct val="20000"/>
        </a:spcBef>
        <a:spcAft>
          <a:spcPct val="0"/>
        </a:spcAft>
        <a:buClr>
          <a:srgbClr val="063DE8"/>
        </a:buClr>
        <a:buSzPct val="125000"/>
        <a:buChar char="•"/>
        <a:defRPr>
          <a:solidFill>
            <a:schemeClr val="tx1"/>
          </a:solidFill>
          <a:latin typeface="Times New Roman" panose="02020603050405020304"/>
        </a:defRPr>
      </a:lvl6pPr>
      <a:lvl7pPr marL="2971800" lvl="6" indent="-228600" algn="l">
        <a:spcBef>
          <a:spcPct val="20000"/>
        </a:spcBef>
        <a:spcAft>
          <a:spcPct val="0"/>
        </a:spcAft>
        <a:buClr>
          <a:srgbClr val="063DE8"/>
        </a:buClr>
        <a:buSzPct val="125000"/>
        <a:buChar char="•"/>
        <a:defRPr>
          <a:solidFill>
            <a:schemeClr val="tx1"/>
          </a:solidFill>
          <a:latin typeface="Times New Roman" panose="02020603050405020304"/>
        </a:defRPr>
      </a:lvl7pPr>
      <a:lvl8pPr marL="3429000" lvl="7" indent="-228600" algn="l">
        <a:spcBef>
          <a:spcPct val="20000"/>
        </a:spcBef>
        <a:spcAft>
          <a:spcPct val="0"/>
        </a:spcAft>
        <a:buClr>
          <a:srgbClr val="063DE8"/>
        </a:buClr>
        <a:buSzPct val="125000"/>
        <a:buChar char="•"/>
        <a:defRPr>
          <a:solidFill>
            <a:schemeClr val="tx1"/>
          </a:solidFill>
          <a:latin typeface="Times New Roman" panose="02020603050405020304"/>
        </a:defRPr>
      </a:lvl8pPr>
      <a:lvl9pPr marL="3886200" lvl="8" indent="-228600" algn="l">
        <a:spcBef>
          <a:spcPct val="20000"/>
        </a:spcBef>
        <a:spcAft>
          <a:spcPct val="0"/>
        </a:spcAft>
        <a:buClr>
          <a:srgbClr val="063DE8"/>
        </a:buClr>
        <a:buSzPct val="125000"/>
        <a:buChar char="•"/>
        <a:defRPr>
          <a:solidFill>
            <a:schemeClr val="tx1"/>
          </a:solidFill>
          <a:latin typeface="Times New Roman" panose="02020603050405020304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Times New Roman" panose="02020603050405020304"/>
          <a:ea typeface="+mn-ea"/>
        </a:defRPr>
      </a:lvl1pPr>
      <a:lvl2pPr marL="457200" lvl="1" algn="l" defTabSz="914400">
        <a:defRPr sz="1800" kern="1200">
          <a:solidFill>
            <a:schemeClr val="tx1"/>
          </a:solidFill>
          <a:latin typeface="Times New Roman" panose="02020603050405020304"/>
          <a:ea typeface="+mn-ea"/>
        </a:defRPr>
      </a:lvl2pPr>
      <a:lvl3pPr marL="914400" lvl="2" algn="l" defTabSz="914400">
        <a:defRPr sz="1800" kern="1200">
          <a:solidFill>
            <a:schemeClr val="tx1"/>
          </a:solidFill>
          <a:latin typeface="Times New Roman" panose="02020603050405020304"/>
          <a:ea typeface="+mn-ea"/>
        </a:defRPr>
      </a:lvl3pPr>
      <a:lvl4pPr marL="1371600" lvl="3" algn="l" defTabSz="914400">
        <a:defRPr sz="1800" kern="1200">
          <a:solidFill>
            <a:schemeClr val="tx1"/>
          </a:solidFill>
          <a:latin typeface="Times New Roman" panose="02020603050405020304"/>
          <a:ea typeface="+mn-ea"/>
        </a:defRPr>
      </a:lvl4pPr>
      <a:lvl5pPr marL="1828800" lvl="4" algn="l" defTabSz="914400">
        <a:defRPr sz="1800" kern="1200">
          <a:solidFill>
            <a:schemeClr val="tx1"/>
          </a:solidFill>
          <a:latin typeface="Times New Roman" panose="02020603050405020304"/>
          <a:ea typeface="+mn-ea"/>
        </a:defRPr>
      </a:lvl5pPr>
      <a:lvl6pPr marL="2286000" lvl="5" algn="l" defTabSz="914400">
        <a:defRPr sz="1800" kern="1200">
          <a:solidFill>
            <a:schemeClr val="tx1"/>
          </a:solidFill>
          <a:latin typeface="Times New Roman" panose="02020603050405020304"/>
          <a:ea typeface="+mn-ea"/>
        </a:defRPr>
      </a:lvl6pPr>
      <a:lvl7pPr marL="2743200" lvl="6" algn="l" defTabSz="914400">
        <a:defRPr sz="1800" kern="1200">
          <a:solidFill>
            <a:schemeClr val="tx1"/>
          </a:solidFill>
          <a:latin typeface="Times New Roman" panose="02020603050405020304"/>
          <a:ea typeface="+mn-ea"/>
        </a:defRPr>
      </a:lvl7pPr>
      <a:lvl8pPr marL="3200400" lvl="7" algn="l" defTabSz="914400">
        <a:defRPr sz="1800" kern="1200">
          <a:solidFill>
            <a:schemeClr val="tx1"/>
          </a:solidFill>
          <a:latin typeface="Times New Roman" panose="02020603050405020304"/>
          <a:ea typeface="+mn-ea"/>
        </a:defRPr>
      </a:lvl8pPr>
      <a:lvl9pPr marL="3657600" lvl="8" algn="l" defTabSz="914400">
        <a:defRPr sz="1800" kern="1200">
          <a:solidFill>
            <a:schemeClr val="tx1"/>
          </a:solidFill>
          <a:latin typeface="Times New Roman" panose="02020603050405020304"/>
          <a:ea typeface="+mn-e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600200"/>
            <a:ext cx="8147050" cy="4876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b="1" dirty="0">
                <a:ea typeface="宋体" panose="02010600030101010101" pitchFamily="2" charset="-122"/>
              </a:rPr>
              <a:t>练习</a:t>
            </a:r>
            <a:r>
              <a:rPr lang="en-US" b="1" dirty="0">
                <a:ea typeface="宋体" panose="02010600030101010101" pitchFamily="2" charset="-122"/>
              </a:rPr>
              <a:t>1.1.1</a:t>
            </a:r>
            <a:r>
              <a:rPr lang="zh-CN" b="1" dirty="0">
                <a:ea typeface="宋体" panose="02010600030101010101" pitchFamily="2" charset="-122"/>
              </a:rPr>
              <a:t>：编译器相对于解释器的优点是什么？解释器相对于编译</a:t>
            </a:r>
            <a:r>
              <a:rPr lang="zh-CN" altLang="en-US" b="1" dirty="0">
                <a:ea typeface="宋体" panose="02010600030101010101" pitchFamily="2" charset="-122"/>
              </a:rPr>
              <a:t>器</a:t>
            </a:r>
            <a:r>
              <a:rPr lang="zh-CN" b="1" dirty="0">
                <a:ea typeface="宋体" panose="02010600030101010101" pitchFamily="2" charset="-122"/>
              </a:rPr>
              <a:t>的优点是什么？</a:t>
            </a:r>
            <a:endParaRPr lang="en-US" dirty="0"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b="1" dirty="0">
                <a:ea typeface="宋体" panose="02010600030101010101" pitchFamily="2" charset="-122"/>
              </a:rPr>
              <a:t>练习</a:t>
            </a:r>
            <a:r>
              <a:rPr lang="en-US" b="1" dirty="0">
                <a:ea typeface="宋体" panose="02010600030101010101" pitchFamily="2" charset="-122"/>
              </a:rPr>
              <a:t>1.1.2</a:t>
            </a:r>
            <a:r>
              <a:rPr lang="zh-CN" b="1" dirty="0">
                <a:ea typeface="宋体" panose="02010600030101010101" pitchFamily="2" charset="-122"/>
              </a:rPr>
              <a:t>：在一个语言处理系统中，编译器产生汇编语言而不是机器语言的好处是什么？</a:t>
            </a:r>
            <a:endParaRPr lang="en-US" b="1" dirty="0"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b="1" dirty="0">
                <a:ea typeface="宋体" panose="02010600030101010101" pitchFamily="2" charset="-122"/>
              </a:rPr>
              <a:t>练习</a:t>
            </a:r>
            <a:r>
              <a:rPr lang="en-US" b="1" dirty="0">
                <a:ea typeface="宋体" panose="02010600030101010101" pitchFamily="2" charset="-122"/>
              </a:rPr>
              <a:t>1.1.3</a:t>
            </a:r>
            <a:r>
              <a:rPr lang="zh-CN" b="1" dirty="0">
                <a:ea typeface="宋体" panose="02010600030101010101" pitchFamily="2" charset="-122"/>
              </a:rPr>
              <a:t>：</a:t>
            </a:r>
            <a:r>
              <a:rPr lang="zh-CN" sz="2000" b="1" dirty="0">
                <a:ea typeface="宋体" panose="02010600030101010101" pitchFamily="2" charset="-122"/>
              </a:rPr>
              <a:t>对下图中的块结构的</a:t>
            </a:r>
            <a:r>
              <a:rPr lang="en-US" sz="2000" b="1" dirty="0">
                <a:ea typeface="宋体" panose="02010600030101010101" pitchFamily="2" charset="-122"/>
              </a:rPr>
              <a:t>C</a:t>
            </a:r>
            <a:r>
              <a:rPr lang="zh-CN" sz="2000" b="1" dirty="0">
                <a:ea typeface="宋体" panose="02010600030101010101" pitchFamily="2" charset="-122"/>
              </a:rPr>
              <a:t>代码，指出</a:t>
            </a:r>
            <a:r>
              <a:rPr lang="zh-CN" altLang="en-US" b="1" dirty="0">
                <a:ea typeface="宋体" panose="02010600030101010101" pitchFamily="2" charset="-122"/>
              </a:rPr>
              <a:t>每次</a:t>
            </a:r>
            <a:r>
              <a:rPr lang="zh-CN" sz="2000" b="1" dirty="0">
                <a:ea typeface="宋体" panose="02010600030101010101" pitchFamily="2" charset="-122"/>
              </a:rPr>
              <a:t>赋给</a:t>
            </a:r>
            <a:r>
              <a:rPr lang="en-US" sz="2000" b="1" dirty="0">
                <a:ea typeface="宋体" panose="02010600030101010101" pitchFamily="2" charset="-122"/>
              </a:rPr>
              <a:t>w</a:t>
            </a:r>
            <a:r>
              <a:rPr lang="zh-CN" sz="2000" b="1" dirty="0">
                <a:ea typeface="宋体" panose="02010600030101010101" pitchFamily="2" charset="-122"/>
              </a:rPr>
              <a:t>、</a:t>
            </a:r>
            <a:r>
              <a:rPr lang="en-US" sz="2000" b="1" dirty="0">
                <a:ea typeface="宋体" panose="02010600030101010101" pitchFamily="2" charset="-122"/>
              </a:rPr>
              <a:t>x</a:t>
            </a:r>
            <a:r>
              <a:rPr lang="zh-CN" sz="2000" b="1" dirty="0">
                <a:ea typeface="宋体" panose="02010600030101010101" pitchFamily="2" charset="-122"/>
              </a:rPr>
              <a:t>、</a:t>
            </a:r>
            <a:r>
              <a:rPr lang="en-US" sz="2000" b="1" dirty="0">
                <a:ea typeface="宋体" panose="02010600030101010101" pitchFamily="2" charset="-122"/>
              </a:rPr>
              <a:t>y</a:t>
            </a:r>
            <a:r>
              <a:rPr lang="zh-CN" sz="2000" b="1" dirty="0">
                <a:ea typeface="宋体" panose="02010600030101010101" pitchFamily="2" charset="-122"/>
              </a:rPr>
              <a:t>和</a:t>
            </a:r>
            <a:r>
              <a:rPr lang="en-US" sz="2000" b="1" dirty="0">
                <a:ea typeface="宋体" panose="02010600030101010101" pitchFamily="2" charset="-122"/>
              </a:rPr>
              <a:t>z</a:t>
            </a:r>
            <a:r>
              <a:rPr lang="zh-CN" sz="2000" b="1" dirty="0">
                <a:ea typeface="宋体" panose="02010600030101010101" pitchFamily="2" charset="-122"/>
              </a:rPr>
              <a:t>的值</a:t>
            </a:r>
            <a:endParaRPr lang="en-US" sz="2000" b="1" dirty="0"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1600" y="3476052"/>
            <a:ext cx="643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ea typeface="宋体" panose="02010600030101010101" pitchFamily="2" charset="-122"/>
              </a:rPr>
              <a:t>(1)</a:t>
            </a:r>
            <a:endParaRPr lang="zh-CN" sz="1800"/>
          </a:p>
        </p:txBody>
      </p:sp>
      <p:sp>
        <p:nvSpPr>
          <p:cNvPr id="10" name="文本框 9"/>
          <p:cNvSpPr txBox="1"/>
          <p:nvPr/>
        </p:nvSpPr>
        <p:spPr>
          <a:xfrm>
            <a:off x="4572000" y="3479421"/>
            <a:ext cx="643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ea typeface="宋体" panose="02010600030101010101" pitchFamily="2" charset="-122"/>
              </a:rPr>
              <a:t>(2)</a:t>
            </a:r>
            <a:endParaRPr lang="zh-CN" sz="180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543800" cy="914400"/>
          </a:xfrm>
        </p:spPr>
        <p:txBody>
          <a:bodyPr/>
          <a:lstStyle/>
          <a:p>
            <a:r>
              <a:rPr lang="zh-CN">
                <a:latin typeface="宋体" panose="02010600030101010101" pitchFamily="2" charset="-122"/>
                <a:ea typeface="宋体" panose="02010600030101010101" pitchFamily="2" charset="-122"/>
              </a:rPr>
              <a:t>第一章 作业</a:t>
            </a:r>
            <a:endParaRPr lang="zh-CN"/>
          </a:p>
        </p:txBody>
      </p:sp>
      <p:sp>
        <p:nvSpPr>
          <p:cNvPr id="11" name="文本框 10"/>
          <p:cNvSpPr txBox="1"/>
          <p:nvPr/>
        </p:nvSpPr>
        <p:spPr>
          <a:xfrm>
            <a:off x="6372200" y="950467"/>
            <a:ext cx="252028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800" b="1" dirty="0">
                <a:solidFill>
                  <a:srgbClr val="063DE8"/>
                </a:solidFill>
              </a:rPr>
              <a:t>截止日期：202</a:t>
            </a:r>
            <a:r>
              <a:rPr lang="en-US" altLang="zh-CN" sz="1800" b="1" dirty="0">
                <a:solidFill>
                  <a:srgbClr val="063DE8"/>
                </a:solidFill>
              </a:rPr>
              <a:t>5</a:t>
            </a:r>
            <a:r>
              <a:rPr lang="en-US" sz="1800" b="1" dirty="0">
                <a:solidFill>
                  <a:srgbClr val="063DE8"/>
                </a:solidFill>
              </a:rPr>
              <a:t>.</a:t>
            </a:r>
            <a:r>
              <a:rPr lang="zh-CN" sz="1800" b="1" dirty="0">
                <a:solidFill>
                  <a:srgbClr val="063DE8"/>
                </a:solidFill>
              </a:rPr>
              <a:t>03</a:t>
            </a:r>
            <a:r>
              <a:rPr lang="en-US" sz="1800" b="1" dirty="0">
                <a:solidFill>
                  <a:srgbClr val="063DE8"/>
                </a:solidFill>
              </a:rPr>
              <a:t>.1</a:t>
            </a:r>
            <a:r>
              <a:rPr lang="zh-CN" sz="1800" b="1" dirty="0">
                <a:solidFill>
                  <a:srgbClr val="063DE8"/>
                </a:solidFill>
              </a:rPr>
              <a:t>3</a:t>
            </a:r>
          </a:p>
        </p:txBody>
      </p:sp>
      <p:pic>
        <p:nvPicPr>
          <p:cNvPr id="5" name="图片 4" descr="图片包含 图形用户界面&#10;&#10;AI 生成的内容可能不正确。">
            <a:extLst>
              <a:ext uri="{FF2B5EF4-FFF2-40B4-BE49-F238E27FC236}">
                <a16:creationId xmlns:a16="http://schemas.microsoft.com/office/drawing/2014/main" id="{A491ACE5-E87A-31BB-E5B5-F39A1BFA1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505" y="3451343"/>
            <a:ext cx="2062557" cy="3254257"/>
          </a:xfrm>
          <a:prstGeom prst="rect">
            <a:avLst/>
          </a:prstGeom>
        </p:spPr>
      </p:pic>
      <p:pic>
        <p:nvPicPr>
          <p:cNvPr id="7" name="图片 6" descr="图示&#10;&#10;AI 生成的内容可能不正确。">
            <a:extLst>
              <a:ext uri="{FF2B5EF4-FFF2-40B4-BE49-F238E27FC236}">
                <a16:creationId xmlns:a16="http://schemas.microsoft.com/office/drawing/2014/main" id="{5BA6D69E-A5F7-A727-6C38-CD63AD70E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1"/>
          <a:stretch/>
        </p:blipFill>
        <p:spPr>
          <a:xfrm>
            <a:off x="5360276" y="3494725"/>
            <a:ext cx="2186673" cy="32637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宋体" panose="02010600030101010101" pitchFamily="2" charset="-122"/>
                <a:ea typeface="宋体" panose="02010600030101010101" pitchFamily="2" charset="-122"/>
              </a:rPr>
              <a:t>第一章 作业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b="1">
                <a:ea typeface="宋体" panose="02010600030101010101" pitchFamily="2" charset="-122"/>
              </a:rPr>
              <a:t>练习</a:t>
            </a:r>
            <a:r>
              <a:rPr lang="en-US" b="1">
                <a:ea typeface="宋体" panose="02010600030101010101" pitchFamily="2" charset="-122"/>
              </a:rPr>
              <a:t>1.1.4</a:t>
            </a:r>
            <a:r>
              <a:rPr lang="zh-CN" b="1">
                <a:ea typeface="宋体" panose="02010600030101010101" pitchFamily="2" charset="-122"/>
              </a:rPr>
              <a:t>：</a:t>
            </a:r>
            <a:r>
              <a:rPr lang="zh-CN" sz="2000" b="1">
                <a:ea typeface="宋体" panose="02010600030101010101" pitchFamily="2" charset="-122"/>
              </a:rPr>
              <a:t>下面的</a:t>
            </a:r>
            <a:r>
              <a:rPr lang="en-US" sz="2000" b="1">
                <a:ea typeface="宋体" panose="02010600030101010101" pitchFamily="2" charset="-122"/>
              </a:rPr>
              <a:t>C</a:t>
            </a:r>
            <a:r>
              <a:rPr lang="zh-CN" sz="2000" b="1">
                <a:ea typeface="宋体" panose="02010600030101010101" pitchFamily="2" charset="-122"/>
              </a:rPr>
              <a:t>代码的打印结果是什么？</a:t>
            </a:r>
            <a:endParaRPr lang="en-US" b="0">
              <a:ea typeface="宋体" panose="02010600030101010101" pitchFamily="2" charset="-122"/>
            </a:endParaRPr>
          </a:p>
          <a:p>
            <a:pPr marL="457200" indent="-457200">
              <a:lnSpc>
                <a:spcPct val="90000"/>
              </a:lnSpc>
              <a:buFont typeface="Book Antiqua" panose="02040602050305030304"/>
              <a:buAutoNum type="arabicPeriod" startAt="5"/>
            </a:pPr>
            <a:endParaRPr lang="en-US" b="0">
              <a:ea typeface="宋体" panose="02010600030101010101" pitchFamily="2" charset="-122"/>
            </a:endParaRPr>
          </a:p>
          <a:p>
            <a:pPr marL="457200" indent="-457200">
              <a:lnSpc>
                <a:spcPct val="90000"/>
              </a:lnSpc>
              <a:buFont typeface="Book Antiqua" panose="02040602050305030304"/>
              <a:buAutoNum type="arabicPeriod" startAt="5"/>
            </a:pPr>
            <a:endParaRPr lang="en-US" b="0">
              <a:ea typeface="宋体" panose="02010600030101010101" pitchFamily="2" charset="-122"/>
            </a:endParaRPr>
          </a:p>
          <a:p>
            <a:pPr marL="457200" indent="-457200">
              <a:lnSpc>
                <a:spcPct val="90000"/>
              </a:lnSpc>
              <a:buFont typeface="Book Antiqua" panose="02040602050305030304"/>
              <a:buAutoNum type="arabicPeriod" startAt="5"/>
            </a:pPr>
            <a:endParaRPr lang="en-US" b="0">
              <a:ea typeface="宋体" panose="02010600030101010101" pitchFamily="2" charset="-122"/>
            </a:endParaRPr>
          </a:p>
          <a:p>
            <a:pPr marL="457200" indent="-457200">
              <a:lnSpc>
                <a:spcPct val="90000"/>
              </a:lnSpc>
              <a:buFont typeface="Book Antiqua" panose="02040602050305030304"/>
              <a:buAutoNum type="arabicPeriod" startAt="5"/>
            </a:pPr>
            <a:endParaRPr lang="en-US" b="0">
              <a:ea typeface="宋体" panose="02010600030101010101" pitchFamily="2" charset="-122"/>
            </a:endParaRPr>
          </a:p>
          <a:p>
            <a:pPr marL="457200" indent="-457200">
              <a:lnSpc>
                <a:spcPct val="90000"/>
              </a:lnSpc>
              <a:buFont typeface="Book Antiqua" panose="02040602050305030304"/>
              <a:buAutoNum type="arabicPeriod" startAt="5"/>
            </a:pPr>
            <a:endParaRPr lang="en-US" b="0">
              <a:ea typeface="宋体" panose="02010600030101010101" pitchFamily="2" charset="-122"/>
            </a:endParaRPr>
          </a:p>
          <a:p>
            <a:pPr marL="457200" indent="-457200">
              <a:lnSpc>
                <a:spcPct val="90000"/>
              </a:lnSpc>
              <a:buFont typeface="Book Antiqua" panose="02040602050305030304"/>
              <a:buAutoNum type="arabicPeriod" startAt="5"/>
            </a:pPr>
            <a:endParaRPr lang="en-US" b="0"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b="1">
                <a:ea typeface="宋体" panose="02010600030101010101" pitchFamily="2" charset="-122"/>
              </a:rPr>
              <a:t>练习</a:t>
            </a:r>
            <a:r>
              <a:rPr lang="en-US" b="1">
                <a:ea typeface="宋体" panose="02010600030101010101" pitchFamily="2" charset="-122"/>
              </a:rPr>
              <a:t>1.1.5*</a:t>
            </a:r>
            <a:r>
              <a:rPr lang="zh-CN" b="1">
                <a:ea typeface="宋体" panose="02010600030101010101" pitchFamily="2" charset="-122"/>
              </a:rPr>
              <a:t>：</a:t>
            </a:r>
            <a:r>
              <a:rPr lang="en-US" b="0">
                <a:ea typeface="宋体" panose="02010600030101010101" pitchFamily="2" charset="-122"/>
              </a:rPr>
              <a:t>有人</a:t>
            </a:r>
            <a:r>
              <a:rPr lang="zh-CN" b="0">
                <a:ea typeface="宋体" panose="02010600030101010101" pitchFamily="2" charset="-122"/>
              </a:rPr>
              <a:t>把</a:t>
            </a:r>
            <a:r>
              <a:rPr lang="en-US" b="0">
                <a:ea typeface="宋体" panose="02010600030101010101" pitchFamily="2" charset="-122"/>
              </a:rPr>
              <a:t>程序设计语言分为编译型和解释型两类，例如C是编译型，Python是解释型。这个分类是否合理？能否构建C语言的解释器，或者Python的静态编译器？谈谈你的看法</a:t>
            </a:r>
            <a:r>
              <a:rPr lang="zh-CN">
                <a:ea typeface="宋体" panose="02010600030101010101" pitchFamily="2" charset="-122"/>
              </a:rPr>
              <a:t>。</a:t>
            </a:r>
            <a:endParaRPr lang="en-US" b="0">
              <a:ea typeface="宋体" panose="02010600030101010101" pitchFamily="2" charset="-122"/>
            </a:endParaRPr>
          </a:p>
          <a:p>
            <a:endParaRPr lang="zh-CN" b="0"/>
          </a:p>
        </p:txBody>
      </p:sp>
      <p:sp>
        <p:nvSpPr>
          <p:cNvPr id="5" name="文本框 4"/>
          <p:cNvSpPr txBox="1"/>
          <p:nvPr/>
        </p:nvSpPr>
        <p:spPr>
          <a:xfrm>
            <a:off x="6372200" y="950467"/>
            <a:ext cx="252028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800" b="1" dirty="0">
                <a:solidFill>
                  <a:srgbClr val="063DE8"/>
                </a:solidFill>
              </a:rPr>
              <a:t>截止日期：202</a:t>
            </a:r>
            <a:r>
              <a:rPr lang="en-US" altLang="zh-CN" sz="1800" b="1" dirty="0">
                <a:solidFill>
                  <a:srgbClr val="063DE8"/>
                </a:solidFill>
              </a:rPr>
              <a:t>5</a:t>
            </a:r>
            <a:r>
              <a:rPr lang="en-US" sz="1800" b="1" dirty="0">
                <a:solidFill>
                  <a:srgbClr val="063DE8"/>
                </a:solidFill>
              </a:rPr>
              <a:t>.</a:t>
            </a:r>
            <a:r>
              <a:rPr lang="zh-CN" sz="1800" b="1" dirty="0">
                <a:solidFill>
                  <a:srgbClr val="063DE8"/>
                </a:solidFill>
              </a:rPr>
              <a:t>03</a:t>
            </a:r>
            <a:r>
              <a:rPr lang="en-US" sz="1800" b="1" dirty="0">
                <a:solidFill>
                  <a:srgbClr val="063DE8"/>
                </a:solidFill>
              </a:rPr>
              <a:t>.1</a:t>
            </a:r>
            <a:r>
              <a:rPr lang="zh-CN" sz="1800" b="1" dirty="0">
                <a:solidFill>
                  <a:srgbClr val="063DE8"/>
                </a:solidFill>
              </a:rPr>
              <a:t>3</a:t>
            </a:r>
          </a:p>
        </p:txBody>
      </p:sp>
      <p:pic>
        <p:nvPicPr>
          <p:cNvPr id="7" name="图片 6" descr="文本&#10;&#10;AI 生成的内容可能不正确。">
            <a:extLst>
              <a:ext uri="{FF2B5EF4-FFF2-40B4-BE49-F238E27FC236}">
                <a16:creationId xmlns:a16="http://schemas.microsoft.com/office/drawing/2014/main" id="{7C881831-3B26-118B-129A-137D6F537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715" y="2007477"/>
            <a:ext cx="6823657" cy="2096156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mRlN2IzODI5NzEwMDRlZDJhOTQyYTk5ZmFlY2ZiOT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142</Words>
  <Application>Microsoft Macintosh PowerPoint</Application>
  <PresentationFormat>全屏显示(4:3)</PresentationFormat>
  <Paragraphs>17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宋体</vt:lpstr>
      <vt:lpstr>微软雅黑</vt:lpstr>
      <vt:lpstr>Arial</vt:lpstr>
      <vt:lpstr>Book Antiqua</vt:lpstr>
      <vt:lpstr>Monotype Sorts</vt:lpstr>
      <vt:lpstr>Tahoma</vt:lpstr>
      <vt:lpstr>Times New Roman</vt:lpstr>
      <vt:lpstr>Office 主题​​</vt:lpstr>
      <vt:lpstr>第一章 作业</vt:lpstr>
      <vt:lpstr>第一章 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作业</dc:title>
  <dc:creator/>
  <cp:lastModifiedBy>Shanghai Li</cp:lastModifiedBy>
  <cp:revision>14</cp:revision>
  <dcterms:created xsi:type="dcterms:W3CDTF">2024-02-26T11:34:00Z</dcterms:created>
  <dcterms:modified xsi:type="dcterms:W3CDTF">2025-02-27T07:01:55Z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718B3305D7BC4762A3B2FA47E06E72A8_12</vt:lpwstr>
  </property>
  <property fmtid="{D5CDD505-2E9C-101B-9397-08002B2CF9AE}" pid="3" name="KSOProductBuildVer">
    <vt:lpwstr>2052-12.1.0.16388</vt:lpwstr>
  </property>
</Properties>
</file>