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Lst>
  <p:sldSz cx="9144000" cy="6858000"/>
  <p:notesSz cx="6858000" cy="9144000"/>
  <p:defaultTextStyle>
    <a:lvl1pPr lvl="0" algn="l">
      <a:spcBef>
        <a:spcPct val="0"/>
      </a:spcBef>
      <a:spcAft>
        <a:spcPct val="0"/>
      </a:spcAft>
      <a:defRPr sz="2400" kern="1200">
        <a:solidFill>
          <a:schemeClr val="tx1"/>
        </a:solidFill>
        <a:latin typeface="Times New Roman" panose="02020603050405020304"/>
        <a:ea typeface="+mn-ea"/>
      </a:defRPr>
    </a:lvl1pPr>
    <a:lvl2pPr marL="457200" lvl="1" algn="l">
      <a:spcBef>
        <a:spcPct val="0"/>
      </a:spcBef>
      <a:spcAft>
        <a:spcPct val="0"/>
      </a:spcAft>
      <a:defRPr sz="2400" kern="1200">
        <a:solidFill>
          <a:schemeClr val="tx1"/>
        </a:solidFill>
        <a:latin typeface="Times New Roman" panose="02020603050405020304"/>
        <a:ea typeface="+mn-ea"/>
      </a:defRPr>
    </a:lvl2pPr>
    <a:lvl3pPr marL="914400" lvl="2" algn="l">
      <a:spcBef>
        <a:spcPct val="0"/>
      </a:spcBef>
      <a:spcAft>
        <a:spcPct val="0"/>
      </a:spcAft>
      <a:defRPr sz="2400" kern="1200">
        <a:solidFill>
          <a:schemeClr val="tx1"/>
        </a:solidFill>
        <a:latin typeface="Times New Roman" panose="02020603050405020304"/>
        <a:ea typeface="+mn-ea"/>
      </a:defRPr>
    </a:lvl3pPr>
    <a:lvl4pPr marL="1371600" lvl="3" algn="l">
      <a:spcBef>
        <a:spcPct val="0"/>
      </a:spcBef>
      <a:spcAft>
        <a:spcPct val="0"/>
      </a:spcAft>
      <a:defRPr sz="2400" kern="1200">
        <a:solidFill>
          <a:schemeClr val="tx1"/>
        </a:solidFill>
        <a:latin typeface="Times New Roman" panose="02020603050405020304"/>
        <a:ea typeface="+mn-ea"/>
      </a:defRPr>
    </a:lvl4pPr>
    <a:lvl5pPr marL="1828800" lvl="4" algn="l">
      <a:spcBef>
        <a:spcPct val="0"/>
      </a:spcBef>
      <a:spcAft>
        <a:spcPct val="0"/>
      </a:spcAft>
      <a:defRPr sz="2400" kern="1200">
        <a:solidFill>
          <a:schemeClr val="tx1"/>
        </a:solidFill>
        <a:latin typeface="Times New Roman" panose="02020603050405020304"/>
        <a:ea typeface="+mn-ea"/>
      </a:defRPr>
    </a:lvl5pPr>
    <a:lvl6pPr marL="2286000" lvl="5" algn="l" defTabSz="914400">
      <a:defRPr sz="2400" kern="1200">
        <a:solidFill>
          <a:schemeClr val="tx1"/>
        </a:solidFill>
        <a:latin typeface="Times New Roman" panose="02020603050405020304"/>
        <a:ea typeface="+mn-ea"/>
      </a:defRPr>
    </a:lvl6pPr>
    <a:lvl7pPr marL="2743200" lvl="6" algn="l" defTabSz="914400">
      <a:defRPr sz="2400" kern="1200">
        <a:solidFill>
          <a:schemeClr val="tx1"/>
        </a:solidFill>
        <a:latin typeface="Times New Roman" panose="02020603050405020304"/>
        <a:ea typeface="+mn-ea"/>
      </a:defRPr>
    </a:lvl7pPr>
    <a:lvl8pPr marL="3200400" lvl="7" algn="l" defTabSz="914400">
      <a:defRPr sz="2400" kern="1200">
        <a:solidFill>
          <a:schemeClr val="tx1"/>
        </a:solidFill>
        <a:latin typeface="Times New Roman" panose="02020603050405020304"/>
        <a:ea typeface="+mn-ea"/>
      </a:defRPr>
    </a:lvl8pPr>
    <a:lvl9pPr marL="3657600" lvl="8" algn="l" defTabSz="914400">
      <a:defRPr sz="2400" kern="1200">
        <a:solidFill>
          <a:schemeClr val="tx1"/>
        </a:solidFill>
        <a:latin typeface="Times New Roman" panose="02020603050405020304"/>
        <a:ea typeface="+mn-e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t>单击此处编辑母版标题样式</a:t>
            </a:r>
            <a:endParaRPr lang="zh-CN"/>
          </a:p>
        </p:txBody>
      </p:sp>
      <p:sp>
        <p:nvSpPr>
          <p:cNvPr id="3" name="副标题 2"/>
          <p:cNvSpPr>
            <a:spLocks noGrp="1"/>
          </p:cNvSpPr>
          <p:nvPr>
            <p:ph type="subTitle" idx="1"/>
          </p:nvPr>
        </p:nvSpPr>
        <p:spPr>
          <a:xfrm>
            <a:off x="1371600" y="3886200"/>
            <a:ext cx="6400800" cy="1752600"/>
          </a:xfrm>
        </p:spPr>
        <p:txBody>
          <a:bodyPr/>
          <a:lstStyle>
            <a:lvl1pPr marL="0" lvl="0" indent="0" algn="ctr">
              <a:buNone/>
            </a:lvl1pPr>
            <a:lvl2pPr marL="457200" lvl="1" indent="0" algn="ctr">
              <a:buNone/>
            </a:lvl2pPr>
            <a:lvl3pPr marL="914400" lvl="2" indent="0" algn="ctr">
              <a:buNone/>
            </a:lvl3pPr>
            <a:lvl4pPr marL="1371600" lvl="3" indent="0" algn="ctr">
              <a:buNone/>
            </a:lvl4pPr>
            <a:lvl5pPr marL="1828800" lvl="4" indent="0" algn="ctr">
              <a:buNone/>
            </a:lvl5pPr>
            <a:lvl6pPr marL="2286000" lvl="5" indent="0" algn="ctr">
              <a:buNone/>
            </a:lvl6pPr>
            <a:lvl7pPr marL="2743200" lvl="6" indent="0" algn="ctr">
              <a:buNone/>
            </a:lvl7pPr>
            <a:lvl8pPr marL="3200400" lvl="7" indent="0" algn="ctr">
              <a:buNone/>
            </a:lvl8pPr>
            <a:lvl9pPr marL="3657600" lvl="8" indent="0" algn="ctr">
              <a:buNone/>
            </a:lvl9pPr>
          </a:lstStyle>
          <a:p>
            <a:r>
              <a:rPr lang="zh-CN"/>
              <a:t>单击此处编辑母版副标题样式</a:t>
            </a:r>
            <a:endParaRPr lang="zh-CN"/>
          </a:p>
        </p:txBody>
      </p:sp>
      <p:sp>
        <p:nvSpPr>
          <p:cNvPr id="4" name="Rectangle 2"/>
          <p:cNvSpPr>
            <a:spLocks noGrp="1" noChangeArrowheads="1"/>
          </p:cNvSpPr>
          <p:nvPr>
            <p:ph type="dt" idx="10"/>
          </p:nvPr>
        </p:nvSpPr>
        <p:spPr/>
        <p:txBody>
          <a:bodyPr/>
          <a:lstStyle/>
          <a:p>
            <a:endParaRPr lang="zh-CN"/>
          </a:p>
        </p:txBody>
      </p:sp>
      <p:sp>
        <p:nvSpPr>
          <p:cNvPr id="5" name="Rectangle 3"/>
          <p:cNvSpPr>
            <a:spLocks noGrp="1" noChangeArrowheads="1"/>
          </p:cNvSpPr>
          <p:nvPr>
            <p:ph type="ftr" idx="11"/>
          </p:nvPr>
        </p:nvSpPr>
        <p:spPr/>
        <p:txBody>
          <a:bodyPr/>
          <a:lstStyle/>
          <a:p>
            <a:endParaRPr lang="zh-CN"/>
          </a:p>
        </p:txBody>
      </p:sp>
      <p:sp>
        <p:nvSpPr>
          <p:cNvPr id="6" name="Rectangle 4"/>
          <p:cNvSpPr>
            <a:spLocks noGrp="1" noChangeArrowheads="1"/>
          </p:cNvSpPr>
          <p:nvPr>
            <p:ph type="sldNum" idx="12"/>
          </p:nvPr>
        </p:nvSpPr>
        <p:spPr/>
        <p:txBody>
          <a:bodyPr/>
          <a:lstStyle/>
          <a:p>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竖排文字">
    <p:spTree>
      <p:nvGrpSpPr>
        <p:cNvPr id="64" name=""/>
        <p:cNvGrpSpPr/>
        <p:nvPr/>
      </p:nvGrpSpPr>
      <p:grpSpPr>
        <a:xfrm>
          <a:off x="0" y="0"/>
          <a:ext cx="0" cy="0"/>
          <a:chOff x="0" y="0"/>
          <a:chExt cx="0" cy="0"/>
        </a:xfrm>
      </p:grpSpPr>
      <p:sp>
        <p:nvSpPr>
          <p:cNvPr id="65" name="标题 1"/>
          <p:cNvSpPr>
            <a:spLocks noGrp="1"/>
          </p:cNvSpPr>
          <p:nvPr>
            <p:ph type="title"/>
          </p:nvPr>
        </p:nvSpPr>
        <p:spPr/>
        <p:txBody>
          <a:bodyPr/>
          <a:lstStyle/>
          <a:p>
            <a:r>
              <a:rPr lang="zh-CN"/>
              <a:t>单击此处编辑母版标题样式</a:t>
            </a:r>
            <a:endParaRPr lang="zh-CN"/>
          </a:p>
        </p:txBody>
      </p:sp>
      <p:sp>
        <p:nvSpPr>
          <p:cNvPr id="66" name="竖排文字占位符 2"/>
          <p:cNvSpPr>
            <a:spLocks noGrp="1"/>
          </p:cNvSpPr>
          <p:nvPr>
            <p:ph type="body" idx="1"/>
          </p:nvPr>
        </p:nvSpPr>
        <p:spPr/>
        <p:txBody>
          <a:bodyPr vert="eaVert"/>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67" name="Rectangle 2"/>
          <p:cNvSpPr>
            <a:spLocks noGrp="1" noChangeArrowheads="1"/>
          </p:cNvSpPr>
          <p:nvPr>
            <p:ph type="dt" idx="10"/>
          </p:nvPr>
        </p:nvSpPr>
        <p:spPr/>
        <p:txBody>
          <a:bodyPr/>
          <a:lstStyle/>
          <a:p>
            <a:endParaRPr lang="zh-CN"/>
          </a:p>
        </p:txBody>
      </p:sp>
      <p:sp>
        <p:nvSpPr>
          <p:cNvPr id="68" name="Rectangle 3"/>
          <p:cNvSpPr>
            <a:spLocks noGrp="1" noChangeArrowheads="1"/>
          </p:cNvSpPr>
          <p:nvPr>
            <p:ph type="ftr" idx="11"/>
          </p:nvPr>
        </p:nvSpPr>
        <p:spPr/>
        <p:txBody>
          <a:bodyPr/>
          <a:lstStyle/>
          <a:p>
            <a:endParaRPr lang="zh-CN"/>
          </a:p>
        </p:txBody>
      </p:sp>
      <p:sp>
        <p:nvSpPr>
          <p:cNvPr id="69" name="Rectangle 4"/>
          <p:cNvSpPr>
            <a:spLocks noGrp="1" noChangeArrowheads="1"/>
          </p:cNvSpPr>
          <p:nvPr>
            <p:ph type="sldNum" idx="12"/>
          </p:nvPr>
        </p:nvSpPr>
        <p:spPr/>
        <p:txBody>
          <a:bodyPr/>
          <a:lstStyle/>
          <a:p>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垂直排列标题与文本">
    <p:spTree>
      <p:nvGrpSpPr>
        <p:cNvPr id="13" name=""/>
        <p:cNvGrpSpPr/>
        <p:nvPr/>
      </p:nvGrpSpPr>
      <p:grpSpPr>
        <a:xfrm>
          <a:off x="0" y="0"/>
          <a:ext cx="0" cy="0"/>
          <a:chOff x="0" y="0"/>
          <a:chExt cx="0" cy="0"/>
        </a:xfrm>
      </p:grpSpPr>
      <p:sp>
        <p:nvSpPr>
          <p:cNvPr id="14" name="竖排标题 1"/>
          <p:cNvSpPr>
            <a:spLocks noGrp="1"/>
          </p:cNvSpPr>
          <p:nvPr>
            <p:ph type="title"/>
          </p:nvPr>
        </p:nvSpPr>
        <p:spPr>
          <a:xfrm>
            <a:off x="6572250" y="457200"/>
            <a:ext cx="1885950" cy="5715000"/>
          </a:xfrm>
        </p:spPr>
        <p:txBody>
          <a:bodyPr vert="eaVert"/>
          <a:lstStyle/>
          <a:p>
            <a:r>
              <a:rPr lang="zh-CN"/>
              <a:t>单击此处编辑母版标题样式</a:t>
            </a:r>
            <a:endParaRPr lang="zh-CN"/>
          </a:p>
        </p:txBody>
      </p:sp>
      <p:sp>
        <p:nvSpPr>
          <p:cNvPr id="15" name="竖排文字占位符 2"/>
          <p:cNvSpPr>
            <a:spLocks noGrp="1"/>
          </p:cNvSpPr>
          <p:nvPr>
            <p:ph type="body" idx="1"/>
          </p:nvPr>
        </p:nvSpPr>
        <p:spPr>
          <a:xfrm>
            <a:off x="914400" y="457200"/>
            <a:ext cx="5505450" cy="5715000"/>
          </a:xfrm>
        </p:spPr>
        <p:txBody>
          <a:bodyPr vert="eaVert"/>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16" name="Rectangle 2"/>
          <p:cNvSpPr>
            <a:spLocks noGrp="1" noChangeArrowheads="1"/>
          </p:cNvSpPr>
          <p:nvPr>
            <p:ph type="dt" idx="10"/>
          </p:nvPr>
        </p:nvSpPr>
        <p:spPr/>
        <p:txBody>
          <a:bodyPr/>
          <a:lstStyle/>
          <a:p>
            <a:endParaRPr lang="zh-CN"/>
          </a:p>
        </p:txBody>
      </p:sp>
      <p:sp>
        <p:nvSpPr>
          <p:cNvPr id="17" name="Rectangle 3"/>
          <p:cNvSpPr>
            <a:spLocks noGrp="1" noChangeArrowheads="1"/>
          </p:cNvSpPr>
          <p:nvPr>
            <p:ph type="ftr" idx="11"/>
          </p:nvPr>
        </p:nvSpPr>
        <p:spPr/>
        <p:txBody>
          <a:bodyPr/>
          <a:lstStyle/>
          <a:p>
            <a:endParaRPr lang="zh-CN"/>
          </a:p>
        </p:txBody>
      </p:sp>
      <p:sp>
        <p:nvSpPr>
          <p:cNvPr id="18" name="Rectangle 4"/>
          <p:cNvSpPr>
            <a:spLocks noGrp="1" noChangeArrowheads="1"/>
          </p:cNvSpPr>
          <p:nvPr>
            <p:ph type="sldNum" idx="12"/>
          </p:nvPr>
        </p:nvSpPr>
        <p:spPr/>
        <p:txBody>
          <a:bodyPr/>
          <a:lstStyle/>
          <a:p>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7" name=""/>
        <p:cNvGrpSpPr/>
        <p:nvPr/>
      </p:nvGrpSpPr>
      <p:grpSpPr>
        <a:xfrm>
          <a:off x="0" y="0"/>
          <a:ext cx="0" cy="0"/>
          <a:chOff x="0" y="0"/>
          <a:chExt cx="0" cy="0"/>
        </a:xfrm>
      </p:grpSpPr>
      <p:sp>
        <p:nvSpPr>
          <p:cNvPr id="8" name="标题 1"/>
          <p:cNvSpPr>
            <a:spLocks noGrp="1"/>
          </p:cNvSpPr>
          <p:nvPr>
            <p:ph type="title"/>
          </p:nvPr>
        </p:nvSpPr>
        <p:spPr/>
        <p:txBody>
          <a:bodyPr/>
          <a:lstStyle/>
          <a:p>
            <a:endParaRPr lang="zh-CN"/>
          </a:p>
        </p:txBody>
      </p:sp>
      <p:sp>
        <p:nvSpPr>
          <p:cNvPr id="9" name="内容占位符 2"/>
          <p:cNvSpPr>
            <a:spLocks noGrp="1"/>
          </p:cNvSpPr>
          <p:nvPr>
            <p:ph idx="1"/>
          </p:nvPr>
        </p:nvSpPr>
        <p:spPr>
          <a:xfrm>
            <a:off x="914400" y="1676400"/>
            <a:ext cx="7543800" cy="4495800"/>
          </a:xfrm>
        </p:spPr>
        <p:txBody>
          <a:bodyPr/>
          <a:lstStyle>
            <a:lvl1pPr marL="457200" lvl="0" indent="-457200">
              <a:buFont typeface="Book Antiqua" panose="02040602050305030304"/>
              <a:buAutoNum type="arabicPeriod"/>
              <a:defRPr sz="2000" b="0"/>
            </a:lvl1pPr>
            <a:lvl2pPr marL="800100" lvl="1" indent="-342900">
              <a:buFont typeface="Book Antiqua" panose="02040602050305030304"/>
              <a:buAutoNum type="arabicPeriod"/>
              <a:defRPr sz="1800"/>
            </a:lvl2pPr>
            <a:lvl3pPr lvl="2">
              <a:defRPr sz="1800"/>
            </a:lvl3pPr>
            <a:lvl4pPr lvl="3">
              <a:defRPr sz="1600"/>
            </a:lvl4pPr>
            <a:lvl5pPr lvl="4">
              <a:defRPr sz="1400"/>
            </a:lvl5pPr>
          </a:lstStyle>
          <a:p>
            <a:pPr lvl="0"/>
            <a:r>
              <a:rPr lang="zh-CN"/>
              <a:t>单击此处编辑母版文本样式</a:t>
            </a:r>
            <a:endParaRPr lang="zh-CN"/>
          </a:p>
          <a:p>
            <a:pPr lvl="1"/>
            <a:r>
              <a:rPr lang="zh-CN"/>
              <a:t>第二级</a:t>
            </a:r>
            <a:endParaRPr lang="zh-CN"/>
          </a:p>
        </p:txBody>
      </p:sp>
      <p:sp>
        <p:nvSpPr>
          <p:cNvPr id="10" name="Rectangle 2"/>
          <p:cNvSpPr>
            <a:spLocks noGrp="1" noChangeArrowheads="1"/>
          </p:cNvSpPr>
          <p:nvPr>
            <p:ph type="dt" idx="10"/>
          </p:nvPr>
        </p:nvSpPr>
        <p:spPr/>
        <p:txBody>
          <a:bodyPr/>
          <a:lstStyle/>
          <a:p>
            <a:endParaRPr lang="zh-CN"/>
          </a:p>
        </p:txBody>
      </p:sp>
      <p:sp>
        <p:nvSpPr>
          <p:cNvPr id="11" name="Rectangle 3"/>
          <p:cNvSpPr>
            <a:spLocks noGrp="1" noChangeArrowheads="1"/>
          </p:cNvSpPr>
          <p:nvPr>
            <p:ph type="ftr" idx="11"/>
          </p:nvPr>
        </p:nvSpPr>
        <p:spPr/>
        <p:txBody>
          <a:bodyPr/>
          <a:lstStyle/>
          <a:p>
            <a:endParaRPr lang="zh-CN"/>
          </a:p>
        </p:txBody>
      </p:sp>
      <p:sp>
        <p:nvSpPr>
          <p:cNvPr id="12" name="Rectangle 4"/>
          <p:cNvSpPr>
            <a:spLocks noGrp="1" noChangeArrowheads="1"/>
          </p:cNvSpPr>
          <p:nvPr>
            <p:ph type="sldNum" idx="12"/>
          </p:nvPr>
        </p:nvSpPr>
        <p:spPr/>
        <p:txBody>
          <a:bodyPr/>
          <a:lstStyle/>
          <a:p>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9" name=""/>
        <p:cNvGrpSpPr/>
        <p:nvPr/>
      </p:nvGrpSpPr>
      <p:grpSpPr>
        <a:xfrm>
          <a:off x="0" y="0"/>
          <a:ext cx="0" cy="0"/>
          <a:chOff x="0" y="0"/>
          <a:chExt cx="0" cy="0"/>
        </a:xfrm>
      </p:grpSpPr>
      <p:sp>
        <p:nvSpPr>
          <p:cNvPr id="20" name="标题 1"/>
          <p:cNvSpPr>
            <a:spLocks noGrp="1"/>
          </p:cNvSpPr>
          <p:nvPr>
            <p:ph type="title"/>
          </p:nvPr>
        </p:nvSpPr>
        <p:spPr>
          <a:xfrm>
            <a:off x="722313" y="4406900"/>
            <a:ext cx="7772400" cy="1362075"/>
          </a:xfrm>
        </p:spPr>
        <p:txBody>
          <a:bodyPr anchor="t"/>
          <a:lstStyle>
            <a:lvl1pPr lvl="0" algn="l">
              <a:defRPr sz="4000" b="1"/>
            </a:lvl1pPr>
          </a:lstStyle>
          <a:p>
            <a:r>
              <a:rPr lang="zh-CN"/>
              <a:t>单击此处编辑母版标题样式</a:t>
            </a:r>
            <a:endParaRPr lang="zh-CN"/>
          </a:p>
        </p:txBody>
      </p:sp>
      <p:sp>
        <p:nvSpPr>
          <p:cNvPr id="21" name="文本占位符 2"/>
          <p:cNvSpPr>
            <a:spLocks noGrp="1"/>
          </p:cNvSpPr>
          <p:nvPr>
            <p:ph type="body" idx="1"/>
          </p:nvPr>
        </p:nvSpPr>
        <p:spPr>
          <a:xfrm>
            <a:off x="722313" y="2906713"/>
            <a:ext cx="7772400" cy="1500187"/>
          </a:xfrm>
        </p:spPr>
        <p:txBody>
          <a:bodyPr anchor="b"/>
          <a:lstStyle>
            <a:lvl1pPr marL="0" lvl="0" indent="0">
              <a:buNone/>
              <a:defRPr sz="2000"/>
            </a:lvl1pPr>
            <a:lvl2pPr marL="457200" lvl="1" indent="0">
              <a:buNone/>
              <a:defRPr sz="1800"/>
            </a:lvl2pPr>
            <a:lvl3pPr marL="914400" lvl="2" indent="0">
              <a:buNone/>
              <a:defRPr sz="1600"/>
            </a:lvl3pPr>
            <a:lvl4pPr marL="1371600" lvl="3" indent="0">
              <a:buNone/>
              <a:defRPr sz="1400"/>
            </a:lvl4pPr>
            <a:lvl5pPr marL="1828800" lvl="4" indent="0">
              <a:buNone/>
              <a:defRPr sz="1400"/>
            </a:lvl5pPr>
            <a:lvl6pPr marL="2286000" lvl="5" indent="0">
              <a:buNone/>
              <a:defRPr sz="1400"/>
            </a:lvl6pPr>
            <a:lvl7pPr marL="2743200" lvl="6" indent="0">
              <a:buNone/>
              <a:defRPr sz="1400"/>
            </a:lvl7pPr>
            <a:lvl8pPr marL="3200400" lvl="7" indent="0">
              <a:buNone/>
              <a:defRPr sz="1400"/>
            </a:lvl8pPr>
            <a:lvl9pPr marL="3657600" lvl="8" indent="0">
              <a:buNone/>
              <a:defRPr sz="1400"/>
            </a:lvl9pPr>
          </a:lstStyle>
          <a:p>
            <a:pPr lvl="0"/>
            <a:r>
              <a:rPr lang="zh-CN"/>
              <a:t>单击此处编辑母版文本样式</a:t>
            </a:r>
            <a:endParaRPr lang="zh-CN"/>
          </a:p>
        </p:txBody>
      </p:sp>
      <p:sp>
        <p:nvSpPr>
          <p:cNvPr id="22" name="Rectangle 2"/>
          <p:cNvSpPr>
            <a:spLocks noGrp="1" noChangeArrowheads="1"/>
          </p:cNvSpPr>
          <p:nvPr>
            <p:ph type="dt" idx="10"/>
          </p:nvPr>
        </p:nvSpPr>
        <p:spPr/>
        <p:txBody>
          <a:bodyPr/>
          <a:lstStyle/>
          <a:p>
            <a:endParaRPr lang="zh-CN"/>
          </a:p>
        </p:txBody>
      </p:sp>
      <p:sp>
        <p:nvSpPr>
          <p:cNvPr id="23" name="Rectangle 3"/>
          <p:cNvSpPr>
            <a:spLocks noGrp="1" noChangeArrowheads="1"/>
          </p:cNvSpPr>
          <p:nvPr>
            <p:ph type="ftr" idx="11"/>
          </p:nvPr>
        </p:nvSpPr>
        <p:spPr/>
        <p:txBody>
          <a:bodyPr/>
          <a:lstStyle/>
          <a:p>
            <a:endParaRPr lang="zh-CN"/>
          </a:p>
        </p:txBody>
      </p:sp>
      <p:sp>
        <p:nvSpPr>
          <p:cNvPr id="24" name="Rectangle 4"/>
          <p:cNvSpPr>
            <a:spLocks noGrp="1" noChangeArrowheads="1"/>
          </p:cNvSpPr>
          <p:nvPr>
            <p:ph type="sldNum" idx="12"/>
          </p:nvPr>
        </p:nvSpPr>
        <p:spPr/>
        <p:txBody>
          <a:bodyPr/>
          <a:lstStyle/>
          <a:p>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25" name=""/>
        <p:cNvGrpSpPr/>
        <p:nvPr/>
      </p:nvGrpSpPr>
      <p:grpSpPr>
        <a:xfrm>
          <a:off x="0" y="0"/>
          <a:ext cx="0" cy="0"/>
          <a:chOff x="0" y="0"/>
          <a:chExt cx="0" cy="0"/>
        </a:xfrm>
      </p:grpSpPr>
      <p:sp>
        <p:nvSpPr>
          <p:cNvPr id="26" name="标题 1"/>
          <p:cNvSpPr>
            <a:spLocks noGrp="1"/>
          </p:cNvSpPr>
          <p:nvPr>
            <p:ph type="title"/>
          </p:nvPr>
        </p:nvSpPr>
        <p:spPr/>
        <p:txBody>
          <a:bodyPr/>
          <a:lstStyle/>
          <a:p>
            <a:r>
              <a:rPr lang="zh-CN"/>
              <a:t>单击此处编辑母版标题样式</a:t>
            </a:r>
            <a:endParaRPr lang="zh-CN"/>
          </a:p>
        </p:txBody>
      </p:sp>
      <p:sp>
        <p:nvSpPr>
          <p:cNvPr id="27" name="内容占位符 2"/>
          <p:cNvSpPr>
            <a:spLocks noGrp="1"/>
          </p:cNvSpPr>
          <p:nvPr>
            <p:ph idx="1"/>
          </p:nvPr>
        </p:nvSpPr>
        <p:spPr>
          <a:xfrm>
            <a:off x="914400" y="1676400"/>
            <a:ext cx="3695700" cy="4495800"/>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28" name="内容占位符 3"/>
          <p:cNvSpPr>
            <a:spLocks noGrp="1"/>
          </p:cNvSpPr>
          <p:nvPr>
            <p:ph idx="2"/>
          </p:nvPr>
        </p:nvSpPr>
        <p:spPr>
          <a:xfrm>
            <a:off x="4762500" y="1676400"/>
            <a:ext cx="3695700" cy="4495800"/>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29" name="Rectangle 2"/>
          <p:cNvSpPr>
            <a:spLocks noGrp="1" noChangeArrowheads="1"/>
          </p:cNvSpPr>
          <p:nvPr>
            <p:ph type="dt" idx="10"/>
          </p:nvPr>
        </p:nvSpPr>
        <p:spPr/>
        <p:txBody>
          <a:bodyPr/>
          <a:lstStyle/>
          <a:p>
            <a:endParaRPr lang="zh-CN"/>
          </a:p>
        </p:txBody>
      </p:sp>
      <p:sp>
        <p:nvSpPr>
          <p:cNvPr id="30" name="Rectangle 3"/>
          <p:cNvSpPr>
            <a:spLocks noGrp="1" noChangeArrowheads="1"/>
          </p:cNvSpPr>
          <p:nvPr>
            <p:ph type="ftr" idx="11"/>
          </p:nvPr>
        </p:nvSpPr>
        <p:spPr/>
        <p:txBody>
          <a:bodyPr/>
          <a:lstStyle/>
          <a:p>
            <a:endParaRPr lang="zh-CN"/>
          </a:p>
        </p:txBody>
      </p:sp>
      <p:sp>
        <p:nvSpPr>
          <p:cNvPr id="31" name="Rectangle 4"/>
          <p:cNvSpPr>
            <a:spLocks noGrp="1" noChangeArrowheads="1"/>
          </p:cNvSpPr>
          <p:nvPr>
            <p:ph type="sldNum" idx="12"/>
          </p:nvPr>
        </p:nvSpPr>
        <p:spPr/>
        <p:txBody>
          <a:bodyPr/>
          <a:lstStyle/>
          <a:p>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32" name=""/>
        <p:cNvGrpSpPr/>
        <p:nvPr/>
      </p:nvGrpSpPr>
      <p:grpSpPr>
        <a:xfrm>
          <a:off x="0" y="0"/>
          <a:ext cx="0" cy="0"/>
          <a:chOff x="0" y="0"/>
          <a:chExt cx="0" cy="0"/>
        </a:xfrm>
      </p:grpSpPr>
      <p:sp>
        <p:nvSpPr>
          <p:cNvPr id="33" name="标题 1"/>
          <p:cNvSpPr>
            <a:spLocks noGrp="1"/>
          </p:cNvSpPr>
          <p:nvPr>
            <p:ph type="title"/>
          </p:nvPr>
        </p:nvSpPr>
        <p:spPr>
          <a:xfrm>
            <a:off x="457200" y="274638"/>
            <a:ext cx="8229600" cy="1143000"/>
          </a:xfrm>
        </p:spPr>
        <p:txBody>
          <a:bodyPr/>
          <a:lstStyle/>
          <a:p>
            <a:r>
              <a:rPr lang="zh-CN"/>
              <a:t>单击此处编辑母版标题样式</a:t>
            </a:r>
            <a:endParaRPr lang="zh-CN"/>
          </a:p>
        </p:txBody>
      </p:sp>
      <p:sp>
        <p:nvSpPr>
          <p:cNvPr id="34" name="文本占位符 2"/>
          <p:cNvSpPr>
            <a:spLocks noGrp="1"/>
          </p:cNvSpPr>
          <p:nvPr>
            <p:ph type="body" idx="1"/>
          </p:nvPr>
        </p:nvSpPr>
        <p:spPr>
          <a:xfrm>
            <a:off x="457200" y="1535113"/>
            <a:ext cx="4040188"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endParaRPr lang="zh-CN"/>
          </a:p>
        </p:txBody>
      </p:sp>
      <p:sp>
        <p:nvSpPr>
          <p:cNvPr id="35" name="内容占位符 3"/>
          <p:cNvSpPr>
            <a:spLocks noGrp="1"/>
          </p:cNvSpPr>
          <p:nvPr>
            <p:ph idx="2"/>
          </p:nvPr>
        </p:nvSpPr>
        <p:spPr>
          <a:xfrm>
            <a:off x="457200" y="2174875"/>
            <a:ext cx="4040188"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36" name="文本占位符 4"/>
          <p:cNvSpPr>
            <a:spLocks noGrp="1"/>
          </p:cNvSpPr>
          <p:nvPr>
            <p:ph type="body" idx="3"/>
          </p:nvPr>
        </p:nvSpPr>
        <p:spPr>
          <a:xfrm>
            <a:off x="4645025" y="1535113"/>
            <a:ext cx="4041775"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endParaRPr lang="zh-CN"/>
          </a:p>
        </p:txBody>
      </p:sp>
      <p:sp>
        <p:nvSpPr>
          <p:cNvPr id="37" name="内容占位符 5"/>
          <p:cNvSpPr>
            <a:spLocks noGrp="1"/>
          </p:cNvSpPr>
          <p:nvPr>
            <p:ph idx="4"/>
          </p:nvPr>
        </p:nvSpPr>
        <p:spPr>
          <a:xfrm>
            <a:off x="4645025" y="2174875"/>
            <a:ext cx="4041775"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38" name="Rectangle 2"/>
          <p:cNvSpPr>
            <a:spLocks noGrp="1" noChangeArrowheads="1"/>
          </p:cNvSpPr>
          <p:nvPr>
            <p:ph type="dt" idx="10"/>
          </p:nvPr>
        </p:nvSpPr>
        <p:spPr/>
        <p:txBody>
          <a:bodyPr/>
          <a:lstStyle/>
          <a:p>
            <a:endParaRPr lang="zh-CN"/>
          </a:p>
        </p:txBody>
      </p:sp>
      <p:sp>
        <p:nvSpPr>
          <p:cNvPr id="39" name="Rectangle 3"/>
          <p:cNvSpPr>
            <a:spLocks noGrp="1" noChangeArrowheads="1"/>
          </p:cNvSpPr>
          <p:nvPr>
            <p:ph type="ftr" idx="11"/>
          </p:nvPr>
        </p:nvSpPr>
        <p:spPr/>
        <p:txBody>
          <a:bodyPr/>
          <a:lstStyle/>
          <a:p>
            <a:endParaRPr lang="zh-CN"/>
          </a:p>
        </p:txBody>
      </p:sp>
      <p:sp>
        <p:nvSpPr>
          <p:cNvPr id="40" name="Rectangle 4"/>
          <p:cNvSpPr>
            <a:spLocks noGrp="1" noChangeArrowheads="1"/>
          </p:cNvSpPr>
          <p:nvPr>
            <p:ph type="sldNum" idx="12"/>
          </p:nvPr>
        </p:nvSpPr>
        <p:spPr/>
        <p:txBody>
          <a:bodyPr/>
          <a:lstStyle/>
          <a:p>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41" name=""/>
        <p:cNvGrpSpPr/>
        <p:nvPr/>
      </p:nvGrpSpPr>
      <p:grpSpPr>
        <a:xfrm>
          <a:off x="0" y="0"/>
          <a:ext cx="0" cy="0"/>
          <a:chOff x="0" y="0"/>
          <a:chExt cx="0" cy="0"/>
        </a:xfrm>
      </p:grpSpPr>
      <p:sp>
        <p:nvSpPr>
          <p:cNvPr id="42" name="标题 1"/>
          <p:cNvSpPr>
            <a:spLocks noGrp="1"/>
          </p:cNvSpPr>
          <p:nvPr>
            <p:ph type="title"/>
          </p:nvPr>
        </p:nvSpPr>
        <p:spPr/>
        <p:txBody>
          <a:bodyPr/>
          <a:lstStyle/>
          <a:p>
            <a:r>
              <a:rPr lang="zh-CN"/>
              <a:t>单击此处编辑母版标题样式</a:t>
            </a:r>
            <a:endParaRPr lang="zh-CN"/>
          </a:p>
        </p:txBody>
      </p:sp>
      <p:sp>
        <p:nvSpPr>
          <p:cNvPr id="43" name="Rectangle 2"/>
          <p:cNvSpPr>
            <a:spLocks noGrp="1" noChangeArrowheads="1"/>
          </p:cNvSpPr>
          <p:nvPr>
            <p:ph type="dt" idx="10"/>
          </p:nvPr>
        </p:nvSpPr>
        <p:spPr/>
        <p:txBody>
          <a:bodyPr/>
          <a:lstStyle/>
          <a:p>
            <a:endParaRPr lang="zh-CN"/>
          </a:p>
        </p:txBody>
      </p:sp>
      <p:sp>
        <p:nvSpPr>
          <p:cNvPr id="44" name="Rectangle 3"/>
          <p:cNvSpPr>
            <a:spLocks noGrp="1" noChangeArrowheads="1"/>
          </p:cNvSpPr>
          <p:nvPr>
            <p:ph type="ftr" idx="11"/>
          </p:nvPr>
        </p:nvSpPr>
        <p:spPr/>
        <p:txBody>
          <a:bodyPr/>
          <a:lstStyle/>
          <a:p>
            <a:endParaRPr lang="zh-CN"/>
          </a:p>
        </p:txBody>
      </p:sp>
      <p:sp>
        <p:nvSpPr>
          <p:cNvPr id="45" name="Rectangle 4"/>
          <p:cNvSpPr>
            <a:spLocks noGrp="1" noChangeArrowheads="1"/>
          </p:cNvSpPr>
          <p:nvPr>
            <p:ph type="sldNum" idx="12"/>
          </p:nvPr>
        </p:nvSpPr>
        <p:spPr/>
        <p:txBody>
          <a:bodyPr/>
          <a:lstStyle/>
          <a:p>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46" name=""/>
        <p:cNvGrpSpPr/>
        <p:nvPr/>
      </p:nvGrpSpPr>
      <p:grpSpPr>
        <a:xfrm>
          <a:off x="0" y="0"/>
          <a:ext cx="0" cy="0"/>
          <a:chOff x="0" y="0"/>
          <a:chExt cx="0" cy="0"/>
        </a:xfrm>
      </p:grpSpPr>
      <p:sp>
        <p:nvSpPr>
          <p:cNvPr id="47" name="Rectangle 2"/>
          <p:cNvSpPr>
            <a:spLocks noGrp="1" noChangeArrowheads="1"/>
          </p:cNvSpPr>
          <p:nvPr>
            <p:ph type="dt" idx="10"/>
          </p:nvPr>
        </p:nvSpPr>
        <p:spPr/>
        <p:txBody>
          <a:bodyPr/>
          <a:lstStyle/>
          <a:p>
            <a:endParaRPr lang="zh-CN"/>
          </a:p>
        </p:txBody>
      </p:sp>
      <p:sp>
        <p:nvSpPr>
          <p:cNvPr id="48" name="Rectangle 3"/>
          <p:cNvSpPr>
            <a:spLocks noGrp="1" noChangeArrowheads="1"/>
          </p:cNvSpPr>
          <p:nvPr>
            <p:ph type="ftr" idx="11"/>
          </p:nvPr>
        </p:nvSpPr>
        <p:spPr/>
        <p:txBody>
          <a:bodyPr/>
          <a:lstStyle/>
          <a:p>
            <a:endParaRPr lang="zh-CN"/>
          </a:p>
        </p:txBody>
      </p:sp>
      <p:sp>
        <p:nvSpPr>
          <p:cNvPr id="49" name="Rectangle 4"/>
          <p:cNvSpPr>
            <a:spLocks noGrp="1" noChangeArrowheads="1"/>
          </p:cNvSpPr>
          <p:nvPr>
            <p:ph type="sldNum" idx="12"/>
          </p:nvPr>
        </p:nvSpPr>
        <p:spPr/>
        <p:txBody>
          <a:bodyPr/>
          <a:lstStyle/>
          <a:p>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内容与标题">
    <p:spTree>
      <p:nvGrpSpPr>
        <p:cNvPr id="50" name=""/>
        <p:cNvGrpSpPr/>
        <p:nvPr/>
      </p:nvGrpSpPr>
      <p:grpSpPr>
        <a:xfrm>
          <a:off x="0" y="0"/>
          <a:ext cx="0" cy="0"/>
          <a:chOff x="0" y="0"/>
          <a:chExt cx="0" cy="0"/>
        </a:xfrm>
      </p:grpSpPr>
      <p:sp>
        <p:nvSpPr>
          <p:cNvPr id="51" name="标题 1"/>
          <p:cNvSpPr>
            <a:spLocks noGrp="1"/>
          </p:cNvSpPr>
          <p:nvPr>
            <p:ph type="title"/>
          </p:nvPr>
        </p:nvSpPr>
        <p:spPr>
          <a:xfrm>
            <a:off x="457200" y="273050"/>
            <a:ext cx="3008313" cy="1162050"/>
          </a:xfrm>
        </p:spPr>
        <p:txBody>
          <a:bodyPr anchor="b"/>
          <a:lstStyle>
            <a:lvl1pPr lvl="0" algn="l">
              <a:defRPr sz="2000" b="1"/>
            </a:lvl1pPr>
          </a:lstStyle>
          <a:p>
            <a:r>
              <a:rPr lang="zh-CN"/>
              <a:t>单击此处编辑母版标题样式</a:t>
            </a:r>
            <a:endParaRPr lang="zh-CN"/>
          </a:p>
        </p:txBody>
      </p:sp>
      <p:sp>
        <p:nvSpPr>
          <p:cNvPr id="52" name="内容占位符 2"/>
          <p:cNvSpPr>
            <a:spLocks noGrp="1"/>
          </p:cNvSpPr>
          <p:nvPr>
            <p:ph idx="1"/>
          </p:nvPr>
        </p:nvSpPr>
        <p:spPr>
          <a:xfrm>
            <a:off x="3575050" y="273050"/>
            <a:ext cx="5111750" cy="5853113"/>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53" name="文本占位符 3"/>
          <p:cNvSpPr>
            <a:spLocks noGrp="1"/>
          </p:cNvSpPr>
          <p:nvPr>
            <p:ph type="body" idx="2"/>
          </p:nvPr>
        </p:nvSpPr>
        <p:spPr>
          <a:xfrm>
            <a:off x="457200" y="1435100"/>
            <a:ext cx="3008313" cy="4691063"/>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endParaRPr lang="zh-CN"/>
          </a:p>
        </p:txBody>
      </p:sp>
      <p:sp>
        <p:nvSpPr>
          <p:cNvPr id="54" name="Rectangle 2"/>
          <p:cNvSpPr>
            <a:spLocks noGrp="1" noChangeArrowheads="1"/>
          </p:cNvSpPr>
          <p:nvPr>
            <p:ph type="dt" idx="10"/>
          </p:nvPr>
        </p:nvSpPr>
        <p:spPr/>
        <p:txBody>
          <a:bodyPr/>
          <a:lstStyle/>
          <a:p>
            <a:endParaRPr lang="zh-CN"/>
          </a:p>
        </p:txBody>
      </p:sp>
      <p:sp>
        <p:nvSpPr>
          <p:cNvPr id="55" name="Rectangle 3"/>
          <p:cNvSpPr>
            <a:spLocks noGrp="1" noChangeArrowheads="1"/>
          </p:cNvSpPr>
          <p:nvPr>
            <p:ph type="ftr" idx="11"/>
          </p:nvPr>
        </p:nvSpPr>
        <p:spPr/>
        <p:txBody>
          <a:bodyPr/>
          <a:lstStyle/>
          <a:p>
            <a:endParaRPr lang="zh-CN"/>
          </a:p>
        </p:txBody>
      </p:sp>
      <p:sp>
        <p:nvSpPr>
          <p:cNvPr id="56" name="Rectangle 4"/>
          <p:cNvSpPr>
            <a:spLocks noGrp="1" noChangeArrowheads="1"/>
          </p:cNvSpPr>
          <p:nvPr>
            <p:ph type="sldNum" idx="12"/>
          </p:nvPr>
        </p:nvSpPr>
        <p:spPr/>
        <p:txBody>
          <a:bodyPr/>
          <a:lstStyle/>
          <a:p>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与标题">
    <p:spTree>
      <p:nvGrpSpPr>
        <p:cNvPr id="57" name=""/>
        <p:cNvGrpSpPr/>
        <p:nvPr/>
      </p:nvGrpSpPr>
      <p:grpSpPr>
        <a:xfrm>
          <a:off x="0" y="0"/>
          <a:ext cx="0" cy="0"/>
          <a:chOff x="0" y="0"/>
          <a:chExt cx="0" cy="0"/>
        </a:xfrm>
      </p:grpSpPr>
      <p:sp>
        <p:nvSpPr>
          <p:cNvPr id="58" name="标题 1"/>
          <p:cNvSpPr>
            <a:spLocks noGrp="1"/>
          </p:cNvSpPr>
          <p:nvPr>
            <p:ph type="title"/>
          </p:nvPr>
        </p:nvSpPr>
        <p:spPr>
          <a:xfrm>
            <a:off x="1792288" y="4800600"/>
            <a:ext cx="5486400" cy="566738"/>
          </a:xfrm>
        </p:spPr>
        <p:txBody>
          <a:bodyPr anchor="b"/>
          <a:lstStyle>
            <a:lvl1pPr lvl="0" algn="l">
              <a:defRPr sz="2000" b="1"/>
            </a:lvl1pPr>
          </a:lstStyle>
          <a:p>
            <a:r>
              <a:rPr lang="zh-CN"/>
              <a:t>单击此处编辑母版标题样式</a:t>
            </a:r>
            <a:endParaRPr lang="zh-CN"/>
          </a:p>
        </p:txBody>
      </p:sp>
      <p:sp>
        <p:nvSpPr>
          <p:cNvPr id="59" name="图片占位符 2"/>
          <p:cNvSpPr>
            <a:spLocks noGrp="1"/>
          </p:cNvSpPr>
          <p:nvPr>
            <p:ph type="pic" idx="1"/>
          </p:nvPr>
        </p:nvSpPr>
        <p:spPr>
          <a:xfrm>
            <a:off x="1792288" y="612775"/>
            <a:ext cx="5486400" cy="4114800"/>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pPr lvl="0"/>
            <a:endParaRPr lang="zh-CN"/>
          </a:p>
        </p:txBody>
      </p:sp>
      <p:sp>
        <p:nvSpPr>
          <p:cNvPr id="60" name="文本占位符 3"/>
          <p:cNvSpPr>
            <a:spLocks noGrp="1"/>
          </p:cNvSpPr>
          <p:nvPr>
            <p:ph type="body" idx="2"/>
          </p:nvPr>
        </p:nvSpPr>
        <p:spPr>
          <a:xfrm>
            <a:off x="1792288" y="5367338"/>
            <a:ext cx="5486400" cy="804862"/>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endParaRPr lang="zh-CN"/>
          </a:p>
        </p:txBody>
      </p:sp>
      <p:sp>
        <p:nvSpPr>
          <p:cNvPr id="61" name="Rectangle 2"/>
          <p:cNvSpPr>
            <a:spLocks noGrp="1" noChangeArrowheads="1"/>
          </p:cNvSpPr>
          <p:nvPr>
            <p:ph type="dt" idx="10"/>
          </p:nvPr>
        </p:nvSpPr>
        <p:spPr/>
        <p:txBody>
          <a:bodyPr/>
          <a:lstStyle/>
          <a:p>
            <a:endParaRPr lang="zh-CN"/>
          </a:p>
        </p:txBody>
      </p:sp>
      <p:sp>
        <p:nvSpPr>
          <p:cNvPr id="62" name="Rectangle 3"/>
          <p:cNvSpPr>
            <a:spLocks noGrp="1" noChangeArrowheads="1"/>
          </p:cNvSpPr>
          <p:nvPr>
            <p:ph type="ftr" idx="11"/>
          </p:nvPr>
        </p:nvSpPr>
        <p:spPr/>
        <p:txBody>
          <a:bodyPr/>
          <a:lstStyle/>
          <a:p>
            <a:endParaRPr lang="zh-CN"/>
          </a:p>
        </p:txBody>
      </p:sp>
      <p:sp>
        <p:nvSpPr>
          <p:cNvPr id="63" name="Rectangle 4"/>
          <p:cNvSpPr>
            <a:spLocks noGrp="1" noChangeArrowheads="1"/>
          </p:cNvSpPr>
          <p:nvPr>
            <p:ph type="sldNum" idx="12"/>
          </p:nvPr>
        </p:nvSpPr>
        <p:spPr/>
        <p:txBody>
          <a:bodyPr/>
          <a:lstStyle/>
          <a:p>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a:spLocks noGrp="1" noChangeArrowheads="1"/>
          </p:cNvSpPr>
          <p:nvPr>
            <p:ph type="dt" idx="2"/>
          </p:nvPr>
        </p:nvSpPr>
        <p:spPr>
          <a:xfrm>
            <a:off x="914400" y="6400800"/>
            <a:ext cx="1905000" cy="457200"/>
          </a:xfrm>
          <a:prstGeom prst="rect">
            <a:avLst/>
          </a:prstGeom>
          <a:noFill/>
          <a:ln>
            <a:noFill/>
          </a:ln>
        </p:spPr>
        <p:txBody>
          <a:bodyPr vert="horz" wrap="none" lIns="92075" tIns="46038" rIns="92075" bIns="46038" numCol="1" anchor="ctr" anchorCtr="0"/>
          <a:lstStyle>
            <a:lvl1pPr lvl="0">
              <a:defRPr sz="1400">
                <a:latin typeface="Times New Roman" panose="02020603050405020304"/>
                <a:ea typeface="宋体" panose="02010600030101010101" pitchFamily="2" charset="-122"/>
              </a:defRPr>
            </a:lvl1pPr>
          </a:lstStyle>
          <a:p>
            <a:endParaRPr lang="zh-CN"/>
          </a:p>
        </p:txBody>
      </p:sp>
      <p:sp>
        <p:nvSpPr>
          <p:cNvPr id="3" name="Rectangle 3"/>
          <p:cNvSpPr>
            <a:spLocks noGrp="1" noChangeArrowheads="1"/>
          </p:cNvSpPr>
          <p:nvPr>
            <p:ph type="ftr" idx="3"/>
          </p:nvPr>
        </p:nvSpPr>
        <p:spPr>
          <a:xfrm>
            <a:off x="3124200" y="6400800"/>
            <a:ext cx="2895600" cy="457200"/>
          </a:xfrm>
          <a:prstGeom prst="rect">
            <a:avLst/>
          </a:prstGeom>
          <a:noFill/>
          <a:ln>
            <a:noFill/>
          </a:ln>
        </p:spPr>
        <p:txBody>
          <a:bodyPr vert="horz" wrap="none" lIns="92075" tIns="46038" rIns="92075" bIns="46038" numCol="1" anchor="ctr" anchorCtr="0"/>
          <a:lstStyle>
            <a:lvl1pPr lvl="0" algn="ctr">
              <a:defRPr sz="1400">
                <a:latin typeface="Times New Roman" panose="02020603050405020304"/>
                <a:ea typeface="宋体" panose="02010600030101010101" pitchFamily="2" charset="-122"/>
              </a:defRPr>
            </a:lvl1pPr>
          </a:lstStyle>
          <a:p>
            <a:endParaRPr lang="zh-CN"/>
          </a:p>
        </p:txBody>
      </p:sp>
      <p:sp>
        <p:nvSpPr>
          <p:cNvPr id="4" name="Rectangle 4"/>
          <p:cNvSpPr>
            <a:spLocks noGrp="1" noChangeArrowheads="1"/>
          </p:cNvSpPr>
          <p:nvPr>
            <p:ph type="sldNum" idx="4"/>
          </p:nvPr>
        </p:nvSpPr>
        <p:spPr>
          <a:xfrm>
            <a:off x="6553200" y="6400800"/>
            <a:ext cx="1905000" cy="457200"/>
          </a:xfrm>
          <a:prstGeom prst="rect">
            <a:avLst/>
          </a:prstGeom>
          <a:noFill/>
          <a:ln>
            <a:noFill/>
          </a:ln>
        </p:spPr>
        <p:txBody>
          <a:bodyPr vert="horz" wrap="none" lIns="92075" tIns="46038" rIns="92075" bIns="46038" numCol="1" anchor="ctr" anchorCtr="0"/>
          <a:lstStyle>
            <a:lvl1pPr lvl="0" algn="r">
              <a:defRPr sz="1400">
                <a:latin typeface="Times New Roman" panose="02020603050405020304"/>
                <a:ea typeface="宋体" panose="02010600030101010101" pitchFamily="2" charset="-122"/>
              </a:defRPr>
            </a:lvl1pPr>
          </a:lstStyle>
          <a:p>
            <a:endParaRPr lang="zh-CN"/>
          </a:p>
        </p:txBody>
      </p:sp>
      <p:sp>
        <p:nvSpPr>
          <p:cNvPr id="5" name="Rectangle 5"/>
          <p:cNvSpPr>
            <a:spLocks noGrp="1" noChangeArrowheads="1"/>
          </p:cNvSpPr>
          <p:nvPr>
            <p:ph type="title" idx="4294967295"/>
          </p:nvPr>
        </p:nvSpPr>
        <p:spPr>
          <a:xfrm>
            <a:off x="914400" y="457200"/>
            <a:ext cx="7543800" cy="914400"/>
          </a:xfrm>
          <a:prstGeom prst="rect">
            <a:avLst/>
          </a:prstGeom>
          <a:noFill/>
          <a:ln>
            <a:noFill/>
          </a:ln>
        </p:spPr>
        <p:txBody>
          <a:bodyPr vert="horz" wrap="square" lIns="92075" tIns="46038" rIns="92075" bIns="46038" numCol="1" anchor="ctr" anchorCtr="0"/>
          <a:lstStyle/>
          <a:p>
            <a:pPr lvl="0"/>
            <a:r>
              <a:rPr lang="en-US"/>
              <a:t>Click to edit Master title style</a:t>
            </a:r>
            <a:endParaRPr lang="en-US"/>
          </a:p>
        </p:txBody>
      </p:sp>
      <p:sp>
        <p:nvSpPr>
          <p:cNvPr id="6" name="Rectangle 6"/>
          <p:cNvSpPr>
            <a:spLocks noGrp="1" noChangeArrowheads="1"/>
          </p:cNvSpPr>
          <p:nvPr>
            <p:ph type="body" idx="9"/>
          </p:nvPr>
        </p:nvSpPr>
        <p:spPr>
          <a:xfrm>
            <a:off x="914400" y="1676400"/>
            <a:ext cx="7543800" cy="4495800"/>
          </a:xfrm>
          <a:prstGeom prst="rect">
            <a:avLst/>
          </a:prstGeom>
          <a:noFill/>
          <a:ln>
            <a:noFill/>
          </a:ln>
        </p:spPr>
        <p:txBody>
          <a:bodyPr vert="horz" wrap="square" lIns="92075" tIns="46038" rIns="92075" bIns="46038" numCol="1"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13"/>
          <p:cNvSpPr>
            <a:spLocks noChangeArrowheads="1"/>
          </p:cNvSpPr>
          <p:nvPr/>
        </p:nvSpPr>
        <p:spPr>
          <a:xfrm>
            <a:off x="288925" y="425450"/>
            <a:ext cx="8574088" cy="1173163"/>
          </a:xfrm>
          <a:prstGeom prst="rect">
            <a:avLst/>
          </a:prstGeom>
          <a:noFill/>
          <a:ln>
            <a:noFill/>
          </a:ln>
        </p:spPr>
        <p:txBody>
          <a:bodyPr wrap="none" anchor="ctr"/>
          <a:lstStyle>
            <a:lvl1pPr lvl="0">
              <a:defRPr sz="2400">
                <a:solidFill>
                  <a:schemeClr val="tx1"/>
                </a:solidFill>
                <a:latin typeface="Times New Roman" panose="02020603050405020304"/>
              </a:defRPr>
            </a:lvl1pPr>
            <a:lvl2pPr marL="742950" lvl="1" indent="-285750">
              <a:defRPr sz="2400">
                <a:solidFill>
                  <a:schemeClr val="tx1"/>
                </a:solidFill>
                <a:latin typeface="Times New Roman" panose="02020603050405020304"/>
              </a:defRPr>
            </a:lvl2pPr>
            <a:lvl3pPr marL="1143000" lvl="2" indent="-228600">
              <a:defRPr sz="2400">
                <a:solidFill>
                  <a:schemeClr val="tx1"/>
                </a:solidFill>
                <a:latin typeface="Times New Roman" panose="02020603050405020304"/>
              </a:defRPr>
            </a:lvl3pPr>
            <a:lvl4pPr marL="1600200" lvl="3" indent="-228600">
              <a:defRPr sz="2400">
                <a:solidFill>
                  <a:schemeClr val="tx1"/>
                </a:solidFill>
                <a:latin typeface="Times New Roman" panose="02020603050405020304"/>
              </a:defRPr>
            </a:lvl4pPr>
            <a:lvl5pPr marL="2057400" lvl="4" indent="-228600">
              <a:defRPr sz="2400">
                <a:solidFill>
                  <a:schemeClr val="tx1"/>
                </a:solidFill>
                <a:latin typeface="Times New Roman" panose="02020603050405020304"/>
              </a:defRPr>
            </a:lvl5pPr>
            <a:lvl6pPr marL="2514600" lvl="5" indent="-228600">
              <a:spcBef>
                <a:spcPct val="0"/>
              </a:spcBef>
              <a:spcAft>
                <a:spcPct val="0"/>
              </a:spcAft>
              <a:defRPr sz="2400">
                <a:solidFill>
                  <a:schemeClr val="tx1"/>
                </a:solidFill>
                <a:latin typeface="Times New Roman" panose="02020603050405020304"/>
              </a:defRPr>
            </a:lvl6pPr>
            <a:lvl7pPr marL="2971800" lvl="6" indent="-228600">
              <a:spcBef>
                <a:spcPct val="0"/>
              </a:spcBef>
              <a:spcAft>
                <a:spcPct val="0"/>
              </a:spcAft>
              <a:defRPr sz="2400">
                <a:solidFill>
                  <a:schemeClr val="tx1"/>
                </a:solidFill>
                <a:latin typeface="Times New Roman" panose="02020603050405020304"/>
              </a:defRPr>
            </a:lvl7pPr>
            <a:lvl8pPr marL="3429000" lvl="7" indent="-228600">
              <a:spcBef>
                <a:spcPct val="0"/>
              </a:spcBef>
              <a:spcAft>
                <a:spcPct val="0"/>
              </a:spcAft>
              <a:defRPr sz="2400">
                <a:solidFill>
                  <a:schemeClr val="tx1"/>
                </a:solidFill>
                <a:latin typeface="Times New Roman" panose="02020603050405020304"/>
              </a:defRPr>
            </a:lvl8pPr>
            <a:lvl9pPr marL="3886200" lvl="8" indent="-228600">
              <a:spcBef>
                <a:spcPct val="0"/>
              </a:spcBef>
              <a:spcAft>
                <a:spcPct val="0"/>
              </a:spcAft>
              <a:defRPr sz="2400">
                <a:solidFill>
                  <a:schemeClr val="tx1"/>
                </a:solidFill>
                <a:latin typeface="Times New Roman" panose="02020603050405020304"/>
              </a:defRPr>
            </a:lvl9pPr>
          </a:lstStyle>
          <a:p>
            <a:endParaRPr lang="zh-CN">
              <a:ea typeface="宋体" panose="02010600030101010101" pitchFamily="2" charset="-122"/>
            </a:endParaRPr>
          </a:p>
        </p:txBody>
      </p:sp>
      <p:sp>
        <p:nvSpPr>
          <p:cNvPr id="8" name="Rectangle 14"/>
          <p:cNvSpPr>
            <a:spLocks noChangeArrowheads="1"/>
          </p:cNvSpPr>
          <p:nvPr/>
        </p:nvSpPr>
        <p:spPr>
          <a:xfrm>
            <a:off x="4191000" y="6477000"/>
            <a:ext cx="390525" cy="304800"/>
          </a:xfrm>
          <a:prstGeom prst="rect">
            <a:avLst/>
          </a:prstGeom>
          <a:noFill/>
          <a:ln>
            <a:noFill/>
          </a:ln>
        </p:spPr>
        <p:txBody>
          <a:bodyPr wrap="none" lIns="92075" tIns="46038" rIns="92075" bIns="46038">
            <a:spAutoFit/>
          </a:bodyPr>
          <a:lstStyle>
            <a:lvl1pPr lvl="0">
              <a:defRPr sz="2400">
                <a:solidFill>
                  <a:schemeClr val="tx1"/>
                </a:solidFill>
                <a:latin typeface="Times New Roman" panose="02020603050405020304"/>
              </a:defRPr>
            </a:lvl1pPr>
            <a:lvl2pPr marL="742950" lvl="1" indent="-285750">
              <a:defRPr sz="2400">
                <a:solidFill>
                  <a:schemeClr val="tx1"/>
                </a:solidFill>
                <a:latin typeface="Times New Roman" panose="02020603050405020304"/>
              </a:defRPr>
            </a:lvl2pPr>
            <a:lvl3pPr marL="1143000" lvl="2" indent="-228600">
              <a:defRPr sz="2400">
                <a:solidFill>
                  <a:schemeClr val="tx1"/>
                </a:solidFill>
                <a:latin typeface="Times New Roman" panose="02020603050405020304"/>
              </a:defRPr>
            </a:lvl3pPr>
            <a:lvl4pPr marL="1600200" lvl="3" indent="-228600">
              <a:defRPr sz="2400">
                <a:solidFill>
                  <a:schemeClr val="tx1"/>
                </a:solidFill>
                <a:latin typeface="Times New Roman" panose="02020603050405020304"/>
              </a:defRPr>
            </a:lvl4pPr>
            <a:lvl5pPr marL="2057400" lvl="4" indent="-228600">
              <a:defRPr sz="2400">
                <a:solidFill>
                  <a:schemeClr val="tx1"/>
                </a:solidFill>
                <a:latin typeface="Times New Roman" panose="02020603050405020304"/>
              </a:defRPr>
            </a:lvl5pPr>
            <a:lvl6pPr marL="2514600" lvl="5" indent="-228600">
              <a:spcBef>
                <a:spcPct val="0"/>
              </a:spcBef>
              <a:spcAft>
                <a:spcPct val="0"/>
              </a:spcAft>
              <a:defRPr sz="2400">
                <a:solidFill>
                  <a:schemeClr val="tx1"/>
                </a:solidFill>
                <a:latin typeface="Times New Roman" panose="02020603050405020304"/>
              </a:defRPr>
            </a:lvl6pPr>
            <a:lvl7pPr marL="2971800" lvl="6" indent="-228600">
              <a:spcBef>
                <a:spcPct val="0"/>
              </a:spcBef>
              <a:spcAft>
                <a:spcPct val="0"/>
              </a:spcAft>
              <a:defRPr sz="2400">
                <a:solidFill>
                  <a:schemeClr val="tx1"/>
                </a:solidFill>
                <a:latin typeface="Times New Roman" panose="02020603050405020304"/>
              </a:defRPr>
            </a:lvl7pPr>
            <a:lvl8pPr marL="3429000" lvl="7" indent="-228600">
              <a:spcBef>
                <a:spcPct val="0"/>
              </a:spcBef>
              <a:spcAft>
                <a:spcPct val="0"/>
              </a:spcAft>
              <a:defRPr sz="2400">
                <a:solidFill>
                  <a:schemeClr val="tx1"/>
                </a:solidFill>
                <a:latin typeface="Times New Roman" panose="02020603050405020304"/>
              </a:defRPr>
            </a:lvl8pPr>
            <a:lvl9pPr marL="3886200" lvl="8" indent="-228600">
              <a:spcBef>
                <a:spcPct val="0"/>
              </a:spcBef>
              <a:spcAft>
                <a:spcPct val="0"/>
              </a:spcAft>
              <a:defRPr sz="2400">
                <a:solidFill>
                  <a:schemeClr val="tx1"/>
                </a:solidFill>
                <a:latin typeface="Times New Roman" panose="02020603050405020304"/>
              </a:defRPr>
            </a:lvl9pPr>
          </a:lstStyle>
          <a:p>
            <a:fld id="{05C796F8-D5FA-46CE-A299-59132D063758}" type="slidenum">
              <a:rPr lang="zh-CN" sz="1400">
                <a:solidFill>
                  <a:schemeClr val="tx2"/>
                </a:solidFill>
                <a:ea typeface="宋体" panose="02010600030101010101" pitchFamily="2" charset="-122"/>
              </a:rPr>
            </a:fld>
            <a:endParaRPr lang="en-US" sz="1200">
              <a:solidFill>
                <a:schemeClr val="tx2"/>
              </a:solidFill>
              <a:latin typeface="Arial" panose="020B0604020202020204"/>
              <a:ea typeface="宋体" panose="02010600030101010101" pitchFamily="2" charset="-122"/>
            </a:endParaRPr>
          </a:p>
        </p:txBody>
      </p:sp>
      <p:pic>
        <p:nvPicPr>
          <p:cNvPr id="9" name="Picture 15"/>
          <p:cNvPicPr>
            <a:picLocks noChangeAspect="1" noChangeArrowheads="1"/>
          </p:cNvPicPr>
          <p:nvPr/>
        </p:nvPicPr>
        <p:blipFill>
          <a:blip r:embed="rId12"/>
          <a:stretch>
            <a:fillRect/>
          </a:stretch>
        </p:blipFill>
        <p:spPr>
          <a:xfrm>
            <a:off x="152400" y="223838"/>
            <a:ext cx="3505200" cy="538162"/>
          </a:xfrm>
          <a:prstGeom prst="rect">
            <a:avLst/>
          </a:prstGeom>
          <a:noFill/>
          <a:ln>
            <a:noFill/>
          </a:ln>
        </p:spPr>
      </p:pic>
      <p:sp>
        <p:nvSpPr>
          <p:cNvPr id="10" name="Rectangle 17"/>
          <p:cNvSpPr>
            <a:spLocks noChangeArrowheads="1"/>
          </p:cNvSpPr>
          <p:nvPr/>
        </p:nvSpPr>
        <p:spPr>
          <a:xfrm>
            <a:off x="917575" y="1339850"/>
            <a:ext cx="8226425" cy="31750"/>
          </a:xfrm>
          <a:prstGeom prst="rect">
            <a:avLst/>
          </a:prstGeom>
          <a:gradFill rotWithShape="0">
            <a:gsLst>
              <a:gs pos="0">
                <a:schemeClr val="bg2"/>
              </a:gs>
              <a:gs pos="100000">
                <a:schemeClr val="bg1"/>
              </a:gs>
            </a:gsLst>
            <a:lin ang="0" scaled="1"/>
          </a:gradFill>
          <a:ln>
            <a:noFill/>
          </a:ln>
        </p:spPr>
        <p:txBody>
          <a:bodyPr wrap="none" anchor="ctr"/>
          <a:lstStyle>
            <a:lvl1pPr lvl="0">
              <a:defRPr sz="2400">
                <a:solidFill>
                  <a:schemeClr val="tx1"/>
                </a:solidFill>
                <a:latin typeface="Times New Roman" panose="02020603050405020304"/>
              </a:defRPr>
            </a:lvl1pPr>
            <a:lvl2pPr marL="742950" lvl="1" indent="-285750">
              <a:defRPr sz="2400">
                <a:solidFill>
                  <a:schemeClr val="tx1"/>
                </a:solidFill>
                <a:latin typeface="Times New Roman" panose="02020603050405020304"/>
              </a:defRPr>
            </a:lvl2pPr>
            <a:lvl3pPr marL="1143000" lvl="2" indent="-228600">
              <a:defRPr sz="2400">
                <a:solidFill>
                  <a:schemeClr val="tx1"/>
                </a:solidFill>
                <a:latin typeface="Times New Roman" panose="02020603050405020304"/>
              </a:defRPr>
            </a:lvl3pPr>
            <a:lvl4pPr marL="1600200" lvl="3" indent="-228600">
              <a:defRPr sz="2400">
                <a:solidFill>
                  <a:schemeClr val="tx1"/>
                </a:solidFill>
                <a:latin typeface="Times New Roman" panose="02020603050405020304"/>
              </a:defRPr>
            </a:lvl4pPr>
            <a:lvl5pPr marL="2057400" lvl="4" indent="-228600">
              <a:defRPr sz="2400">
                <a:solidFill>
                  <a:schemeClr val="tx1"/>
                </a:solidFill>
                <a:latin typeface="Times New Roman" panose="02020603050405020304"/>
              </a:defRPr>
            </a:lvl5pPr>
            <a:lvl6pPr marL="2514600" lvl="5" indent="-228600">
              <a:spcBef>
                <a:spcPct val="0"/>
              </a:spcBef>
              <a:spcAft>
                <a:spcPct val="0"/>
              </a:spcAft>
              <a:defRPr sz="2400">
                <a:solidFill>
                  <a:schemeClr val="tx1"/>
                </a:solidFill>
                <a:latin typeface="Times New Roman" panose="02020603050405020304"/>
              </a:defRPr>
            </a:lvl6pPr>
            <a:lvl7pPr marL="2971800" lvl="6" indent="-228600">
              <a:spcBef>
                <a:spcPct val="0"/>
              </a:spcBef>
              <a:spcAft>
                <a:spcPct val="0"/>
              </a:spcAft>
              <a:defRPr sz="2400">
                <a:solidFill>
                  <a:schemeClr val="tx1"/>
                </a:solidFill>
                <a:latin typeface="Times New Roman" panose="02020603050405020304"/>
              </a:defRPr>
            </a:lvl7pPr>
            <a:lvl8pPr marL="3429000" lvl="7" indent="-228600">
              <a:spcBef>
                <a:spcPct val="0"/>
              </a:spcBef>
              <a:spcAft>
                <a:spcPct val="0"/>
              </a:spcAft>
              <a:defRPr sz="2400">
                <a:solidFill>
                  <a:schemeClr val="tx1"/>
                </a:solidFill>
                <a:latin typeface="Times New Roman" panose="02020603050405020304"/>
              </a:defRPr>
            </a:lvl8pPr>
            <a:lvl9pPr marL="3886200" lvl="8" indent="-228600">
              <a:spcBef>
                <a:spcPct val="0"/>
              </a:spcBef>
              <a:spcAft>
                <a:spcPct val="0"/>
              </a:spcAft>
              <a:defRPr sz="2400">
                <a:solidFill>
                  <a:schemeClr val="tx1"/>
                </a:solidFill>
                <a:latin typeface="Times New Roman" panose="02020603050405020304"/>
              </a:defRPr>
            </a:lvl9pPr>
          </a:lstStyle>
          <a:p>
            <a:pPr algn="ctr"/>
            <a:endParaRPr lang="zh-CN">
              <a:latin typeface="Tahoma" panose="020B0604030504040204"/>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ctr">
        <a:spcBef>
          <a:spcPct val="0"/>
        </a:spcBef>
        <a:spcAft>
          <a:spcPct val="0"/>
        </a:spcAft>
        <a:defRPr sz="3200" b="1">
          <a:solidFill>
            <a:srgbClr val="063DE8"/>
          </a:solidFill>
          <a:latin typeface="Book Antiqua" panose="02040602050305030304"/>
          <a:ea typeface="+mj-ea"/>
        </a:defRPr>
      </a:lvl1pPr>
      <a:lvl2pPr lvl="1" algn="ctr">
        <a:spcBef>
          <a:spcPct val="0"/>
        </a:spcBef>
        <a:spcAft>
          <a:spcPct val="0"/>
        </a:spcAft>
        <a:defRPr sz="3200" b="1">
          <a:solidFill>
            <a:srgbClr val="063DE8"/>
          </a:solidFill>
          <a:latin typeface="Book Antiqua" panose="02040602050305030304"/>
        </a:defRPr>
      </a:lvl2pPr>
      <a:lvl3pPr lvl="2" algn="ctr">
        <a:spcBef>
          <a:spcPct val="0"/>
        </a:spcBef>
        <a:spcAft>
          <a:spcPct val="0"/>
        </a:spcAft>
        <a:defRPr sz="3200" b="1">
          <a:solidFill>
            <a:srgbClr val="063DE8"/>
          </a:solidFill>
          <a:latin typeface="Book Antiqua" panose="02040602050305030304"/>
        </a:defRPr>
      </a:lvl3pPr>
      <a:lvl4pPr lvl="3" algn="ctr">
        <a:spcBef>
          <a:spcPct val="0"/>
        </a:spcBef>
        <a:spcAft>
          <a:spcPct val="0"/>
        </a:spcAft>
        <a:defRPr sz="3200" b="1">
          <a:solidFill>
            <a:srgbClr val="063DE8"/>
          </a:solidFill>
          <a:latin typeface="Book Antiqua" panose="02040602050305030304"/>
        </a:defRPr>
      </a:lvl4pPr>
      <a:lvl5pPr lvl="4" algn="ctr">
        <a:spcBef>
          <a:spcPct val="0"/>
        </a:spcBef>
        <a:spcAft>
          <a:spcPct val="0"/>
        </a:spcAft>
        <a:defRPr sz="3200" b="1">
          <a:solidFill>
            <a:srgbClr val="063DE8"/>
          </a:solidFill>
          <a:latin typeface="Book Antiqua" panose="02040602050305030304"/>
        </a:defRPr>
      </a:lvl5pPr>
      <a:lvl6pPr marL="457200" lvl="5" algn="ctr">
        <a:spcBef>
          <a:spcPct val="0"/>
        </a:spcBef>
        <a:spcAft>
          <a:spcPct val="0"/>
        </a:spcAft>
        <a:defRPr sz="3200" b="1">
          <a:solidFill>
            <a:srgbClr val="063DE8"/>
          </a:solidFill>
          <a:latin typeface="Book Antiqua" panose="02040602050305030304"/>
        </a:defRPr>
      </a:lvl6pPr>
      <a:lvl7pPr marL="914400" lvl="6" algn="ctr">
        <a:spcBef>
          <a:spcPct val="0"/>
        </a:spcBef>
        <a:spcAft>
          <a:spcPct val="0"/>
        </a:spcAft>
        <a:defRPr sz="3200" b="1">
          <a:solidFill>
            <a:srgbClr val="063DE8"/>
          </a:solidFill>
          <a:latin typeface="Book Antiqua" panose="02040602050305030304"/>
        </a:defRPr>
      </a:lvl7pPr>
      <a:lvl8pPr marL="1371600" lvl="7" algn="ctr">
        <a:spcBef>
          <a:spcPct val="0"/>
        </a:spcBef>
        <a:spcAft>
          <a:spcPct val="0"/>
        </a:spcAft>
        <a:defRPr sz="3200" b="1">
          <a:solidFill>
            <a:srgbClr val="063DE8"/>
          </a:solidFill>
          <a:latin typeface="Book Antiqua" panose="02040602050305030304"/>
        </a:defRPr>
      </a:lvl8pPr>
      <a:lvl9pPr marL="1828800" lvl="8" algn="ctr">
        <a:spcBef>
          <a:spcPct val="0"/>
        </a:spcBef>
        <a:spcAft>
          <a:spcPct val="0"/>
        </a:spcAft>
        <a:defRPr sz="3200" b="1">
          <a:solidFill>
            <a:srgbClr val="063DE8"/>
          </a:solidFill>
          <a:latin typeface="Book Antiqua" panose="02040602050305030304"/>
        </a:defRPr>
      </a:lvl9pPr>
    </p:titleStyle>
    <p:bodyStyle>
      <a:lvl1pPr marL="342900" lvl="0" indent="-342900" algn="l">
        <a:spcBef>
          <a:spcPct val="20000"/>
        </a:spcBef>
        <a:spcAft>
          <a:spcPct val="0"/>
        </a:spcAft>
        <a:buClr>
          <a:srgbClr val="063DE8"/>
        </a:buClr>
        <a:buSzPct val="125000"/>
        <a:buChar char="•"/>
        <a:defRPr sz="2600">
          <a:solidFill>
            <a:schemeClr val="tx1"/>
          </a:solidFill>
          <a:latin typeface="Times New Roman" panose="02020603050405020304"/>
          <a:ea typeface="+mn-ea"/>
        </a:defRPr>
      </a:lvl1pPr>
      <a:lvl2pPr marL="742950" lvl="1" indent="-285750" algn="l">
        <a:spcBef>
          <a:spcPct val="20000"/>
        </a:spcBef>
        <a:spcAft>
          <a:spcPct val="0"/>
        </a:spcAft>
        <a:buClr>
          <a:srgbClr val="063DE8"/>
        </a:buClr>
        <a:buSzPct val="70000"/>
        <a:buFont typeface="Monotype Sorts" charset="2"/>
        <a:buChar char="ä"/>
        <a:defRPr sz="2400">
          <a:solidFill>
            <a:schemeClr val="tx1"/>
          </a:solidFill>
          <a:latin typeface="Times New Roman" panose="02020603050405020304"/>
        </a:defRPr>
      </a:lvl2pPr>
      <a:lvl3pPr marL="1143000" lvl="2" indent="-228600" algn="l">
        <a:spcBef>
          <a:spcPct val="20000"/>
        </a:spcBef>
        <a:spcAft>
          <a:spcPct val="0"/>
        </a:spcAft>
        <a:buClr>
          <a:srgbClr val="063DE8"/>
        </a:buClr>
        <a:buSzPct val="125000"/>
        <a:buChar char="•"/>
        <a:defRPr sz="2200">
          <a:solidFill>
            <a:schemeClr val="tx1"/>
          </a:solidFill>
          <a:latin typeface="Times New Roman" panose="02020603050405020304"/>
        </a:defRPr>
      </a:lvl3pPr>
      <a:lvl4pPr marL="1600200" lvl="3" indent="-228600" algn="l">
        <a:spcBef>
          <a:spcPct val="20000"/>
        </a:spcBef>
        <a:spcAft>
          <a:spcPct val="0"/>
        </a:spcAft>
        <a:buClr>
          <a:srgbClr val="063DE8"/>
        </a:buClr>
        <a:buSzPct val="70000"/>
        <a:buFont typeface="Monotype Sorts" charset="2"/>
        <a:buChar char="ä"/>
        <a:defRPr sz="2000">
          <a:solidFill>
            <a:schemeClr val="tx1"/>
          </a:solidFill>
          <a:latin typeface="Times New Roman" panose="02020603050405020304"/>
        </a:defRPr>
      </a:lvl4pPr>
      <a:lvl5pPr marL="2057400" lvl="4" indent="-228600" algn="l">
        <a:spcBef>
          <a:spcPct val="20000"/>
        </a:spcBef>
        <a:spcAft>
          <a:spcPct val="0"/>
        </a:spcAft>
        <a:buClr>
          <a:srgbClr val="063DE8"/>
        </a:buClr>
        <a:buSzPct val="125000"/>
        <a:buChar char="•"/>
        <a:defRPr>
          <a:solidFill>
            <a:schemeClr val="tx1"/>
          </a:solidFill>
          <a:latin typeface="Times New Roman" panose="02020603050405020304"/>
        </a:defRPr>
      </a:lvl5pPr>
      <a:lvl6pPr marL="2514600" lvl="5" indent="-228600" algn="l">
        <a:spcBef>
          <a:spcPct val="20000"/>
        </a:spcBef>
        <a:spcAft>
          <a:spcPct val="0"/>
        </a:spcAft>
        <a:buClr>
          <a:srgbClr val="063DE8"/>
        </a:buClr>
        <a:buSzPct val="125000"/>
        <a:buChar char="•"/>
        <a:defRPr>
          <a:solidFill>
            <a:schemeClr val="tx1"/>
          </a:solidFill>
          <a:latin typeface="Times New Roman" panose="02020603050405020304"/>
        </a:defRPr>
      </a:lvl6pPr>
      <a:lvl7pPr marL="2971800" lvl="6" indent="-228600" algn="l">
        <a:spcBef>
          <a:spcPct val="20000"/>
        </a:spcBef>
        <a:spcAft>
          <a:spcPct val="0"/>
        </a:spcAft>
        <a:buClr>
          <a:srgbClr val="063DE8"/>
        </a:buClr>
        <a:buSzPct val="125000"/>
        <a:buChar char="•"/>
        <a:defRPr>
          <a:solidFill>
            <a:schemeClr val="tx1"/>
          </a:solidFill>
          <a:latin typeface="Times New Roman" panose="02020603050405020304"/>
        </a:defRPr>
      </a:lvl7pPr>
      <a:lvl8pPr marL="3429000" lvl="7" indent="-228600" algn="l">
        <a:spcBef>
          <a:spcPct val="20000"/>
        </a:spcBef>
        <a:spcAft>
          <a:spcPct val="0"/>
        </a:spcAft>
        <a:buClr>
          <a:srgbClr val="063DE8"/>
        </a:buClr>
        <a:buSzPct val="125000"/>
        <a:buChar char="•"/>
        <a:defRPr>
          <a:solidFill>
            <a:schemeClr val="tx1"/>
          </a:solidFill>
          <a:latin typeface="Times New Roman" panose="02020603050405020304"/>
        </a:defRPr>
      </a:lvl8pPr>
      <a:lvl9pPr marL="3886200" lvl="8" indent="-228600" algn="l">
        <a:spcBef>
          <a:spcPct val="20000"/>
        </a:spcBef>
        <a:spcAft>
          <a:spcPct val="0"/>
        </a:spcAft>
        <a:buClr>
          <a:srgbClr val="063DE8"/>
        </a:buClr>
        <a:buSzPct val="125000"/>
        <a:buChar char="•"/>
        <a:defRPr>
          <a:solidFill>
            <a:schemeClr val="tx1"/>
          </a:solidFill>
          <a:latin typeface="Times New Roman" panose="02020603050405020304"/>
        </a:defRPr>
      </a:lvl9pPr>
    </p:bodyStyle>
    <p:otherStyle>
      <a:lvl1pPr marL="0" lvl="0" algn="l" defTabSz="914400">
        <a:defRPr sz="1800" kern="1200">
          <a:solidFill>
            <a:schemeClr val="tx1"/>
          </a:solidFill>
          <a:latin typeface="Times New Roman" panose="02020603050405020304"/>
          <a:ea typeface="+mn-ea"/>
        </a:defRPr>
      </a:lvl1pPr>
      <a:lvl2pPr marL="457200" lvl="1" algn="l" defTabSz="914400">
        <a:defRPr sz="1800" kern="1200">
          <a:solidFill>
            <a:schemeClr val="tx1"/>
          </a:solidFill>
          <a:latin typeface="Times New Roman" panose="02020603050405020304"/>
          <a:ea typeface="+mn-ea"/>
        </a:defRPr>
      </a:lvl2pPr>
      <a:lvl3pPr marL="914400" lvl="2" algn="l" defTabSz="914400">
        <a:defRPr sz="1800" kern="1200">
          <a:solidFill>
            <a:schemeClr val="tx1"/>
          </a:solidFill>
          <a:latin typeface="Times New Roman" panose="02020603050405020304"/>
          <a:ea typeface="+mn-ea"/>
        </a:defRPr>
      </a:lvl3pPr>
      <a:lvl4pPr marL="1371600" lvl="3" algn="l" defTabSz="914400">
        <a:defRPr sz="1800" kern="1200">
          <a:solidFill>
            <a:schemeClr val="tx1"/>
          </a:solidFill>
          <a:latin typeface="Times New Roman" panose="02020603050405020304"/>
          <a:ea typeface="+mn-ea"/>
        </a:defRPr>
      </a:lvl4pPr>
      <a:lvl5pPr marL="1828800" lvl="4" algn="l" defTabSz="914400">
        <a:defRPr sz="1800" kern="1200">
          <a:solidFill>
            <a:schemeClr val="tx1"/>
          </a:solidFill>
          <a:latin typeface="Times New Roman" panose="02020603050405020304"/>
          <a:ea typeface="+mn-ea"/>
        </a:defRPr>
      </a:lvl5pPr>
      <a:lvl6pPr marL="2286000" lvl="5" algn="l" defTabSz="914400">
        <a:defRPr sz="1800" kern="1200">
          <a:solidFill>
            <a:schemeClr val="tx1"/>
          </a:solidFill>
          <a:latin typeface="Times New Roman" panose="02020603050405020304"/>
          <a:ea typeface="+mn-ea"/>
        </a:defRPr>
      </a:lvl6pPr>
      <a:lvl7pPr marL="2743200" lvl="6" algn="l" defTabSz="914400">
        <a:defRPr sz="1800" kern="1200">
          <a:solidFill>
            <a:schemeClr val="tx1"/>
          </a:solidFill>
          <a:latin typeface="Times New Roman" panose="02020603050405020304"/>
          <a:ea typeface="+mn-ea"/>
        </a:defRPr>
      </a:lvl7pPr>
      <a:lvl8pPr marL="3200400" lvl="7" algn="l" defTabSz="914400">
        <a:defRPr sz="1800" kern="1200">
          <a:solidFill>
            <a:schemeClr val="tx1"/>
          </a:solidFill>
          <a:latin typeface="Times New Roman" panose="02020603050405020304"/>
          <a:ea typeface="+mn-ea"/>
        </a:defRPr>
      </a:lvl8pPr>
      <a:lvl9pPr marL="3657600" lvl="8" algn="l" defTabSz="914400">
        <a:defRPr sz="1800" kern="1200">
          <a:solidFill>
            <a:schemeClr val="tx1"/>
          </a:solidFill>
          <a:latin typeface="Times New Roman" panose="02020603050405020304"/>
          <a:ea typeface="+mn-e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atin typeface="宋体" panose="02010600030101010101" pitchFamily="2" charset="-122"/>
                <a:ea typeface="宋体" panose="02010600030101010101" pitchFamily="2" charset="-122"/>
              </a:rPr>
              <a:t>第二次作业</a:t>
            </a:r>
            <a:endParaRPr lang="zh-CN"/>
          </a:p>
        </p:txBody>
      </p:sp>
      <p:sp>
        <p:nvSpPr>
          <p:cNvPr id="3" name="内容占位符 2"/>
          <p:cNvSpPr>
            <a:spLocks noGrp="1"/>
          </p:cNvSpPr>
          <p:nvPr>
            <p:ph idx="1"/>
          </p:nvPr>
        </p:nvSpPr>
        <p:spPr/>
        <p:txBody>
          <a:bodyPr/>
          <a:lstStyle/>
          <a:p>
            <a:pPr>
              <a:buChar char="•"/>
            </a:pPr>
            <a:r>
              <a:rPr lang="zh-CN" b="1">
                <a:solidFill>
                  <a:schemeClr val="tx1"/>
                </a:solidFill>
                <a:ea typeface="宋体" panose="02010600030101010101" pitchFamily="2" charset="-122"/>
              </a:rPr>
              <a:t>练习2</a:t>
            </a:r>
            <a:r>
              <a:rPr lang="en-US" b="1">
                <a:solidFill>
                  <a:schemeClr val="tx1"/>
                </a:solidFill>
                <a:ea typeface="宋体" panose="02010600030101010101" pitchFamily="2" charset="-122"/>
              </a:rPr>
              <a:t>.</a:t>
            </a:r>
            <a:r>
              <a:rPr lang="zh-CN" b="1">
                <a:solidFill>
                  <a:schemeClr val="tx1"/>
                </a:solidFill>
                <a:ea typeface="宋体" panose="02010600030101010101" pitchFamily="2" charset="-122"/>
              </a:rPr>
              <a:t>1</a:t>
            </a:r>
            <a:r>
              <a:rPr lang="en-US" b="1">
                <a:solidFill>
                  <a:schemeClr val="tx1"/>
                </a:solidFill>
                <a:ea typeface="宋体" panose="02010600030101010101" pitchFamily="2" charset="-122"/>
              </a:rPr>
              <a:t>.</a:t>
            </a:r>
            <a:r>
              <a:rPr lang="zh-CN" b="1">
                <a:solidFill>
                  <a:schemeClr val="tx1"/>
                </a:solidFill>
                <a:ea typeface="宋体" panose="02010600030101010101" pitchFamily="2" charset="-122"/>
              </a:rPr>
              <a:t>1：考虑下面的上下文无关文法：</a:t>
            </a:r>
            <a:endParaRPr lang="zh-CN" b="1">
              <a:solidFill>
                <a:schemeClr val="tx1"/>
              </a:solidFill>
              <a:ea typeface="宋体" panose="02010600030101010101" pitchFamily="2" charset="-122"/>
            </a:endParaRPr>
          </a:p>
          <a:p>
            <a:pPr marL="0" indent="0">
              <a:buNone/>
            </a:pPr>
            <a:r>
              <a:rPr lang="zh-CN" b="1">
                <a:solidFill>
                  <a:schemeClr val="tx1"/>
                </a:solidFill>
                <a:ea typeface="宋体" panose="02010600030101010101" pitchFamily="2" charset="-122"/>
              </a:rPr>
              <a:t>	</a:t>
            </a:r>
            <a:r>
              <a:rPr lang="en-US" b="1">
                <a:solidFill>
                  <a:schemeClr val="tx1"/>
                </a:solidFill>
                <a:ea typeface="宋体" panose="02010600030101010101" pitchFamily="2" charset="-122"/>
              </a:rPr>
              <a:t>S</a:t>
            </a:r>
            <a:r>
              <a:rPr lang="zh-CN" b="1">
                <a:ea typeface="宋体" panose="02010600030101010101" pitchFamily="2" charset="-122"/>
              </a:rPr>
              <a:t>→ </a:t>
            </a:r>
            <a:r>
              <a:rPr lang="en-US" b="1">
                <a:ea typeface="宋体" panose="02010600030101010101" pitchFamily="2" charset="-122"/>
              </a:rPr>
              <a:t>SS</a:t>
            </a:r>
            <a:r>
              <a:rPr lang="zh-CN" b="1">
                <a:ea typeface="宋体" panose="02010600030101010101" pitchFamily="2" charset="-122"/>
                <a:sym typeface="+mn-ea"/>
              </a:rPr>
              <a:t>+</a:t>
            </a:r>
            <a:r>
              <a:rPr lang="en-US" b="1">
                <a:ea typeface="宋体" panose="02010600030101010101" pitchFamily="2" charset="-122"/>
              </a:rPr>
              <a:t> | SS</a:t>
            </a:r>
            <a:r>
              <a:rPr lang="en-US" b="1">
                <a:ea typeface="宋体" panose="02010600030101010101" pitchFamily="2" charset="-122"/>
                <a:sym typeface="+mn-ea"/>
              </a:rPr>
              <a:t>*</a:t>
            </a:r>
            <a:r>
              <a:rPr lang="en-US" b="1">
                <a:ea typeface="宋体" panose="02010600030101010101" pitchFamily="2" charset="-122"/>
              </a:rPr>
              <a:t> | a </a:t>
            </a:r>
            <a:endParaRPr lang="zh-CN" b="1">
              <a:solidFill>
                <a:schemeClr val="tx1"/>
              </a:solidFill>
              <a:ea typeface="宋体" panose="02010600030101010101" pitchFamily="2" charset="-122"/>
            </a:endParaRPr>
          </a:p>
          <a:p>
            <a:pPr marL="457200" lvl="1" indent="0">
              <a:buNone/>
            </a:pPr>
            <a:r>
              <a:rPr lang="zh-CN" b="1">
                <a:solidFill>
                  <a:schemeClr val="tx1"/>
                </a:solidFill>
                <a:ea typeface="宋体" panose="02010600030101010101" pitchFamily="2" charset="-122"/>
              </a:rPr>
              <a:t>1) 试说明如何使用文法生成串</a:t>
            </a:r>
            <a:r>
              <a:rPr lang="en-US" altLang="zh-CN" b="1">
                <a:solidFill>
                  <a:schemeClr val="tx1"/>
                </a:solidFill>
                <a:ea typeface="宋体" panose="02010600030101010101" pitchFamily="2" charset="-122"/>
              </a:rPr>
              <a:t>a</a:t>
            </a:r>
            <a:r>
              <a:rPr lang="zh-CN" b="1">
                <a:solidFill>
                  <a:schemeClr val="tx1"/>
                </a:solidFill>
                <a:ea typeface="宋体" panose="02010600030101010101" pitchFamily="2" charset="-122"/>
              </a:rPr>
              <a:t>a+a</a:t>
            </a:r>
            <a:r>
              <a:rPr lang="en-US" altLang="zh-CN" b="1">
                <a:solidFill>
                  <a:schemeClr val="tx1"/>
                </a:solidFill>
                <a:ea typeface="宋体" panose="02010600030101010101" pitchFamily="2" charset="-122"/>
              </a:rPr>
              <a:t>*</a:t>
            </a:r>
            <a:endParaRPr lang="zh-CN" b="1">
              <a:solidFill>
                <a:schemeClr val="tx1"/>
              </a:solidFill>
              <a:ea typeface="宋体" panose="02010600030101010101" pitchFamily="2" charset="-122"/>
            </a:endParaRPr>
          </a:p>
          <a:p>
            <a:pPr marL="457200" lvl="1" indent="0">
              <a:buNone/>
            </a:pPr>
            <a:r>
              <a:rPr lang="zh-CN" b="1">
                <a:solidFill>
                  <a:schemeClr val="tx1"/>
                </a:solidFill>
                <a:ea typeface="宋体" panose="02010600030101010101" pitchFamily="2" charset="-122"/>
              </a:rPr>
              <a:t>2) 试为这个串构造一颗语法分析树</a:t>
            </a:r>
            <a:endParaRPr lang="zh-CN" b="1">
              <a:solidFill>
                <a:schemeClr val="tx1"/>
              </a:solidFill>
              <a:ea typeface="宋体" panose="02010600030101010101" pitchFamily="2" charset="-122"/>
            </a:endParaRPr>
          </a:p>
          <a:p>
            <a:pPr marL="457200" lvl="1" indent="0">
              <a:buNone/>
            </a:pPr>
            <a:r>
              <a:rPr lang="zh-CN" b="1">
                <a:solidFill>
                  <a:schemeClr val="tx1"/>
                </a:solidFill>
                <a:ea typeface="宋体" panose="02010600030101010101" pitchFamily="2" charset="-122"/>
              </a:rPr>
              <a:t>3) 该文法生成的语言是什么？</a:t>
            </a:r>
            <a:endParaRPr lang="zh-CN" b="1">
              <a:solidFill>
                <a:schemeClr val="tx1"/>
              </a:solidFill>
              <a:ea typeface="宋体" panose="02010600030101010101" pitchFamily="2" charset="-122"/>
            </a:endParaRPr>
          </a:p>
          <a:p>
            <a:pPr marL="457200" lvl="1" indent="0">
              <a:buNone/>
            </a:pPr>
            <a:r>
              <a:rPr lang="zh-CN" b="1">
                <a:solidFill>
                  <a:schemeClr val="tx1"/>
                </a:solidFill>
                <a:ea typeface="宋体" panose="02010600030101010101" pitchFamily="2" charset="-122"/>
              </a:rPr>
              <a:t>4) 该文法具有二义性吗？为什么？ </a:t>
            </a:r>
            <a:endParaRPr lang="zh-CN" b="1">
              <a:solidFill>
                <a:schemeClr val="tx1"/>
              </a:solidFill>
              <a:ea typeface="宋体" panose="02010600030101010101" pitchFamily="2" charset="-122"/>
            </a:endParaRPr>
          </a:p>
          <a:p>
            <a:pPr marL="457200" lvl="1" indent="0">
              <a:buNone/>
            </a:pPr>
            <a:endParaRPr lang="zh-CN" b="1">
              <a:solidFill>
                <a:schemeClr val="tx1"/>
              </a:solidFill>
              <a:ea typeface="宋体" panose="02010600030101010101" pitchFamily="2" charset="-122"/>
            </a:endParaRPr>
          </a:p>
          <a:p>
            <a:pPr algn="just">
              <a:buChar char="•"/>
            </a:pPr>
            <a:r>
              <a:rPr lang="zh-CN" b="1">
                <a:solidFill>
                  <a:schemeClr val="tx1"/>
                </a:solidFill>
                <a:ea typeface="宋体" panose="02010600030101010101" pitchFamily="2" charset="-122"/>
              </a:rPr>
              <a:t>练习2</a:t>
            </a:r>
            <a:r>
              <a:rPr lang="en-US" b="1">
                <a:solidFill>
                  <a:schemeClr val="tx1"/>
                </a:solidFill>
                <a:ea typeface="宋体" panose="02010600030101010101" pitchFamily="2" charset="-122"/>
              </a:rPr>
              <a:t>.</a:t>
            </a:r>
            <a:r>
              <a:rPr lang="zh-CN" b="1">
                <a:solidFill>
                  <a:schemeClr val="tx1"/>
                </a:solidFill>
                <a:ea typeface="宋体" panose="02010600030101010101" pitchFamily="2" charset="-122"/>
              </a:rPr>
              <a:t>1</a:t>
            </a:r>
            <a:r>
              <a:rPr lang="en-US" b="1">
                <a:solidFill>
                  <a:schemeClr val="tx1"/>
                </a:solidFill>
                <a:ea typeface="宋体" panose="02010600030101010101" pitchFamily="2" charset="-122"/>
              </a:rPr>
              <a:t>.</a:t>
            </a:r>
            <a:r>
              <a:rPr lang="zh-CN" b="1">
                <a:solidFill>
                  <a:schemeClr val="tx1"/>
                </a:solidFill>
                <a:ea typeface="宋体" panose="02010600030101010101" pitchFamily="2" charset="-122"/>
              </a:rPr>
              <a:t>2：考虑文法</a:t>
            </a:r>
            <a:endParaRPr lang="zh-CN" b="1">
              <a:solidFill>
                <a:schemeClr val="tx1"/>
              </a:solidFill>
              <a:ea typeface="宋体" panose="02010600030101010101" pitchFamily="2" charset="-122"/>
            </a:endParaRPr>
          </a:p>
          <a:p>
            <a:pPr marL="0" indent="0">
              <a:buNone/>
            </a:pPr>
            <a:r>
              <a:rPr lang="zh-CN" b="1">
                <a:solidFill>
                  <a:schemeClr val="tx1"/>
                </a:solidFill>
                <a:ea typeface="宋体" panose="02010600030101010101" pitchFamily="2" charset="-122"/>
              </a:rPr>
              <a:t>	n</a:t>
            </a:r>
            <a:r>
              <a:rPr lang="en-US" b="1">
                <a:solidFill>
                  <a:schemeClr val="tx1"/>
                </a:solidFill>
                <a:ea typeface="宋体" panose="02010600030101010101" pitchFamily="2" charset="-122"/>
              </a:rPr>
              <a:t>um</a:t>
            </a:r>
            <a:r>
              <a:rPr lang="zh-CN" b="1">
                <a:solidFill>
                  <a:schemeClr val="tx1"/>
                </a:solidFill>
                <a:ea typeface="宋体" panose="02010600030101010101" pitchFamily="2" charset="-122"/>
              </a:rPr>
              <a:t> → 11∣1</a:t>
            </a:r>
            <a:r>
              <a:rPr lang="en-US" altLang="zh-CN" b="1">
                <a:solidFill>
                  <a:schemeClr val="tx1"/>
                </a:solidFill>
                <a:ea typeface="宋体" panose="02010600030101010101" pitchFamily="2" charset="-122"/>
              </a:rPr>
              <a:t>00</a:t>
            </a:r>
            <a:r>
              <a:rPr lang="zh-CN" b="1">
                <a:solidFill>
                  <a:schemeClr val="tx1"/>
                </a:solidFill>
                <a:ea typeface="宋体" panose="02010600030101010101" pitchFamily="2" charset="-122"/>
              </a:rPr>
              <a:t>1∣n</a:t>
            </a:r>
            <a:r>
              <a:rPr lang="en-US" b="1">
                <a:solidFill>
                  <a:schemeClr val="tx1"/>
                </a:solidFill>
                <a:ea typeface="宋体" panose="02010600030101010101" pitchFamily="2" charset="-122"/>
              </a:rPr>
              <a:t>um </a:t>
            </a:r>
            <a:r>
              <a:rPr lang="zh-CN" b="1">
                <a:solidFill>
                  <a:schemeClr val="tx1"/>
                </a:solidFill>
                <a:ea typeface="宋体" panose="02010600030101010101" pitchFamily="2" charset="-122"/>
              </a:rPr>
              <a:t>0∣n</a:t>
            </a:r>
            <a:r>
              <a:rPr lang="en-US" b="1">
                <a:solidFill>
                  <a:schemeClr val="tx1"/>
                </a:solidFill>
                <a:ea typeface="宋体" panose="02010600030101010101" pitchFamily="2" charset="-122"/>
              </a:rPr>
              <a:t>um num</a:t>
            </a:r>
            <a:endParaRPr lang="zh-CN" b="1">
              <a:solidFill>
                <a:schemeClr val="tx1"/>
              </a:solidFill>
              <a:ea typeface="宋体" panose="02010600030101010101" pitchFamily="2" charset="-122"/>
            </a:endParaRPr>
          </a:p>
          <a:p>
            <a:pPr marL="457200" lvl="1" indent="0">
              <a:buNone/>
            </a:pPr>
            <a:r>
              <a:rPr lang="zh-CN" b="1">
                <a:solidFill>
                  <a:schemeClr val="tx1"/>
                </a:solidFill>
                <a:ea typeface="宋体" panose="02010600030101010101" pitchFamily="2" charset="-122"/>
              </a:rPr>
              <a:t>1) 证明：用该文法生成的所有二进制串的值都能被</a:t>
            </a:r>
            <a:r>
              <a:rPr lang="en-US" altLang="zh-CN" b="1">
                <a:solidFill>
                  <a:schemeClr val="tx1"/>
                </a:solidFill>
                <a:ea typeface="宋体" panose="02010600030101010101" pitchFamily="2" charset="-122"/>
              </a:rPr>
              <a:t>3</a:t>
            </a:r>
            <a:r>
              <a:rPr lang="zh-CN" b="1">
                <a:solidFill>
                  <a:schemeClr val="tx1"/>
                </a:solidFill>
                <a:ea typeface="宋体" panose="02010600030101010101" pitchFamily="2" charset="-122"/>
              </a:rPr>
              <a:t>整除（提示：对语法分析树的结点数目，即推导步数，使用数学归纳法）</a:t>
            </a:r>
            <a:endParaRPr lang="zh-CN" b="1">
              <a:solidFill>
                <a:schemeClr val="tx1"/>
              </a:solidFill>
              <a:ea typeface="宋体" panose="02010600030101010101" pitchFamily="2" charset="-122"/>
            </a:endParaRPr>
          </a:p>
          <a:p>
            <a:pPr marL="457200" lvl="1" indent="0">
              <a:buNone/>
            </a:pPr>
            <a:r>
              <a:rPr lang="zh-CN" b="1">
                <a:solidFill>
                  <a:schemeClr val="tx1"/>
                </a:solidFill>
                <a:ea typeface="宋体" panose="02010600030101010101" pitchFamily="2" charset="-122"/>
              </a:rPr>
              <a:t>2) 上面的文法是否能够生成所有能被</a:t>
            </a:r>
            <a:r>
              <a:rPr lang="en-US" altLang="zh-CN" b="1">
                <a:solidFill>
                  <a:schemeClr val="tx1"/>
                </a:solidFill>
                <a:ea typeface="宋体" panose="02010600030101010101" pitchFamily="2" charset="-122"/>
              </a:rPr>
              <a:t>3</a:t>
            </a:r>
            <a:r>
              <a:rPr lang="zh-CN" b="1">
                <a:solidFill>
                  <a:schemeClr val="tx1"/>
                </a:solidFill>
                <a:ea typeface="宋体" panose="02010600030101010101" pitchFamily="2" charset="-122"/>
              </a:rPr>
              <a:t>整除的二进制串？</a:t>
            </a:r>
            <a:endParaRPr lang="zh-CN" b="1"/>
          </a:p>
          <a:p>
            <a:endParaRPr lang="zh-CN" b="1"/>
          </a:p>
        </p:txBody>
      </p:sp>
      <p:sp>
        <p:nvSpPr>
          <p:cNvPr id="4" name="文本框 10"/>
          <p:cNvSpPr txBox="1"/>
          <p:nvPr/>
        </p:nvSpPr>
        <p:spPr>
          <a:xfrm>
            <a:off x="6372200" y="950467"/>
            <a:ext cx="2520280" cy="368300"/>
          </a:xfrm>
          <a:prstGeom prst="rect">
            <a:avLst/>
          </a:prstGeom>
          <a:noFill/>
        </p:spPr>
        <p:txBody>
          <a:bodyPr wrap="square">
            <a:spAutoFit/>
          </a:bodyPr>
          <a:lstStyle/>
          <a:p>
            <a:r>
              <a:rPr lang="zh-CN" sz="1800" b="1">
                <a:solidFill>
                  <a:srgbClr val="063DE8"/>
                </a:solidFill>
              </a:rPr>
              <a:t>截止日期：202</a:t>
            </a:r>
            <a:r>
              <a:rPr lang="en-US" altLang="zh-CN" sz="1800" b="1">
                <a:solidFill>
                  <a:srgbClr val="063DE8"/>
                </a:solidFill>
              </a:rPr>
              <a:t>5</a:t>
            </a:r>
            <a:r>
              <a:rPr lang="en-US" sz="1800" b="1">
                <a:solidFill>
                  <a:srgbClr val="063DE8"/>
                </a:solidFill>
              </a:rPr>
              <a:t>.</a:t>
            </a:r>
            <a:r>
              <a:rPr lang="zh-CN" sz="1800" b="1">
                <a:solidFill>
                  <a:srgbClr val="063DE8"/>
                </a:solidFill>
              </a:rPr>
              <a:t>03</a:t>
            </a:r>
            <a:r>
              <a:rPr lang="en-US" sz="1800" b="1">
                <a:solidFill>
                  <a:srgbClr val="063DE8"/>
                </a:solidFill>
              </a:rPr>
              <a:t>.20</a:t>
            </a:r>
            <a:endParaRPr lang="zh-CN" sz="1800" b="1">
              <a:solidFill>
                <a:srgbClr val="063DE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 name=""/>
        <p:cNvGrpSpPr/>
        <p:nvPr/>
      </p:nvGrpSpPr>
      <p:grpSpPr>
        <a:xfrm>
          <a:off x="0" y="0"/>
          <a:ext cx="0" cy="0"/>
          <a:chOff x="0" y="0"/>
          <a:chExt cx="0" cy="0"/>
        </a:xfrm>
      </p:grpSpPr>
      <p:sp>
        <p:nvSpPr>
          <p:cNvPr id="6" name="标题 1"/>
          <p:cNvSpPr>
            <a:spLocks noGrp="1"/>
          </p:cNvSpPr>
          <p:nvPr>
            <p:ph type="title"/>
          </p:nvPr>
        </p:nvSpPr>
        <p:spPr/>
        <p:txBody>
          <a:bodyPr/>
          <a:lstStyle/>
          <a:p>
            <a:r>
              <a:rPr lang="zh-CN">
                <a:latin typeface="宋体" panose="02010600030101010101" pitchFamily="2" charset="-122"/>
                <a:ea typeface="宋体" panose="02010600030101010101" pitchFamily="2" charset="-122"/>
              </a:rPr>
              <a:t>第二次作业</a:t>
            </a:r>
            <a:endParaRPr lang="zh-CN"/>
          </a:p>
        </p:txBody>
      </p:sp>
      <p:sp>
        <p:nvSpPr>
          <p:cNvPr id="7" name="内容占位符 2"/>
          <p:cNvSpPr>
            <a:spLocks noGrp="1"/>
          </p:cNvSpPr>
          <p:nvPr>
            <p:ph idx="1"/>
          </p:nvPr>
        </p:nvSpPr>
        <p:spPr>
          <a:xfrm>
            <a:off x="914400" y="1525488"/>
            <a:ext cx="7543800" cy="4495800"/>
          </a:xfrm>
        </p:spPr>
        <p:txBody>
          <a:bodyPr/>
          <a:lstStyle/>
          <a:p>
            <a:pPr algn="just">
              <a:buChar char="•"/>
            </a:pPr>
            <a:r>
              <a:rPr lang="zh-CN" b="1">
                <a:solidFill>
                  <a:schemeClr val="tx1"/>
                </a:solidFill>
                <a:ea typeface="宋体" panose="02010600030101010101" pitchFamily="2" charset="-122"/>
              </a:rPr>
              <a:t>练习2</a:t>
            </a:r>
            <a:r>
              <a:rPr lang="en-US" b="1">
                <a:solidFill>
                  <a:schemeClr val="tx1"/>
                </a:solidFill>
                <a:ea typeface="宋体" panose="02010600030101010101" pitchFamily="2" charset="-122"/>
              </a:rPr>
              <a:t>.</a:t>
            </a:r>
            <a:r>
              <a:rPr lang="zh-CN" b="1">
                <a:solidFill>
                  <a:schemeClr val="tx1"/>
                </a:solidFill>
                <a:ea typeface="宋体" panose="02010600030101010101" pitchFamily="2" charset="-122"/>
              </a:rPr>
              <a:t>1</a:t>
            </a:r>
            <a:r>
              <a:rPr lang="en-US" b="1">
                <a:solidFill>
                  <a:schemeClr val="tx1"/>
                </a:solidFill>
                <a:ea typeface="宋体" panose="02010600030101010101" pitchFamily="2" charset="-122"/>
              </a:rPr>
              <a:t>.</a:t>
            </a:r>
            <a:r>
              <a:rPr lang="zh-CN" b="1">
                <a:solidFill>
                  <a:schemeClr val="tx1"/>
                </a:solidFill>
                <a:ea typeface="宋体" panose="02010600030101010101" pitchFamily="2" charset="-122"/>
              </a:rPr>
              <a:t>3：构建一个语法制导翻译方案，该方案把算术表达式从中缀表示方式翻译为运算符在运算分量之后的后缀表示方式。例如，xy−是表达式x−y的后缀表示。给出输入9−5+2和9−5∗2的注释分析树。</a:t>
            </a:r>
            <a:r>
              <a:rPr lang="en-US" altLang="zh-CN" b="1">
                <a:solidFill>
                  <a:schemeClr val="tx1"/>
                </a:solidFill>
                <a:ea typeface="宋体" panose="02010600030101010101" pitchFamily="2" charset="-122"/>
              </a:rPr>
              <a:t>p.s.</a:t>
            </a:r>
            <a:r>
              <a:rPr lang="zh-CN" b="1">
                <a:solidFill>
                  <a:schemeClr val="tx1"/>
                </a:solidFill>
                <a:ea typeface="宋体" panose="02010600030101010101" pitchFamily="2" charset="-122"/>
              </a:rPr>
              <a:t>注意区分</a:t>
            </a:r>
            <a:r>
              <a:rPr lang="zh-CN" b="1" u="sng">
                <a:solidFill>
                  <a:schemeClr val="tx1"/>
                </a:solidFill>
                <a:ea typeface="宋体" panose="02010600030101010101" pitchFamily="2" charset="-122"/>
              </a:rPr>
              <a:t>翻译语法分析树</a:t>
            </a:r>
            <a:r>
              <a:rPr lang="zh-CN" b="1">
                <a:solidFill>
                  <a:schemeClr val="tx1"/>
                </a:solidFill>
                <a:ea typeface="宋体" panose="02010600030101010101" pitchFamily="2" charset="-122"/>
              </a:rPr>
              <a:t>和</a:t>
            </a:r>
            <a:r>
              <a:rPr lang="zh-CN" b="1" u="sng">
                <a:solidFill>
                  <a:schemeClr val="tx1"/>
                </a:solidFill>
                <a:ea typeface="宋体" panose="02010600030101010101" pitchFamily="2" charset="-122"/>
              </a:rPr>
              <a:t>注释语法分析书</a:t>
            </a:r>
            <a:r>
              <a:rPr lang="zh-CN" b="1">
                <a:solidFill>
                  <a:schemeClr val="tx1"/>
                </a:solidFill>
                <a:ea typeface="宋体" panose="02010600030101010101" pitchFamily="2" charset="-122"/>
              </a:rPr>
              <a:t>的概念（</a:t>
            </a:r>
            <a:r>
              <a:rPr lang="zh-CN" b="1">
                <a:solidFill>
                  <a:schemeClr val="tx1"/>
                </a:solidFill>
                <a:ea typeface="宋体" panose="02010600030101010101" pitchFamily="2" charset="-122"/>
              </a:rPr>
              <a:t>编译原理中文第</a:t>
            </a:r>
            <a:r>
              <a:rPr lang="en-US" altLang="zh-CN" b="1">
                <a:solidFill>
                  <a:schemeClr val="tx1"/>
                </a:solidFill>
                <a:ea typeface="宋体" panose="02010600030101010101" pitchFamily="2" charset="-122"/>
              </a:rPr>
              <a:t>2</a:t>
            </a:r>
            <a:r>
              <a:rPr lang="zh-CN" altLang="en-US" b="1">
                <a:solidFill>
                  <a:schemeClr val="tx1"/>
                </a:solidFill>
                <a:ea typeface="宋体" panose="02010600030101010101" pitchFamily="2" charset="-122"/>
              </a:rPr>
              <a:t>版</a:t>
            </a:r>
            <a:r>
              <a:rPr lang="en-US" altLang="zh-CN" b="1">
                <a:solidFill>
                  <a:schemeClr val="tx1"/>
                </a:solidFill>
                <a:ea typeface="宋体" panose="02010600030101010101" pitchFamily="2" charset="-122"/>
              </a:rPr>
              <a:t>Page.196</a:t>
            </a:r>
            <a:r>
              <a:rPr lang="zh-CN" altLang="en-US" b="1">
                <a:solidFill>
                  <a:schemeClr val="tx1"/>
                </a:solidFill>
                <a:ea typeface="宋体" panose="02010600030101010101" pitchFamily="2" charset="-122"/>
              </a:rPr>
              <a:t>）</a:t>
            </a:r>
            <a:endParaRPr lang="en-US" b="1" u="sng">
              <a:solidFill>
                <a:schemeClr val="tx1"/>
              </a:solidFill>
              <a:ea typeface="宋体" panose="02010600030101010101" pitchFamily="2" charset="-122"/>
            </a:endParaRPr>
          </a:p>
          <a:p>
            <a:pPr marL="0" indent="0" algn="just">
              <a:buNone/>
            </a:pPr>
            <a:endParaRPr lang="zh-CN" b="1"/>
          </a:p>
          <a:p>
            <a:pPr algn="just">
              <a:buChar char="•"/>
            </a:pPr>
            <a:r>
              <a:rPr lang="zh-CN" b="1">
                <a:solidFill>
                  <a:schemeClr val="tx1"/>
                </a:solidFill>
                <a:ea typeface="宋体" panose="02010600030101010101" pitchFamily="2" charset="-122"/>
              </a:rPr>
              <a:t>练习2</a:t>
            </a:r>
            <a:r>
              <a:rPr lang="en-US" b="1">
                <a:solidFill>
                  <a:schemeClr val="tx1"/>
                </a:solidFill>
                <a:ea typeface="宋体" panose="02010600030101010101" pitchFamily="2" charset="-122"/>
              </a:rPr>
              <a:t>.1.4</a:t>
            </a:r>
            <a:r>
              <a:rPr lang="zh-CN" b="1">
                <a:solidFill>
                  <a:schemeClr val="tx1"/>
                </a:solidFill>
                <a:ea typeface="宋体" panose="02010600030101010101" pitchFamily="2" charset="-122"/>
              </a:rPr>
              <a:t>：从 C99 标准开始，C 语言的 for 语句中初始化子句可以是声明，</a:t>
            </a:r>
            <a:r>
              <a:rPr lang="zh-CN" b="1">
                <a:solidFill>
                  <a:schemeClr val="tx1"/>
                </a:solidFill>
                <a:ea typeface="宋体" panose="02010600030101010101" pitchFamily="2" charset="-122"/>
              </a:rPr>
              <a:t>例如：</a:t>
            </a:r>
            <a:endParaRPr lang="en-US" b="1">
              <a:solidFill>
                <a:schemeClr val="tx1"/>
              </a:solidFill>
              <a:ea typeface="宋体" panose="02010600030101010101" pitchFamily="2" charset="-122"/>
            </a:endParaRPr>
          </a:p>
          <a:p>
            <a:pPr marL="0" indent="0" algn="ctr">
              <a:buNone/>
            </a:pPr>
            <a:r>
              <a:rPr lang="en-US" b="1">
                <a:solidFill>
                  <a:schemeClr val="tx1"/>
                </a:solidFill>
                <a:ea typeface="宋体" panose="02010600030101010101" pitchFamily="2" charset="-122"/>
              </a:rPr>
              <a:t>for ( </a:t>
            </a:r>
            <a:r>
              <a:rPr lang="en-US" b="1">
                <a:solidFill>
                  <a:schemeClr val="tx1"/>
                </a:solidFill>
                <a:ea typeface="宋体" panose="02010600030101010101" pitchFamily="2" charset="-122"/>
              </a:rPr>
              <a:t>int i = 0; i &lt; n; i++ ) </a:t>
            </a:r>
            <a:endParaRPr lang="en-US" b="1">
              <a:solidFill>
                <a:schemeClr val="tx1"/>
              </a:solidFill>
              <a:ea typeface="宋体" panose="02010600030101010101" pitchFamily="2" charset="-122"/>
            </a:endParaRPr>
          </a:p>
          <a:p>
            <a:pPr marL="363855" indent="0" algn="just">
              <a:buNone/>
            </a:pPr>
            <a:r>
              <a:rPr lang="zh-CN" b="1">
                <a:solidFill>
                  <a:schemeClr val="tx1"/>
                </a:solidFill>
                <a:ea typeface="宋体" panose="02010600030101010101" pitchFamily="2" charset="-122"/>
              </a:rPr>
              <a:t>第一在 C++ 中允许类似的语法，但区别是：C++ 中 *初始化语句* 的作用域与 *循环语句* 的作用域一致，而在 C 中 *循环语句* 的作用域嵌套于 *初始化语句* 的作用域中。例如</a:t>
            </a:r>
            <a:endParaRPr lang="zh-CN" b="1">
              <a:solidFill>
                <a:schemeClr val="tx1"/>
              </a:solidFill>
              <a:ea typeface="宋体" panose="02010600030101010101" pitchFamily="2" charset="-122"/>
            </a:endParaRPr>
          </a:p>
          <a:p>
            <a:pPr marL="363855" indent="0" algn="ctr">
              <a:buNone/>
            </a:pPr>
            <a:r>
              <a:rPr lang="en-US" b="1">
                <a:solidFill>
                  <a:schemeClr val="tx1"/>
                </a:solidFill>
                <a:ea typeface="宋体" panose="02010600030101010101" pitchFamily="2" charset="-122"/>
              </a:rPr>
              <a:t>for (int i = 0; ; ) { long i = 1;   </a:t>
            </a:r>
            <a:r>
              <a:rPr lang="en-US" b="1">
                <a:solidFill>
                  <a:schemeClr val="bg1">
                    <a:lumMod val="50000"/>
                  </a:schemeClr>
                </a:solidFill>
                <a:ea typeface="宋体" panose="02010600030101010101" pitchFamily="2" charset="-122"/>
              </a:rPr>
              <a:t>// 在 C 中合法，在 C++ 中非法</a:t>
            </a:r>
            <a:r>
              <a:rPr lang="en-US" b="1">
                <a:solidFill>
                  <a:schemeClr val="tx1"/>
                </a:solidFill>
                <a:ea typeface="宋体" panose="02010600030101010101" pitchFamily="2" charset="-122"/>
              </a:rPr>
              <a:t>}</a:t>
            </a:r>
            <a:endParaRPr lang="en-US" b="1">
              <a:solidFill>
                <a:schemeClr val="tx1"/>
              </a:solidFill>
              <a:ea typeface="宋体" panose="02010600030101010101" pitchFamily="2" charset="-122"/>
            </a:endParaRPr>
          </a:p>
          <a:p>
            <a:pPr marL="363855" indent="0" algn="just">
              <a:buNone/>
            </a:pPr>
            <a:r>
              <a:rPr lang="zh-CN" b="1">
                <a:solidFill>
                  <a:schemeClr val="tx1"/>
                </a:solidFill>
                <a:ea typeface="宋体" panose="02010600030101010101" pitchFamily="2" charset="-122"/>
              </a:rPr>
              <a:t>参考龙书图2</a:t>
            </a:r>
            <a:r>
              <a:rPr lang="en-US" altLang="zh-CN" b="1">
                <a:solidFill>
                  <a:schemeClr val="tx1"/>
                </a:solidFill>
                <a:ea typeface="宋体" panose="02010600030101010101" pitchFamily="2" charset="-122"/>
              </a:rPr>
              <a:t>-</a:t>
            </a:r>
            <a:r>
              <a:rPr lang="zh-CN" b="1">
                <a:solidFill>
                  <a:schemeClr val="tx1"/>
                </a:solidFill>
                <a:ea typeface="宋体" panose="02010600030101010101" pitchFamily="2" charset="-122"/>
              </a:rPr>
              <a:t>37中的实现，试讨论在两种 for 语句实现中分别应该如何实现符号表来正确区分变量和避免重复声明。</a:t>
            </a:r>
            <a:endParaRPr lang="zh-CN" b="1">
              <a:solidFill>
                <a:schemeClr val="tx1"/>
              </a:solidFill>
              <a:ea typeface="宋体" panose="02010600030101010101" pitchFamily="2" charset="-122"/>
            </a:endParaRPr>
          </a:p>
        </p:txBody>
      </p:sp>
      <p:sp>
        <p:nvSpPr>
          <p:cNvPr id="8" name="文本框 10"/>
          <p:cNvSpPr txBox="1"/>
          <p:nvPr/>
        </p:nvSpPr>
        <p:spPr>
          <a:xfrm>
            <a:off x="6372200" y="950467"/>
            <a:ext cx="2520280" cy="368300"/>
          </a:xfrm>
          <a:prstGeom prst="rect">
            <a:avLst/>
          </a:prstGeom>
          <a:noFill/>
        </p:spPr>
        <p:txBody>
          <a:bodyPr wrap="square">
            <a:spAutoFit/>
          </a:bodyPr>
          <a:lstStyle/>
          <a:p>
            <a:r>
              <a:rPr lang="zh-CN" sz="1800" b="1">
                <a:solidFill>
                  <a:srgbClr val="063DE8"/>
                </a:solidFill>
              </a:rPr>
              <a:t>截止日期：202</a:t>
            </a:r>
            <a:r>
              <a:rPr lang="en-US" altLang="zh-CN" sz="1800" b="1">
                <a:solidFill>
                  <a:srgbClr val="063DE8"/>
                </a:solidFill>
              </a:rPr>
              <a:t>5</a:t>
            </a:r>
            <a:r>
              <a:rPr lang="en-US" sz="1800" b="1">
                <a:solidFill>
                  <a:srgbClr val="063DE8"/>
                </a:solidFill>
              </a:rPr>
              <a:t>.</a:t>
            </a:r>
            <a:r>
              <a:rPr lang="zh-CN" sz="1800" b="1">
                <a:solidFill>
                  <a:srgbClr val="063DE8"/>
                </a:solidFill>
              </a:rPr>
              <a:t>03</a:t>
            </a:r>
            <a:r>
              <a:rPr lang="en-US" sz="1800" b="1">
                <a:solidFill>
                  <a:srgbClr val="063DE8"/>
                </a:solidFill>
              </a:rPr>
              <a:t>.20</a:t>
            </a:r>
            <a:endParaRPr lang="zh-CN" sz="1800" b="1">
              <a:solidFill>
                <a:srgbClr val="063DE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 name=""/>
        <p:cNvGrpSpPr/>
        <p:nvPr/>
      </p:nvGrpSpPr>
      <p:grpSpPr>
        <a:xfrm>
          <a:off x="0" y="0"/>
          <a:ext cx="0" cy="0"/>
          <a:chOff x="0" y="0"/>
          <a:chExt cx="0" cy="0"/>
        </a:xfrm>
      </p:grpSpPr>
      <p:sp>
        <p:nvSpPr>
          <p:cNvPr id="10" name="标题 1"/>
          <p:cNvSpPr>
            <a:spLocks noGrp="1"/>
          </p:cNvSpPr>
          <p:nvPr>
            <p:ph type="title"/>
          </p:nvPr>
        </p:nvSpPr>
        <p:spPr/>
        <p:txBody>
          <a:bodyPr/>
          <a:lstStyle/>
          <a:p>
            <a:r>
              <a:rPr lang="zh-CN">
                <a:latin typeface="宋体" panose="02010600030101010101" pitchFamily="2" charset="-122"/>
                <a:ea typeface="宋体" panose="02010600030101010101" pitchFamily="2" charset="-122"/>
              </a:rPr>
              <a:t>第二次作业</a:t>
            </a:r>
            <a:endParaRPr lang="zh-CN"/>
          </a:p>
        </p:txBody>
      </p:sp>
      <p:sp>
        <p:nvSpPr>
          <p:cNvPr id="11" name="内容占位符 2"/>
          <p:cNvSpPr>
            <a:spLocks noGrp="1"/>
          </p:cNvSpPr>
          <p:nvPr>
            <p:ph idx="1"/>
          </p:nvPr>
        </p:nvSpPr>
        <p:spPr/>
        <p:txBody>
          <a:bodyPr/>
          <a:lstStyle/>
          <a:p>
            <a:pPr>
              <a:buChar char="•"/>
            </a:pPr>
            <a:r>
              <a:rPr lang="zh-CN" b="1">
                <a:solidFill>
                  <a:schemeClr val="tx1"/>
                </a:solidFill>
                <a:ea typeface="宋体" panose="02010600030101010101" pitchFamily="2" charset="-122"/>
              </a:rPr>
              <a:t>练习2</a:t>
            </a:r>
            <a:r>
              <a:rPr lang="en-US" b="1">
                <a:solidFill>
                  <a:schemeClr val="tx1"/>
                </a:solidFill>
                <a:ea typeface="宋体" panose="02010600030101010101" pitchFamily="2" charset="-122"/>
              </a:rPr>
              <a:t>.1.5*</a:t>
            </a:r>
            <a:r>
              <a:rPr lang="zh-CN" b="1">
                <a:solidFill>
                  <a:schemeClr val="tx1"/>
                </a:solidFill>
                <a:ea typeface="宋体" panose="02010600030101010101" pitchFamily="2" charset="-122"/>
              </a:rPr>
              <a:t>：给出一个文法，使其语言是奇数集，且每个奇数不以</a:t>
            </a:r>
            <a:r>
              <a:rPr lang="en-US" altLang="zh-CN" b="1">
                <a:solidFill>
                  <a:schemeClr val="tx1"/>
                </a:solidFill>
                <a:ea typeface="宋体" panose="02010600030101010101" pitchFamily="2" charset="-122"/>
              </a:rPr>
              <a:t>0</a:t>
            </a:r>
            <a:r>
              <a:rPr lang="zh-CN" altLang="en-US" b="1">
                <a:solidFill>
                  <a:schemeClr val="tx1"/>
                </a:solidFill>
                <a:ea typeface="宋体" panose="02010600030101010101" pitchFamily="2" charset="-122"/>
              </a:rPr>
              <a:t>开头</a:t>
            </a:r>
            <a:endParaRPr lang="zh-CN" b="1"/>
          </a:p>
          <a:p>
            <a:endParaRPr lang="zh-CN" b="1"/>
          </a:p>
        </p:txBody>
      </p:sp>
      <p:sp>
        <p:nvSpPr>
          <p:cNvPr id="12" name="文本框 10"/>
          <p:cNvSpPr txBox="1"/>
          <p:nvPr/>
        </p:nvSpPr>
        <p:spPr>
          <a:xfrm>
            <a:off x="6372200" y="950467"/>
            <a:ext cx="2520280" cy="368300"/>
          </a:xfrm>
          <a:prstGeom prst="rect">
            <a:avLst/>
          </a:prstGeom>
          <a:noFill/>
        </p:spPr>
        <p:txBody>
          <a:bodyPr wrap="square">
            <a:spAutoFit/>
          </a:bodyPr>
          <a:lstStyle/>
          <a:p>
            <a:r>
              <a:rPr lang="zh-CN" sz="1800" b="1">
                <a:solidFill>
                  <a:srgbClr val="063DE8"/>
                </a:solidFill>
              </a:rPr>
              <a:t>截止日期：202</a:t>
            </a:r>
            <a:r>
              <a:rPr lang="en-US" altLang="zh-CN" sz="1800" b="1">
                <a:solidFill>
                  <a:srgbClr val="063DE8"/>
                </a:solidFill>
              </a:rPr>
              <a:t>5</a:t>
            </a:r>
            <a:r>
              <a:rPr lang="en-US" sz="1800" b="1">
                <a:solidFill>
                  <a:srgbClr val="063DE8"/>
                </a:solidFill>
              </a:rPr>
              <a:t>.</a:t>
            </a:r>
            <a:r>
              <a:rPr lang="zh-CN" sz="1800" b="1">
                <a:solidFill>
                  <a:srgbClr val="063DE8"/>
                </a:solidFill>
              </a:rPr>
              <a:t>03</a:t>
            </a:r>
            <a:r>
              <a:rPr lang="en-US" sz="1800" b="1">
                <a:solidFill>
                  <a:srgbClr val="063DE8"/>
                </a:solidFill>
              </a:rPr>
              <a:t>.20</a:t>
            </a:r>
            <a:endParaRPr lang="zh-CN" sz="1800" b="1">
              <a:solidFill>
                <a:srgbClr val="063DE8"/>
              </a:solidFill>
            </a:endParaRP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755</Words>
  <Application>WPS 演示</Application>
  <PresentationFormat/>
  <Paragraphs>36</Paragraphs>
  <Slides>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vt:i4>
      </vt:variant>
    </vt:vector>
  </HeadingPairs>
  <TitlesOfParts>
    <vt:vector size="16" baseType="lpstr">
      <vt:lpstr>Arial</vt:lpstr>
      <vt:lpstr>宋体</vt:lpstr>
      <vt:lpstr>Wingdings</vt:lpstr>
      <vt:lpstr>Times New Roman</vt:lpstr>
      <vt:lpstr>Arial</vt:lpstr>
      <vt:lpstr>Tahoma</vt:lpstr>
      <vt:lpstr>Book Antiqua</vt:lpstr>
      <vt:lpstr>Monotype Sorts</vt:lpstr>
      <vt:lpstr>Wingdings</vt:lpstr>
      <vt:lpstr>微软雅黑</vt:lpstr>
      <vt:lpstr>Arial Unicode MS</vt:lpstr>
      <vt:lpstr>Calibri</vt:lpstr>
      <vt:lpstr>Office 主题​​</vt:lpstr>
      <vt:lpstr>第二次作业</vt:lpstr>
      <vt:lpstr>第二次作业</vt:lpstr>
      <vt:lpstr>第二次作业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第二次作业</dc:title>
  <dc:creator/>
  <cp:lastModifiedBy>滚地把子肉</cp:lastModifiedBy>
  <cp:revision>1</cp:revision>
  <dcterms:created xsi:type="dcterms:W3CDTF">2025-03-07T10:05:13Z</dcterms:created>
  <dcterms:modified xsi:type="dcterms:W3CDTF">2025-03-07T10:05:13Z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864F5359987341BF963B0592FE34B8CC_13</vt:lpwstr>
  </property>
  <property fmtid="{D5CDD505-2E9C-101B-9397-08002B2CF9AE}" pid="3" name="KSOProductBuildVer">
    <vt:lpwstr>2052-12.1.0.20305</vt:lpwstr>
  </property>
</Properties>
</file>