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9144000" cy="6858000" type="screen4x3"/>
  <p:notesSz cx="6858000" cy="9144000"/>
  <p:defaultTextStyle>
    <a:lvl1pPr lvl="0" algn="l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/>
        <a:ea typeface="+mn-ea"/>
      </a:defRPr>
    </a:lvl1pPr>
    <a:lvl2pPr marL="457200" lvl="1" algn="l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/>
        <a:ea typeface="+mn-ea"/>
      </a:defRPr>
    </a:lvl2pPr>
    <a:lvl3pPr marL="914400" lvl="2" algn="l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/>
        <a:ea typeface="+mn-ea"/>
      </a:defRPr>
    </a:lvl3pPr>
    <a:lvl4pPr marL="1371600" lvl="3" algn="l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/>
        <a:ea typeface="+mn-ea"/>
      </a:defRPr>
    </a:lvl4pPr>
    <a:lvl5pPr marL="1828800" lvl="4" algn="l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/>
        <a:ea typeface="+mn-ea"/>
      </a:defRPr>
    </a:lvl5pPr>
    <a:lvl6pPr marL="2286000" lvl="5" algn="l" defTabSz="914400">
      <a:defRPr sz="2400" kern="1200">
        <a:solidFill>
          <a:schemeClr val="tx1"/>
        </a:solidFill>
        <a:latin typeface="Times New Roman" panose="02020603050405020304"/>
        <a:ea typeface="+mn-ea"/>
      </a:defRPr>
    </a:lvl6pPr>
    <a:lvl7pPr marL="2743200" lvl="6" algn="l" defTabSz="914400">
      <a:defRPr sz="2400" kern="1200">
        <a:solidFill>
          <a:schemeClr val="tx1"/>
        </a:solidFill>
        <a:latin typeface="Times New Roman" panose="02020603050405020304"/>
        <a:ea typeface="+mn-ea"/>
      </a:defRPr>
    </a:lvl7pPr>
    <a:lvl8pPr marL="3200400" lvl="7" algn="l" defTabSz="914400">
      <a:defRPr sz="2400" kern="1200">
        <a:solidFill>
          <a:schemeClr val="tx1"/>
        </a:solidFill>
        <a:latin typeface="Times New Roman" panose="02020603050405020304"/>
        <a:ea typeface="+mn-ea"/>
      </a:defRPr>
    </a:lvl8pPr>
    <a:lvl9pPr marL="3657600" lvl="8" algn="l" defTabSz="914400">
      <a:defRPr sz="2400" kern="1200">
        <a:solidFill>
          <a:schemeClr val="tx1"/>
        </a:solidFill>
        <a:latin typeface="Times New Roman" panose="02020603050405020304"/>
        <a:ea typeface="+mn-ea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19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lvl="0" indent="0" algn="ctr">
              <a:buNone/>
            </a:lvl1pPr>
            <a:lvl2pPr marL="457200" lvl="1" indent="0" algn="ctr">
              <a:buNone/>
            </a:lvl2pPr>
            <a:lvl3pPr marL="914400" lvl="2" indent="0" algn="ctr">
              <a:buNone/>
            </a:lvl3pPr>
            <a:lvl4pPr marL="1371600" lvl="3" indent="0" algn="ctr">
              <a:buNone/>
            </a:lvl4pPr>
            <a:lvl5pPr marL="1828800" lvl="4" indent="0" algn="ctr">
              <a:buNone/>
            </a:lvl5pPr>
            <a:lvl6pPr marL="2286000" lvl="5" indent="0" algn="ctr">
              <a:buNone/>
            </a:lvl6pPr>
            <a:lvl7pPr marL="2743200" lvl="6" indent="0" algn="ctr">
              <a:buNone/>
            </a:lvl7pPr>
            <a:lvl8pPr marL="3200400" lvl="7" indent="0" algn="ctr">
              <a:buNone/>
            </a:lvl8pPr>
            <a:lvl9pPr marL="3657600" lvl="8" indent="0" algn="ctr">
              <a:buNone/>
            </a:lvl9pPr>
          </a:lstStyle>
          <a:p>
            <a:r>
              <a:rPr lang="zh-CN"/>
              <a:t>单击此处编辑母版副标题样式</a:t>
            </a:r>
            <a:endParaRPr lang="zh-CN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2"/>
          </p:nvPr>
        </p:nvSpPr>
        <p:spPr/>
        <p:txBody>
          <a:bodyPr/>
          <a:lstStyle/>
          <a:p>
            <a:endParaRPr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竖排文字"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66" name="竖排文字占位符 2"/>
          <p:cNvSpPr>
            <a:spLocks noGrp="1"/>
          </p:cNvSpPr>
          <p:nvPr>
            <p:ph type="body" idx="1"/>
          </p:nvPr>
        </p:nvSpPr>
        <p:spPr/>
        <p:txBody>
          <a:bodyPr vert="eaVert"/>
          <a:lstStyle/>
          <a:p>
            <a:pPr lvl="0"/>
            <a:r>
              <a:rPr lang="zh-CN"/>
              <a:t>单击此处编辑母版文本样式</a:t>
            </a:r>
            <a:endParaRPr lang="zh-CN"/>
          </a:p>
          <a:p>
            <a:pPr lvl="1"/>
            <a:r>
              <a:rPr lang="zh-CN"/>
              <a:t>第二级</a:t>
            </a:r>
            <a:endParaRPr lang="zh-CN"/>
          </a:p>
          <a:p>
            <a:pPr lvl="2"/>
            <a:r>
              <a:rPr lang="zh-CN"/>
              <a:t>第三级</a:t>
            </a:r>
            <a:endParaRPr lang="zh-CN"/>
          </a:p>
          <a:p>
            <a:pPr lvl="3"/>
            <a:r>
              <a:rPr lang="zh-CN"/>
              <a:t>第四级</a:t>
            </a:r>
            <a:endParaRPr lang="zh-CN"/>
          </a:p>
          <a:p>
            <a:pPr lvl="4"/>
            <a:r>
              <a:rPr lang="zh-CN"/>
              <a:t>第五级</a:t>
            </a:r>
            <a:endParaRPr lang="zh-CN"/>
          </a:p>
        </p:txBody>
      </p:sp>
      <p:sp>
        <p:nvSpPr>
          <p:cNvPr id="67" name="Rectangle 2"/>
          <p:cNvSpPr>
            <a:spLocks noGrp="1" noChangeArrowheads="1"/>
          </p:cNvSpPr>
          <p:nvPr>
            <p:ph type="dt" idx="10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8" name="Rectangle 3"/>
          <p:cNvSpPr>
            <a:spLocks noGrp="1" noChangeArrowheads="1"/>
          </p:cNvSpPr>
          <p:nvPr>
            <p:ph type="ft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9" name="Rectangle 4"/>
          <p:cNvSpPr>
            <a:spLocks noGrp="1" noChangeArrowheads="1"/>
          </p:cNvSpPr>
          <p:nvPr>
            <p:ph type="sldNum" idx="12"/>
          </p:nvPr>
        </p:nvSpPr>
        <p:spPr/>
        <p:txBody>
          <a:bodyPr/>
          <a:lstStyle/>
          <a:p>
            <a:endParaRPr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垂直排列标题与文本">
    <p:spTree>
      <p:nvGrpSpPr>
        <p:cNvPr id="1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竖排标题 1"/>
          <p:cNvSpPr>
            <a:spLocks noGrp="1"/>
          </p:cNvSpPr>
          <p:nvPr>
            <p:ph type="title"/>
          </p:nvPr>
        </p:nvSpPr>
        <p:spPr>
          <a:xfrm>
            <a:off x="6572250" y="457200"/>
            <a:ext cx="1885950" cy="5715000"/>
          </a:xfrm>
        </p:spPr>
        <p:txBody>
          <a:bodyPr vert="eaVert"/>
          <a:lstStyle/>
          <a:p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15" name="竖排文字占位符 2"/>
          <p:cNvSpPr>
            <a:spLocks noGrp="1"/>
          </p:cNvSpPr>
          <p:nvPr>
            <p:ph type="body" idx="1"/>
          </p:nvPr>
        </p:nvSpPr>
        <p:spPr>
          <a:xfrm>
            <a:off x="914400" y="457200"/>
            <a:ext cx="5505450" cy="5715000"/>
          </a:xfrm>
        </p:spPr>
        <p:txBody>
          <a:bodyPr vert="eaVert"/>
          <a:lstStyle/>
          <a:p>
            <a:pPr lvl="0"/>
            <a:r>
              <a:rPr lang="zh-CN"/>
              <a:t>单击此处编辑母版文本样式</a:t>
            </a:r>
            <a:endParaRPr lang="zh-CN"/>
          </a:p>
          <a:p>
            <a:pPr lvl="1"/>
            <a:r>
              <a:rPr lang="zh-CN"/>
              <a:t>第二级</a:t>
            </a:r>
            <a:endParaRPr lang="zh-CN"/>
          </a:p>
          <a:p>
            <a:pPr lvl="2"/>
            <a:r>
              <a:rPr lang="zh-CN"/>
              <a:t>第三级</a:t>
            </a:r>
            <a:endParaRPr lang="zh-CN"/>
          </a:p>
          <a:p>
            <a:pPr lvl="3"/>
            <a:r>
              <a:rPr lang="zh-CN"/>
              <a:t>第四级</a:t>
            </a:r>
            <a:endParaRPr lang="zh-CN"/>
          </a:p>
          <a:p>
            <a:pPr lvl="4"/>
            <a:r>
              <a:rPr lang="zh-CN"/>
              <a:t>第五级</a:t>
            </a:r>
            <a:endParaRPr lang="zh-CN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dt" idx="10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17" name="Rectangle 3"/>
          <p:cNvSpPr>
            <a:spLocks noGrp="1" noChangeArrowheads="1"/>
          </p:cNvSpPr>
          <p:nvPr>
            <p:ph type="ft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18" name="Rectangle 4"/>
          <p:cNvSpPr>
            <a:spLocks noGrp="1" noChangeArrowheads="1"/>
          </p:cNvSpPr>
          <p:nvPr>
            <p:ph type="sldNum" idx="12"/>
          </p:nvPr>
        </p:nvSpPr>
        <p:spPr/>
        <p:txBody>
          <a:bodyPr/>
          <a:lstStyle/>
          <a:p>
            <a:endParaRPr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内容">
    <p:spTree>
      <p:nvGrpSpPr>
        <p:cNvPr id="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914400" y="1676400"/>
            <a:ext cx="7543800" cy="4495800"/>
          </a:xfrm>
        </p:spPr>
        <p:txBody>
          <a:bodyPr/>
          <a:lstStyle>
            <a:lvl1pPr marL="457200" lvl="0" indent="-457200">
              <a:buFont typeface="Book Antiqua" panose="02040602050305030304"/>
              <a:buAutoNum type="arabicPeriod"/>
              <a:defRPr sz="2000" b="0"/>
            </a:lvl1pPr>
            <a:lvl2pPr marL="800100" lvl="1" indent="-342900">
              <a:buFont typeface="Book Antiqua" panose="02040602050305030304"/>
              <a:buAutoNum type="arabicPeriod"/>
              <a:defRPr sz="1800"/>
            </a:lvl2pPr>
            <a:lvl3pPr lvl="2">
              <a:defRPr sz="1800"/>
            </a:lvl3pPr>
            <a:lvl4pPr lvl="3">
              <a:defRPr sz="1600"/>
            </a:lvl4pPr>
            <a:lvl5pPr lvl="4">
              <a:defRPr sz="1400"/>
            </a:lvl5pPr>
          </a:lstStyle>
          <a:p>
            <a:pPr lvl="0"/>
            <a:r>
              <a:rPr lang="zh-CN"/>
              <a:t>单击此处编辑母版文本样式</a:t>
            </a:r>
            <a:endParaRPr lang="zh-CN"/>
          </a:p>
          <a:p>
            <a:pPr lvl="1"/>
            <a:r>
              <a:rPr lang="zh-CN"/>
              <a:t>第二级</a:t>
            </a:r>
            <a:endParaRPr lang="zh-CN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dt" idx="10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11" name="Rectangle 3"/>
          <p:cNvSpPr>
            <a:spLocks noGrp="1" noChangeArrowheads="1"/>
          </p:cNvSpPr>
          <p:nvPr>
            <p:ph type="ft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12" name="Rectangle 4"/>
          <p:cNvSpPr>
            <a:spLocks noGrp="1" noChangeArrowheads="1"/>
          </p:cNvSpPr>
          <p:nvPr>
            <p:ph type="sldNum" idx="12"/>
          </p:nvPr>
        </p:nvSpPr>
        <p:spPr/>
        <p:txBody>
          <a:bodyPr/>
          <a:lstStyle/>
          <a:p>
            <a:endParaRPr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节标题"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lvl="0" algn="l">
              <a:defRPr sz="4000" b="1"/>
            </a:lvl1pPr>
          </a:lstStyle>
          <a:p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21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lvl="0" indent="0">
              <a:buNone/>
              <a:defRPr sz="2000"/>
            </a:lvl1pPr>
            <a:lvl2pPr marL="457200" lvl="1" indent="0">
              <a:buNone/>
              <a:defRPr sz="1800"/>
            </a:lvl2pPr>
            <a:lvl3pPr marL="914400" lvl="2" indent="0">
              <a:buNone/>
              <a:defRPr sz="1600"/>
            </a:lvl3pPr>
            <a:lvl4pPr marL="1371600" lvl="3" indent="0">
              <a:buNone/>
              <a:defRPr sz="1400"/>
            </a:lvl4pPr>
            <a:lvl5pPr marL="1828800" lvl="4" indent="0">
              <a:buNone/>
              <a:defRPr sz="1400"/>
            </a:lvl5pPr>
            <a:lvl6pPr marL="2286000" lvl="5" indent="0">
              <a:buNone/>
              <a:defRPr sz="1400"/>
            </a:lvl6pPr>
            <a:lvl7pPr marL="2743200" lvl="6" indent="0">
              <a:buNone/>
              <a:defRPr sz="1400"/>
            </a:lvl7pPr>
            <a:lvl8pPr marL="3200400" lvl="7" indent="0">
              <a:buNone/>
              <a:defRPr sz="1400"/>
            </a:lvl8pPr>
            <a:lvl9pPr marL="3657600" lvl="8" indent="0">
              <a:buNone/>
              <a:defRPr sz="1400"/>
            </a:lvl9pPr>
          </a:lstStyle>
          <a:p>
            <a:pPr lvl="0"/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22" name="Rectangle 2"/>
          <p:cNvSpPr>
            <a:spLocks noGrp="1" noChangeArrowheads="1"/>
          </p:cNvSpPr>
          <p:nvPr>
            <p:ph type="dt" idx="10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23" name="Rectangle 3"/>
          <p:cNvSpPr>
            <a:spLocks noGrp="1" noChangeArrowheads="1"/>
          </p:cNvSpPr>
          <p:nvPr>
            <p:ph type="ft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24" name="Rectangle 4"/>
          <p:cNvSpPr>
            <a:spLocks noGrp="1" noChangeArrowheads="1"/>
          </p:cNvSpPr>
          <p:nvPr>
            <p:ph type="sldNum" idx="12"/>
          </p:nvPr>
        </p:nvSpPr>
        <p:spPr/>
        <p:txBody>
          <a:bodyPr/>
          <a:lstStyle/>
          <a:p>
            <a:endParaRPr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两栏内容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27" name="内容占位符 2"/>
          <p:cNvSpPr>
            <a:spLocks noGrp="1"/>
          </p:cNvSpPr>
          <p:nvPr>
            <p:ph idx="1"/>
          </p:nvPr>
        </p:nvSpPr>
        <p:spPr>
          <a:xfrm>
            <a:off x="914400" y="1676400"/>
            <a:ext cx="3695700" cy="4495800"/>
          </a:xfrm>
        </p:spPr>
        <p:txBody>
          <a:bodyPr/>
          <a:lstStyle>
            <a:lvl1pPr lvl="0">
              <a:defRPr sz="2800"/>
            </a:lvl1pPr>
            <a:lvl2pPr lvl="1">
              <a:defRPr sz="2400"/>
            </a:lvl2pPr>
            <a:lvl3pPr lvl="2">
              <a:defRPr sz="2000"/>
            </a:lvl3pPr>
            <a:lvl4pPr lvl="3">
              <a:defRPr sz="1800"/>
            </a:lvl4pPr>
            <a:lvl5pPr lvl="4">
              <a:defRPr sz="1800"/>
            </a:lvl5pPr>
            <a:lvl6pPr lvl="5">
              <a:defRPr sz="1800"/>
            </a:lvl6pPr>
            <a:lvl7pPr lvl="6">
              <a:defRPr sz="1800"/>
            </a:lvl7pPr>
            <a:lvl8pPr lvl="7">
              <a:defRPr sz="1800"/>
            </a:lvl8pPr>
            <a:lvl9pPr lvl="8">
              <a:defRPr sz="1800"/>
            </a:lvl9pPr>
          </a:lstStyle>
          <a:p>
            <a:pPr lvl="0"/>
            <a:r>
              <a:rPr lang="zh-CN"/>
              <a:t>单击此处编辑母版文本样式</a:t>
            </a:r>
            <a:endParaRPr lang="zh-CN"/>
          </a:p>
          <a:p>
            <a:pPr lvl="1"/>
            <a:r>
              <a:rPr lang="zh-CN"/>
              <a:t>第二级</a:t>
            </a:r>
            <a:endParaRPr lang="zh-CN"/>
          </a:p>
          <a:p>
            <a:pPr lvl="2"/>
            <a:r>
              <a:rPr lang="zh-CN"/>
              <a:t>第三级</a:t>
            </a:r>
            <a:endParaRPr lang="zh-CN"/>
          </a:p>
          <a:p>
            <a:pPr lvl="3"/>
            <a:r>
              <a:rPr lang="zh-CN"/>
              <a:t>第四级</a:t>
            </a:r>
            <a:endParaRPr lang="zh-CN"/>
          </a:p>
          <a:p>
            <a:pPr lvl="4"/>
            <a:r>
              <a:rPr lang="zh-CN"/>
              <a:t>第五级</a:t>
            </a:r>
            <a:endParaRPr lang="zh-CN"/>
          </a:p>
        </p:txBody>
      </p:sp>
      <p:sp>
        <p:nvSpPr>
          <p:cNvPr id="28" name="内容占位符 3"/>
          <p:cNvSpPr>
            <a:spLocks noGrp="1"/>
          </p:cNvSpPr>
          <p:nvPr>
            <p:ph idx="2"/>
          </p:nvPr>
        </p:nvSpPr>
        <p:spPr>
          <a:xfrm>
            <a:off x="4762500" y="1676400"/>
            <a:ext cx="3695700" cy="4495800"/>
          </a:xfrm>
        </p:spPr>
        <p:txBody>
          <a:bodyPr/>
          <a:lstStyle>
            <a:lvl1pPr lvl="0">
              <a:defRPr sz="2800"/>
            </a:lvl1pPr>
            <a:lvl2pPr lvl="1">
              <a:defRPr sz="2400"/>
            </a:lvl2pPr>
            <a:lvl3pPr lvl="2">
              <a:defRPr sz="2000"/>
            </a:lvl3pPr>
            <a:lvl4pPr lvl="3">
              <a:defRPr sz="1800"/>
            </a:lvl4pPr>
            <a:lvl5pPr lvl="4">
              <a:defRPr sz="1800"/>
            </a:lvl5pPr>
            <a:lvl6pPr lvl="5">
              <a:defRPr sz="1800"/>
            </a:lvl6pPr>
            <a:lvl7pPr lvl="6">
              <a:defRPr sz="1800"/>
            </a:lvl7pPr>
            <a:lvl8pPr lvl="7">
              <a:defRPr sz="1800"/>
            </a:lvl8pPr>
            <a:lvl9pPr lvl="8">
              <a:defRPr sz="1800"/>
            </a:lvl9pPr>
          </a:lstStyle>
          <a:p>
            <a:pPr lvl="0"/>
            <a:r>
              <a:rPr lang="zh-CN"/>
              <a:t>单击此处编辑母版文本样式</a:t>
            </a:r>
            <a:endParaRPr lang="zh-CN"/>
          </a:p>
          <a:p>
            <a:pPr lvl="1"/>
            <a:r>
              <a:rPr lang="zh-CN"/>
              <a:t>第二级</a:t>
            </a:r>
            <a:endParaRPr lang="zh-CN"/>
          </a:p>
          <a:p>
            <a:pPr lvl="2"/>
            <a:r>
              <a:rPr lang="zh-CN"/>
              <a:t>第三级</a:t>
            </a:r>
            <a:endParaRPr lang="zh-CN"/>
          </a:p>
          <a:p>
            <a:pPr lvl="3"/>
            <a:r>
              <a:rPr lang="zh-CN"/>
              <a:t>第四级</a:t>
            </a:r>
            <a:endParaRPr lang="zh-CN"/>
          </a:p>
          <a:p>
            <a:pPr lvl="4"/>
            <a:r>
              <a:rPr lang="zh-CN"/>
              <a:t>第五级</a:t>
            </a:r>
            <a:endParaRPr lang="zh-CN"/>
          </a:p>
        </p:txBody>
      </p:sp>
      <p:sp>
        <p:nvSpPr>
          <p:cNvPr id="29" name="Rectangle 2"/>
          <p:cNvSpPr>
            <a:spLocks noGrp="1" noChangeArrowheads="1"/>
          </p:cNvSpPr>
          <p:nvPr>
            <p:ph type="dt" idx="10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30" name="Rectangle 3"/>
          <p:cNvSpPr>
            <a:spLocks noGrp="1" noChangeArrowheads="1"/>
          </p:cNvSpPr>
          <p:nvPr>
            <p:ph type="ft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31" name="Rectangle 4"/>
          <p:cNvSpPr>
            <a:spLocks noGrp="1" noChangeArrowheads="1"/>
          </p:cNvSpPr>
          <p:nvPr>
            <p:ph type="sldNum" idx="12"/>
          </p:nvPr>
        </p:nvSpPr>
        <p:spPr/>
        <p:txBody>
          <a:bodyPr/>
          <a:lstStyle/>
          <a:p>
            <a:endParaRPr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比较"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4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lvl="0" indent="0">
              <a:buNone/>
              <a:defRPr sz="2400" b="1"/>
            </a:lvl1pPr>
            <a:lvl2pPr marL="457200" lvl="1" indent="0">
              <a:buNone/>
              <a:defRPr sz="2000" b="1"/>
            </a:lvl2pPr>
            <a:lvl3pPr marL="914400" lvl="2" indent="0">
              <a:buNone/>
              <a:defRPr sz="1800" b="1"/>
            </a:lvl3pPr>
            <a:lvl4pPr marL="1371600" lvl="3" indent="0">
              <a:buNone/>
              <a:defRPr sz="1600" b="1"/>
            </a:lvl4pPr>
            <a:lvl5pPr marL="1828800" lvl="4" indent="0">
              <a:buNone/>
              <a:defRPr sz="1600" b="1"/>
            </a:lvl5pPr>
            <a:lvl6pPr marL="2286000" lvl="5" indent="0">
              <a:buNone/>
              <a:defRPr sz="1600" b="1"/>
            </a:lvl6pPr>
            <a:lvl7pPr marL="2743200" lvl="6" indent="0">
              <a:buNone/>
              <a:defRPr sz="1600" b="1"/>
            </a:lvl7pPr>
            <a:lvl8pPr marL="3200400" lvl="7" indent="0">
              <a:buNone/>
              <a:defRPr sz="1600" b="1"/>
            </a:lvl8pPr>
            <a:lvl9pPr marL="3657600" lvl="8" indent="0">
              <a:buNone/>
              <a:defRPr sz="1600" b="1"/>
            </a:lvl9pPr>
          </a:lstStyle>
          <a:p>
            <a:pPr lvl="0"/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35" name="内容占位符 3"/>
          <p:cNvSpPr>
            <a:spLocks noGrp="1"/>
          </p:cNvSpPr>
          <p:nvPr>
            <p:ph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 lvl="0">
              <a:defRPr sz="2400"/>
            </a:lvl1pPr>
            <a:lvl2pPr lvl="1">
              <a:defRPr sz="2000"/>
            </a:lvl2pPr>
            <a:lvl3pPr lvl="2">
              <a:defRPr sz="1800"/>
            </a:lvl3pPr>
            <a:lvl4pPr lvl="3">
              <a:defRPr sz="1600"/>
            </a:lvl4pPr>
            <a:lvl5pPr lvl="4">
              <a:defRPr sz="1600"/>
            </a:lvl5pPr>
            <a:lvl6pPr lvl="5">
              <a:defRPr sz="1600"/>
            </a:lvl6pPr>
            <a:lvl7pPr lvl="6">
              <a:defRPr sz="1600"/>
            </a:lvl7pPr>
            <a:lvl8pPr lvl="7">
              <a:defRPr sz="1600"/>
            </a:lvl8pPr>
            <a:lvl9pPr lvl="8">
              <a:defRPr sz="1600"/>
            </a:lvl9pPr>
          </a:lstStyle>
          <a:p>
            <a:pPr lvl="0"/>
            <a:r>
              <a:rPr lang="zh-CN"/>
              <a:t>单击此处编辑母版文本样式</a:t>
            </a:r>
            <a:endParaRPr lang="zh-CN"/>
          </a:p>
          <a:p>
            <a:pPr lvl="1"/>
            <a:r>
              <a:rPr lang="zh-CN"/>
              <a:t>第二级</a:t>
            </a:r>
            <a:endParaRPr lang="zh-CN"/>
          </a:p>
          <a:p>
            <a:pPr lvl="2"/>
            <a:r>
              <a:rPr lang="zh-CN"/>
              <a:t>第三级</a:t>
            </a:r>
            <a:endParaRPr lang="zh-CN"/>
          </a:p>
          <a:p>
            <a:pPr lvl="3"/>
            <a:r>
              <a:rPr lang="zh-CN"/>
              <a:t>第四级</a:t>
            </a:r>
            <a:endParaRPr lang="zh-CN"/>
          </a:p>
          <a:p>
            <a:pPr lvl="4"/>
            <a:r>
              <a:rPr lang="zh-CN"/>
              <a:t>第五级</a:t>
            </a:r>
            <a:endParaRPr lang="zh-CN"/>
          </a:p>
        </p:txBody>
      </p:sp>
      <p:sp>
        <p:nvSpPr>
          <p:cNvPr id="36" name="文本占位符 4"/>
          <p:cNvSpPr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lvl="0" indent="0">
              <a:buNone/>
              <a:defRPr sz="2400" b="1"/>
            </a:lvl1pPr>
            <a:lvl2pPr marL="457200" lvl="1" indent="0">
              <a:buNone/>
              <a:defRPr sz="2000" b="1"/>
            </a:lvl2pPr>
            <a:lvl3pPr marL="914400" lvl="2" indent="0">
              <a:buNone/>
              <a:defRPr sz="1800" b="1"/>
            </a:lvl3pPr>
            <a:lvl4pPr marL="1371600" lvl="3" indent="0">
              <a:buNone/>
              <a:defRPr sz="1600" b="1"/>
            </a:lvl4pPr>
            <a:lvl5pPr marL="1828800" lvl="4" indent="0">
              <a:buNone/>
              <a:defRPr sz="1600" b="1"/>
            </a:lvl5pPr>
            <a:lvl6pPr marL="2286000" lvl="5" indent="0">
              <a:buNone/>
              <a:defRPr sz="1600" b="1"/>
            </a:lvl6pPr>
            <a:lvl7pPr marL="2743200" lvl="6" indent="0">
              <a:buNone/>
              <a:defRPr sz="1600" b="1"/>
            </a:lvl7pPr>
            <a:lvl8pPr marL="3200400" lvl="7" indent="0">
              <a:buNone/>
              <a:defRPr sz="1600" b="1"/>
            </a:lvl8pPr>
            <a:lvl9pPr marL="3657600" lvl="8" indent="0">
              <a:buNone/>
              <a:defRPr sz="1600" b="1"/>
            </a:lvl9pPr>
          </a:lstStyle>
          <a:p>
            <a:pPr lvl="0"/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37" name="内容占位符 5"/>
          <p:cNvSpPr>
            <a:spLocks noGrp="1"/>
          </p:cNvSpPr>
          <p:nvPr>
            <p:ph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 lvl="0">
              <a:defRPr sz="2400"/>
            </a:lvl1pPr>
            <a:lvl2pPr lvl="1">
              <a:defRPr sz="2000"/>
            </a:lvl2pPr>
            <a:lvl3pPr lvl="2">
              <a:defRPr sz="1800"/>
            </a:lvl3pPr>
            <a:lvl4pPr lvl="3">
              <a:defRPr sz="1600"/>
            </a:lvl4pPr>
            <a:lvl5pPr lvl="4">
              <a:defRPr sz="1600"/>
            </a:lvl5pPr>
            <a:lvl6pPr lvl="5">
              <a:defRPr sz="1600"/>
            </a:lvl6pPr>
            <a:lvl7pPr lvl="6">
              <a:defRPr sz="1600"/>
            </a:lvl7pPr>
            <a:lvl8pPr lvl="7">
              <a:defRPr sz="1600"/>
            </a:lvl8pPr>
            <a:lvl9pPr lvl="8">
              <a:defRPr sz="1600"/>
            </a:lvl9pPr>
          </a:lstStyle>
          <a:p>
            <a:pPr lvl="0"/>
            <a:r>
              <a:rPr lang="zh-CN"/>
              <a:t>单击此处编辑母版文本样式</a:t>
            </a:r>
            <a:endParaRPr lang="zh-CN"/>
          </a:p>
          <a:p>
            <a:pPr lvl="1"/>
            <a:r>
              <a:rPr lang="zh-CN"/>
              <a:t>第二级</a:t>
            </a:r>
            <a:endParaRPr lang="zh-CN"/>
          </a:p>
          <a:p>
            <a:pPr lvl="2"/>
            <a:r>
              <a:rPr lang="zh-CN"/>
              <a:t>第三级</a:t>
            </a:r>
            <a:endParaRPr lang="zh-CN"/>
          </a:p>
          <a:p>
            <a:pPr lvl="3"/>
            <a:r>
              <a:rPr lang="zh-CN"/>
              <a:t>第四级</a:t>
            </a:r>
            <a:endParaRPr lang="zh-CN"/>
          </a:p>
          <a:p>
            <a:pPr lvl="4"/>
            <a:r>
              <a:rPr lang="zh-CN"/>
              <a:t>第五级</a:t>
            </a:r>
            <a:endParaRPr lang="zh-CN"/>
          </a:p>
        </p:txBody>
      </p:sp>
      <p:sp>
        <p:nvSpPr>
          <p:cNvPr id="38" name="Rectangle 2"/>
          <p:cNvSpPr>
            <a:spLocks noGrp="1" noChangeArrowheads="1"/>
          </p:cNvSpPr>
          <p:nvPr>
            <p:ph type="dt" idx="10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39" name="Rectangle 3"/>
          <p:cNvSpPr>
            <a:spLocks noGrp="1" noChangeArrowheads="1"/>
          </p:cNvSpPr>
          <p:nvPr>
            <p:ph type="ft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0" name="Rectangle 4"/>
          <p:cNvSpPr>
            <a:spLocks noGrp="1" noChangeArrowheads="1"/>
          </p:cNvSpPr>
          <p:nvPr>
            <p:ph type="sldNum" idx="12"/>
          </p:nvPr>
        </p:nvSpPr>
        <p:spPr/>
        <p:txBody>
          <a:bodyPr/>
          <a:lstStyle/>
          <a:p>
            <a:endParaRPr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仅标题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43" name="Rectangle 2"/>
          <p:cNvSpPr>
            <a:spLocks noGrp="1" noChangeArrowheads="1"/>
          </p:cNvSpPr>
          <p:nvPr>
            <p:ph type="dt" idx="10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4" name="Rectangle 3"/>
          <p:cNvSpPr>
            <a:spLocks noGrp="1" noChangeArrowheads="1"/>
          </p:cNvSpPr>
          <p:nvPr>
            <p:ph type="ft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5" name="Rectangle 4"/>
          <p:cNvSpPr>
            <a:spLocks noGrp="1" noChangeArrowheads="1"/>
          </p:cNvSpPr>
          <p:nvPr>
            <p:ph type="sldNum" idx="12"/>
          </p:nvPr>
        </p:nvSpPr>
        <p:spPr/>
        <p:txBody>
          <a:bodyPr/>
          <a:lstStyle/>
          <a:p>
            <a:endParaRPr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空白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"/>
          <p:cNvSpPr>
            <a:spLocks noGrp="1" noChangeArrowheads="1"/>
          </p:cNvSpPr>
          <p:nvPr>
            <p:ph type="dt" idx="10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8" name="Rectangle 3"/>
          <p:cNvSpPr>
            <a:spLocks noGrp="1" noChangeArrowheads="1"/>
          </p:cNvSpPr>
          <p:nvPr>
            <p:ph type="ft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9" name="Rectangle 4"/>
          <p:cNvSpPr>
            <a:spLocks noGrp="1" noChangeArrowheads="1"/>
          </p:cNvSpPr>
          <p:nvPr>
            <p:ph type="sldNum" idx="12"/>
          </p:nvPr>
        </p:nvSpPr>
        <p:spPr/>
        <p:txBody>
          <a:bodyPr/>
          <a:lstStyle/>
          <a:p>
            <a:endParaRPr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内容与标题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lvl="0" algn="l">
              <a:defRPr sz="2000" b="1"/>
            </a:lvl1pPr>
          </a:lstStyle>
          <a:p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52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 lvl="0">
              <a:defRPr sz="3200"/>
            </a:lvl1pPr>
            <a:lvl2pPr lvl="1">
              <a:defRPr sz="2800"/>
            </a:lvl2pPr>
            <a:lvl3pPr lvl="2">
              <a:defRPr sz="2400"/>
            </a:lvl3pPr>
            <a:lvl4pPr lvl="3">
              <a:defRPr sz="2000"/>
            </a:lvl4pPr>
            <a:lvl5pPr lvl="4">
              <a:defRPr sz="2000"/>
            </a:lvl5pPr>
            <a:lvl6pPr lvl="5">
              <a:defRPr sz="2000"/>
            </a:lvl6pPr>
            <a:lvl7pPr lvl="6">
              <a:defRPr sz="2000"/>
            </a:lvl7pPr>
            <a:lvl8pPr lvl="7">
              <a:defRPr sz="2000"/>
            </a:lvl8pPr>
            <a:lvl9pPr lvl="8">
              <a:defRPr sz="2000"/>
            </a:lvl9pPr>
          </a:lstStyle>
          <a:p>
            <a:pPr lvl="0"/>
            <a:r>
              <a:rPr lang="zh-CN"/>
              <a:t>单击此处编辑母版文本样式</a:t>
            </a:r>
            <a:endParaRPr lang="zh-CN"/>
          </a:p>
          <a:p>
            <a:pPr lvl="1"/>
            <a:r>
              <a:rPr lang="zh-CN"/>
              <a:t>第二级</a:t>
            </a:r>
            <a:endParaRPr lang="zh-CN"/>
          </a:p>
          <a:p>
            <a:pPr lvl="2"/>
            <a:r>
              <a:rPr lang="zh-CN"/>
              <a:t>第三级</a:t>
            </a:r>
            <a:endParaRPr lang="zh-CN"/>
          </a:p>
          <a:p>
            <a:pPr lvl="3"/>
            <a:r>
              <a:rPr lang="zh-CN"/>
              <a:t>第四级</a:t>
            </a:r>
            <a:endParaRPr lang="zh-CN"/>
          </a:p>
          <a:p>
            <a:pPr lvl="4"/>
            <a:r>
              <a:rPr lang="zh-CN"/>
              <a:t>第五级</a:t>
            </a:r>
            <a:endParaRPr lang="zh-CN"/>
          </a:p>
        </p:txBody>
      </p:sp>
      <p:sp>
        <p:nvSpPr>
          <p:cNvPr id="53" name="文本占位符 3"/>
          <p:cNvSpPr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lvl="0" indent="0">
              <a:buNone/>
              <a:defRPr sz="1400"/>
            </a:lvl1pPr>
            <a:lvl2pPr marL="457200" lvl="1" indent="0">
              <a:buNone/>
              <a:defRPr sz="1200"/>
            </a:lvl2pPr>
            <a:lvl3pPr marL="914400" lvl="2" indent="0">
              <a:buNone/>
              <a:defRPr sz="1000"/>
            </a:lvl3pPr>
            <a:lvl4pPr marL="1371600" lvl="3" indent="0">
              <a:buNone/>
              <a:defRPr sz="900"/>
            </a:lvl4pPr>
            <a:lvl5pPr marL="1828800" lvl="4" indent="0">
              <a:buNone/>
              <a:defRPr sz="900"/>
            </a:lvl5pPr>
            <a:lvl6pPr marL="2286000" lvl="5" indent="0">
              <a:buNone/>
              <a:defRPr sz="900"/>
            </a:lvl6pPr>
            <a:lvl7pPr marL="2743200" lvl="6" indent="0">
              <a:buNone/>
              <a:defRPr sz="900"/>
            </a:lvl7pPr>
            <a:lvl8pPr marL="3200400" lvl="7" indent="0">
              <a:buNone/>
              <a:defRPr sz="900"/>
            </a:lvl8pPr>
            <a:lvl9pPr marL="3657600" lvl="8" indent="0">
              <a:buNone/>
              <a:defRPr sz="900"/>
            </a:lvl9pPr>
          </a:lstStyle>
          <a:p>
            <a:pPr lvl="0"/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54" name="Rectangle 2"/>
          <p:cNvSpPr>
            <a:spLocks noGrp="1" noChangeArrowheads="1"/>
          </p:cNvSpPr>
          <p:nvPr>
            <p:ph type="dt" idx="10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5" name="Rectangle 3"/>
          <p:cNvSpPr>
            <a:spLocks noGrp="1" noChangeArrowheads="1"/>
          </p:cNvSpPr>
          <p:nvPr>
            <p:ph type="ft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6" name="Rectangle 4"/>
          <p:cNvSpPr>
            <a:spLocks noGrp="1" noChangeArrowheads="1"/>
          </p:cNvSpPr>
          <p:nvPr>
            <p:ph type="sldNum" idx="12"/>
          </p:nvPr>
        </p:nvSpPr>
        <p:spPr/>
        <p:txBody>
          <a:bodyPr/>
          <a:lstStyle/>
          <a:p>
            <a:endParaRPr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图片与标题"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lvl="0" algn="l">
              <a:defRPr sz="2000" b="1"/>
            </a:lvl1pPr>
          </a:lstStyle>
          <a:p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59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lvl="0" indent="0">
              <a:buNone/>
              <a:defRPr sz="3200"/>
            </a:lvl1pPr>
            <a:lvl2pPr marL="457200" lvl="1" indent="0">
              <a:buNone/>
              <a:defRPr sz="2800"/>
            </a:lvl2pPr>
            <a:lvl3pPr marL="914400" lvl="2" indent="0">
              <a:buNone/>
              <a:defRPr sz="2400"/>
            </a:lvl3pPr>
            <a:lvl4pPr marL="1371600" lvl="3" indent="0">
              <a:buNone/>
              <a:defRPr sz="2000"/>
            </a:lvl4pPr>
            <a:lvl5pPr marL="1828800" lvl="4" indent="0">
              <a:buNone/>
              <a:defRPr sz="2000"/>
            </a:lvl5pPr>
            <a:lvl6pPr marL="2286000" lvl="5" indent="0">
              <a:buNone/>
              <a:defRPr sz="2000"/>
            </a:lvl6pPr>
            <a:lvl7pPr marL="2743200" lvl="6" indent="0">
              <a:buNone/>
              <a:defRPr sz="2000"/>
            </a:lvl7pPr>
            <a:lvl8pPr marL="3200400" lvl="7" indent="0">
              <a:buNone/>
              <a:defRPr sz="2000"/>
            </a:lvl8pPr>
            <a:lvl9pPr marL="3657600" lvl="8" indent="0">
              <a:buNone/>
              <a:defRPr sz="2000"/>
            </a:lvl9pPr>
          </a:lstStyle>
          <a:p>
            <a:pPr lvl="0"/>
            <a:endParaRPr lang="zh-CN"/>
          </a:p>
        </p:txBody>
      </p:sp>
      <p:sp>
        <p:nvSpPr>
          <p:cNvPr id="60" name="文本占位符 3"/>
          <p:cNvSpPr>
            <a:spLocks noGrp="1"/>
          </p:cNvSpPr>
          <p:nvPr>
            <p:ph type="body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lvl="0" indent="0">
              <a:buNone/>
              <a:defRPr sz="1400"/>
            </a:lvl1pPr>
            <a:lvl2pPr marL="457200" lvl="1" indent="0">
              <a:buNone/>
              <a:defRPr sz="1200"/>
            </a:lvl2pPr>
            <a:lvl3pPr marL="914400" lvl="2" indent="0">
              <a:buNone/>
              <a:defRPr sz="1000"/>
            </a:lvl3pPr>
            <a:lvl4pPr marL="1371600" lvl="3" indent="0">
              <a:buNone/>
              <a:defRPr sz="900"/>
            </a:lvl4pPr>
            <a:lvl5pPr marL="1828800" lvl="4" indent="0">
              <a:buNone/>
              <a:defRPr sz="900"/>
            </a:lvl5pPr>
            <a:lvl6pPr marL="2286000" lvl="5" indent="0">
              <a:buNone/>
              <a:defRPr sz="900"/>
            </a:lvl6pPr>
            <a:lvl7pPr marL="2743200" lvl="6" indent="0">
              <a:buNone/>
              <a:defRPr sz="900"/>
            </a:lvl7pPr>
            <a:lvl8pPr marL="3200400" lvl="7" indent="0">
              <a:buNone/>
              <a:defRPr sz="900"/>
            </a:lvl8pPr>
            <a:lvl9pPr marL="3657600" lvl="8" indent="0">
              <a:buNone/>
              <a:defRPr sz="900"/>
            </a:lvl9pPr>
          </a:lstStyle>
          <a:p>
            <a:pPr lvl="0"/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61" name="Rectangle 2"/>
          <p:cNvSpPr>
            <a:spLocks noGrp="1" noChangeArrowheads="1"/>
          </p:cNvSpPr>
          <p:nvPr>
            <p:ph type="dt" idx="10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2" name="Rectangle 3"/>
          <p:cNvSpPr>
            <a:spLocks noGrp="1" noChangeArrowheads="1"/>
          </p:cNvSpPr>
          <p:nvPr>
            <p:ph type="ft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3" name="Rectangle 4"/>
          <p:cNvSpPr>
            <a:spLocks noGrp="1" noChangeArrowheads="1"/>
          </p:cNvSpPr>
          <p:nvPr>
            <p:ph type="sldNum" idx="12"/>
          </p:nvPr>
        </p:nvSpPr>
        <p:spPr/>
        <p:txBody>
          <a:bodyPr/>
          <a:lstStyle/>
          <a:p>
            <a:endParaRPr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idx="2"/>
          </p:nvPr>
        </p:nvSpPr>
        <p:spPr>
          <a:xfrm>
            <a:off x="9144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vert="horz" wrap="none" lIns="92075" tIns="46038" rIns="92075" bIns="46038" numCol="1" anchor="ctr" anchorCtr="0"/>
          <a:lstStyle>
            <a:lvl1pPr lvl="0">
              <a:defRPr sz="1400">
                <a:latin typeface="Times New Roman" panose="02020603050405020304"/>
                <a:ea typeface="宋体" panose="02010600030101010101" pitchFamily="2" charset="-122"/>
              </a:defRPr>
            </a:lvl1pPr>
          </a:lstStyle>
          <a:p>
            <a:endParaRPr lang="zh-CN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idx="3"/>
          </p:nvPr>
        </p:nvSpPr>
        <p:spPr>
          <a:xfrm>
            <a:off x="3124200" y="6400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vert="horz" wrap="none" lIns="92075" tIns="46038" rIns="92075" bIns="46038" numCol="1" anchor="ctr" anchorCtr="0"/>
          <a:lstStyle>
            <a:lvl1pPr lvl="0" algn="ctr">
              <a:defRPr sz="1400">
                <a:latin typeface="Times New Roman" panose="02020603050405020304"/>
                <a:ea typeface="宋体" panose="02010600030101010101" pitchFamily="2" charset="-122"/>
              </a:defRPr>
            </a:lvl1pPr>
          </a:lstStyle>
          <a:p>
            <a:endParaRPr lang="zh-C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idx="4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vert="horz" wrap="none" lIns="92075" tIns="46038" rIns="92075" bIns="46038" numCol="1" anchor="ctr" anchorCtr="0"/>
          <a:lstStyle>
            <a:lvl1pPr lvl="0" algn="r">
              <a:defRPr sz="1400">
                <a:latin typeface="Times New Roman" panose="02020603050405020304"/>
                <a:ea typeface="宋体" panose="02010600030101010101" pitchFamily="2" charset="-122"/>
              </a:defRPr>
            </a:lvl1pPr>
          </a:lstStyle>
          <a:p>
            <a:endParaRPr 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457200"/>
            <a:ext cx="7543800" cy="914400"/>
          </a:xfrm>
          <a:prstGeom prst="rect">
            <a:avLst/>
          </a:prstGeom>
          <a:noFill/>
          <a:ln>
            <a:noFill/>
          </a:ln>
        </p:spPr>
        <p:txBody>
          <a:bodyPr vert="horz" wrap="square" lIns="92075" tIns="46038" rIns="92075" bIns="46038" numCol="1" anchor="ctr" anchorCtr="0"/>
          <a:lstStyle/>
          <a:p>
            <a:pPr lvl="0"/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body" idx="9"/>
          </p:nvPr>
        </p:nvSpPr>
        <p:spPr>
          <a:xfrm>
            <a:off x="914400" y="1676400"/>
            <a:ext cx="7543800" cy="4495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2075" tIns="46038" rIns="92075" bIns="46038" numCol="1" anchor="t" anchorCtr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Rectangle 13"/>
          <p:cNvSpPr>
            <a:spLocks noChangeArrowheads="1"/>
          </p:cNvSpPr>
          <p:nvPr/>
        </p:nvSpPr>
        <p:spPr>
          <a:xfrm>
            <a:off x="288925" y="425450"/>
            <a:ext cx="8574088" cy="1173163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lvl1pPr lvl="0">
              <a:defRPr sz="2400">
                <a:solidFill>
                  <a:schemeClr val="tx1"/>
                </a:solidFill>
                <a:latin typeface="Times New Roman" panose="02020603050405020304"/>
              </a:defRPr>
            </a:lvl1pPr>
            <a:lvl2pPr marL="742950" lvl="1" indent="-285750">
              <a:defRPr sz="2400">
                <a:solidFill>
                  <a:schemeClr val="tx1"/>
                </a:solidFill>
                <a:latin typeface="Times New Roman" panose="02020603050405020304"/>
              </a:defRPr>
            </a:lvl2pPr>
            <a:lvl3pPr marL="1143000" lvl="2" indent="-228600">
              <a:defRPr sz="2400">
                <a:solidFill>
                  <a:schemeClr val="tx1"/>
                </a:solidFill>
                <a:latin typeface="Times New Roman" panose="02020603050405020304"/>
              </a:defRPr>
            </a:lvl3pPr>
            <a:lvl4pPr marL="1600200" lvl="3" indent="-228600">
              <a:defRPr sz="2400">
                <a:solidFill>
                  <a:schemeClr val="tx1"/>
                </a:solidFill>
                <a:latin typeface="Times New Roman" panose="02020603050405020304"/>
              </a:defRPr>
            </a:lvl4pPr>
            <a:lvl5pPr marL="2057400" lvl="4" indent="-228600">
              <a:defRPr sz="2400">
                <a:solidFill>
                  <a:schemeClr val="tx1"/>
                </a:solidFill>
                <a:latin typeface="Times New Roman" panose="02020603050405020304"/>
              </a:defRPr>
            </a:lvl5pPr>
            <a:lvl6pPr marL="2514600" lvl="5" indent="-2286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/>
              </a:defRPr>
            </a:lvl6pPr>
            <a:lvl7pPr marL="2971800" lvl="6" indent="-2286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/>
              </a:defRPr>
            </a:lvl7pPr>
            <a:lvl8pPr marL="3429000" lvl="7" indent="-2286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/>
              </a:defRPr>
            </a:lvl8pPr>
            <a:lvl9pPr marL="3886200" lvl="8" indent="-2286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/>
              </a:defRPr>
            </a:lvl9pPr>
          </a:lstStyle>
          <a:p>
            <a:endParaRPr lang="zh-CN">
              <a:ea typeface="宋体" panose="02010600030101010101" pitchFamily="2" charset="-122"/>
            </a:endParaRPr>
          </a:p>
        </p:txBody>
      </p:sp>
      <p:sp>
        <p:nvSpPr>
          <p:cNvPr id="8" name="Rectangle 14"/>
          <p:cNvSpPr>
            <a:spLocks noChangeArrowheads="1"/>
          </p:cNvSpPr>
          <p:nvPr/>
        </p:nvSpPr>
        <p:spPr>
          <a:xfrm>
            <a:off x="4191000" y="6477000"/>
            <a:ext cx="390525" cy="304800"/>
          </a:xfrm>
          <a:prstGeom prst="rect">
            <a:avLst/>
          </a:prstGeom>
          <a:noFill/>
          <a:ln>
            <a:noFill/>
          </a:ln>
        </p:spPr>
        <p:txBody>
          <a:bodyPr wrap="none" lIns="92075" tIns="46038" rIns="92075" bIns="46038">
            <a:spAutoFit/>
          </a:bodyPr>
          <a:lstStyle>
            <a:lvl1pPr lvl="0">
              <a:defRPr sz="2400">
                <a:solidFill>
                  <a:schemeClr val="tx1"/>
                </a:solidFill>
                <a:latin typeface="Times New Roman" panose="02020603050405020304"/>
              </a:defRPr>
            </a:lvl1pPr>
            <a:lvl2pPr marL="742950" lvl="1" indent="-285750">
              <a:defRPr sz="2400">
                <a:solidFill>
                  <a:schemeClr val="tx1"/>
                </a:solidFill>
                <a:latin typeface="Times New Roman" panose="02020603050405020304"/>
              </a:defRPr>
            </a:lvl2pPr>
            <a:lvl3pPr marL="1143000" lvl="2" indent="-228600">
              <a:defRPr sz="2400">
                <a:solidFill>
                  <a:schemeClr val="tx1"/>
                </a:solidFill>
                <a:latin typeface="Times New Roman" panose="02020603050405020304"/>
              </a:defRPr>
            </a:lvl3pPr>
            <a:lvl4pPr marL="1600200" lvl="3" indent="-228600">
              <a:defRPr sz="2400">
                <a:solidFill>
                  <a:schemeClr val="tx1"/>
                </a:solidFill>
                <a:latin typeface="Times New Roman" panose="02020603050405020304"/>
              </a:defRPr>
            </a:lvl4pPr>
            <a:lvl5pPr marL="2057400" lvl="4" indent="-228600">
              <a:defRPr sz="2400">
                <a:solidFill>
                  <a:schemeClr val="tx1"/>
                </a:solidFill>
                <a:latin typeface="Times New Roman" panose="02020603050405020304"/>
              </a:defRPr>
            </a:lvl5pPr>
            <a:lvl6pPr marL="2514600" lvl="5" indent="-2286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/>
              </a:defRPr>
            </a:lvl6pPr>
            <a:lvl7pPr marL="2971800" lvl="6" indent="-2286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/>
              </a:defRPr>
            </a:lvl7pPr>
            <a:lvl8pPr marL="3429000" lvl="7" indent="-2286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/>
              </a:defRPr>
            </a:lvl8pPr>
            <a:lvl9pPr marL="3886200" lvl="8" indent="-2286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/>
              </a:defRPr>
            </a:lvl9pPr>
          </a:lstStyle>
          <a:p>
            <a:fld id="{CDBD6E61-2A9D-4A79-B32E-4F4ABD903B94}" type="slidenum">
              <a:rPr lang="en-US" altLang="zh-CN" sz="1400">
                <a:solidFill>
                  <a:schemeClr val="tx2"/>
                </a:solidFill>
                <a:ea typeface="宋体" panose="02010600030101010101" pitchFamily="2" charset="-122"/>
              </a:rPr>
            </a:fld>
            <a:endParaRPr lang="en-US" sz="1200">
              <a:solidFill>
                <a:schemeClr val="tx2"/>
              </a:solidFill>
              <a:latin typeface="Arial" panose="020B0604020202020204"/>
              <a:ea typeface="宋体" panose="02010600030101010101" pitchFamily="2" charset="-122"/>
            </a:endParaRPr>
          </a:p>
        </p:txBody>
      </p:sp>
      <p:pic>
        <p:nvPicPr>
          <p:cNvPr id="9" name="Picture 15"/>
          <p:cNvPicPr>
            <a:picLocks noChangeAspect="1" noChangeArrowheads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52400" y="223838"/>
            <a:ext cx="3505200" cy="538162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Rectangle 17"/>
          <p:cNvSpPr>
            <a:spLocks noChangeArrowheads="1"/>
          </p:cNvSpPr>
          <p:nvPr/>
        </p:nvSpPr>
        <p:spPr>
          <a:xfrm>
            <a:off x="917575" y="133985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 lvl="0">
              <a:defRPr sz="2400">
                <a:solidFill>
                  <a:schemeClr val="tx1"/>
                </a:solidFill>
                <a:latin typeface="Times New Roman" panose="02020603050405020304"/>
              </a:defRPr>
            </a:lvl1pPr>
            <a:lvl2pPr marL="742950" lvl="1" indent="-285750">
              <a:defRPr sz="2400">
                <a:solidFill>
                  <a:schemeClr val="tx1"/>
                </a:solidFill>
                <a:latin typeface="Times New Roman" panose="02020603050405020304"/>
              </a:defRPr>
            </a:lvl2pPr>
            <a:lvl3pPr marL="1143000" lvl="2" indent="-228600">
              <a:defRPr sz="2400">
                <a:solidFill>
                  <a:schemeClr val="tx1"/>
                </a:solidFill>
                <a:latin typeface="Times New Roman" panose="02020603050405020304"/>
              </a:defRPr>
            </a:lvl3pPr>
            <a:lvl4pPr marL="1600200" lvl="3" indent="-228600">
              <a:defRPr sz="2400">
                <a:solidFill>
                  <a:schemeClr val="tx1"/>
                </a:solidFill>
                <a:latin typeface="Times New Roman" panose="02020603050405020304"/>
              </a:defRPr>
            </a:lvl4pPr>
            <a:lvl5pPr marL="2057400" lvl="4" indent="-228600">
              <a:defRPr sz="2400">
                <a:solidFill>
                  <a:schemeClr val="tx1"/>
                </a:solidFill>
                <a:latin typeface="Times New Roman" panose="02020603050405020304"/>
              </a:defRPr>
            </a:lvl5pPr>
            <a:lvl6pPr marL="2514600" lvl="5" indent="-2286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/>
              </a:defRPr>
            </a:lvl6pPr>
            <a:lvl7pPr marL="2971800" lvl="6" indent="-2286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/>
              </a:defRPr>
            </a:lvl7pPr>
            <a:lvl8pPr marL="3429000" lvl="7" indent="-2286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/>
              </a:defRPr>
            </a:lvl8pPr>
            <a:lvl9pPr marL="3886200" lvl="8" indent="-2286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/>
              </a:defRPr>
            </a:lvl9pPr>
          </a:lstStyle>
          <a:p>
            <a:pPr algn="ctr"/>
            <a:endParaRPr lang="zh-CN">
              <a:latin typeface="Tahoma" panose="020B0604030504040204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lvl="0" algn="ctr">
        <a:spcBef>
          <a:spcPct val="0"/>
        </a:spcBef>
        <a:spcAft>
          <a:spcPct val="0"/>
        </a:spcAft>
        <a:defRPr sz="3200" b="1">
          <a:solidFill>
            <a:srgbClr val="063DE8"/>
          </a:solidFill>
          <a:latin typeface="Book Antiqua" panose="02040602050305030304"/>
          <a:ea typeface="+mj-ea"/>
        </a:defRPr>
      </a:lvl1pPr>
      <a:lvl2pPr lvl="1" algn="ctr">
        <a:spcBef>
          <a:spcPct val="0"/>
        </a:spcBef>
        <a:spcAft>
          <a:spcPct val="0"/>
        </a:spcAft>
        <a:defRPr sz="3200" b="1">
          <a:solidFill>
            <a:srgbClr val="063DE8"/>
          </a:solidFill>
          <a:latin typeface="Book Antiqua" panose="02040602050305030304"/>
        </a:defRPr>
      </a:lvl2pPr>
      <a:lvl3pPr lvl="2" algn="ctr">
        <a:spcBef>
          <a:spcPct val="0"/>
        </a:spcBef>
        <a:spcAft>
          <a:spcPct val="0"/>
        </a:spcAft>
        <a:defRPr sz="3200" b="1">
          <a:solidFill>
            <a:srgbClr val="063DE8"/>
          </a:solidFill>
          <a:latin typeface="Book Antiqua" panose="02040602050305030304"/>
        </a:defRPr>
      </a:lvl3pPr>
      <a:lvl4pPr lvl="3" algn="ctr">
        <a:spcBef>
          <a:spcPct val="0"/>
        </a:spcBef>
        <a:spcAft>
          <a:spcPct val="0"/>
        </a:spcAft>
        <a:defRPr sz="3200" b="1">
          <a:solidFill>
            <a:srgbClr val="063DE8"/>
          </a:solidFill>
          <a:latin typeface="Book Antiqua" panose="02040602050305030304"/>
        </a:defRPr>
      </a:lvl4pPr>
      <a:lvl5pPr lvl="4" algn="ctr">
        <a:spcBef>
          <a:spcPct val="0"/>
        </a:spcBef>
        <a:spcAft>
          <a:spcPct val="0"/>
        </a:spcAft>
        <a:defRPr sz="3200" b="1">
          <a:solidFill>
            <a:srgbClr val="063DE8"/>
          </a:solidFill>
          <a:latin typeface="Book Antiqua" panose="02040602050305030304"/>
        </a:defRPr>
      </a:lvl5pPr>
      <a:lvl6pPr marL="457200" lvl="5" algn="ctr">
        <a:spcBef>
          <a:spcPct val="0"/>
        </a:spcBef>
        <a:spcAft>
          <a:spcPct val="0"/>
        </a:spcAft>
        <a:defRPr sz="3200" b="1">
          <a:solidFill>
            <a:srgbClr val="063DE8"/>
          </a:solidFill>
          <a:latin typeface="Book Antiqua" panose="02040602050305030304"/>
        </a:defRPr>
      </a:lvl6pPr>
      <a:lvl7pPr marL="914400" lvl="6" algn="ctr">
        <a:spcBef>
          <a:spcPct val="0"/>
        </a:spcBef>
        <a:spcAft>
          <a:spcPct val="0"/>
        </a:spcAft>
        <a:defRPr sz="3200" b="1">
          <a:solidFill>
            <a:srgbClr val="063DE8"/>
          </a:solidFill>
          <a:latin typeface="Book Antiqua" panose="02040602050305030304"/>
        </a:defRPr>
      </a:lvl7pPr>
      <a:lvl8pPr marL="1371600" lvl="7" algn="ctr">
        <a:spcBef>
          <a:spcPct val="0"/>
        </a:spcBef>
        <a:spcAft>
          <a:spcPct val="0"/>
        </a:spcAft>
        <a:defRPr sz="3200" b="1">
          <a:solidFill>
            <a:srgbClr val="063DE8"/>
          </a:solidFill>
          <a:latin typeface="Book Antiqua" panose="02040602050305030304"/>
        </a:defRPr>
      </a:lvl8pPr>
      <a:lvl9pPr marL="1828800" lvl="8" algn="ctr">
        <a:spcBef>
          <a:spcPct val="0"/>
        </a:spcBef>
        <a:spcAft>
          <a:spcPct val="0"/>
        </a:spcAft>
        <a:defRPr sz="3200" b="1">
          <a:solidFill>
            <a:srgbClr val="063DE8"/>
          </a:solidFill>
          <a:latin typeface="Book Antiqua" panose="02040602050305030304"/>
        </a:defRPr>
      </a:lvl9pPr>
    </p:titleStyle>
    <p:bodyStyle>
      <a:lvl1pPr marL="342900" lvl="0" indent="-342900" algn="l">
        <a:spcBef>
          <a:spcPct val="20000"/>
        </a:spcBef>
        <a:spcAft>
          <a:spcPct val="0"/>
        </a:spcAft>
        <a:buClr>
          <a:srgbClr val="063DE8"/>
        </a:buClr>
        <a:buSzPct val="125000"/>
        <a:buChar char="•"/>
        <a:defRPr sz="2600">
          <a:solidFill>
            <a:schemeClr val="tx1"/>
          </a:solidFill>
          <a:latin typeface="Times New Roman" panose="02020603050405020304"/>
          <a:ea typeface="+mn-ea"/>
        </a:defRPr>
      </a:lvl1pPr>
      <a:lvl2pPr marL="742950" lvl="1" indent="-285750" algn="l">
        <a:spcBef>
          <a:spcPct val="20000"/>
        </a:spcBef>
        <a:spcAft>
          <a:spcPct val="0"/>
        </a:spcAft>
        <a:buClr>
          <a:srgbClr val="063DE8"/>
        </a:buClr>
        <a:buSzPct val="70000"/>
        <a:buFont typeface="Monotype Sorts" charset="2"/>
        <a:buChar char="ä"/>
        <a:defRPr sz="2400">
          <a:solidFill>
            <a:schemeClr val="tx1"/>
          </a:solidFill>
          <a:latin typeface="Times New Roman" panose="02020603050405020304"/>
        </a:defRPr>
      </a:lvl2pPr>
      <a:lvl3pPr marL="1143000" lvl="2" indent="-228600" algn="l">
        <a:spcBef>
          <a:spcPct val="20000"/>
        </a:spcBef>
        <a:spcAft>
          <a:spcPct val="0"/>
        </a:spcAft>
        <a:buClr>
          <a:srgbClr val="063DE8"/>
        </a:buClr>
        <a:buSzPct val="125000"/>
        <a:buChar char="•"/>
        <a:defRPr sz="2200">
          <a:solidFill>
            <a:schemeClr val="tx1"/>
          </a:solidFill>
          <a:latin typeface="Times New Roman" panose="02020603050405020304"/>
        </a:defRPr>
      </a:lvl3pPr>
      <a:lvl4pPr marL="1600200" lvl="3" indent="-228600" algn="l">
        <a:spcBef>
          <a:spcPct val="20000"/>
        </a:spcBef>
        <a:spcAft>
          <a:spcPct val="0"/>
        </a:spcAft>
        <a:buClr>
          <a:srgbClr val="063DE8"/>
        </a:buClr>
        <a:buSzPct val="70000"/>
        <a:buFont typeface="Monotype Sorts" charset="2"/>
        <a:buChar char="ä"/>
        <a:defRPr sz="2000">
          <a:solidFill>
            <a:schemeClr val="tx1"/>
          </a:solidFill>
          <a:latin typeface="Times New Roman" panose="02020603050405020304"/>
        </a:defRPr>
      </a:lvl4pPr>
      <a:lvl5pPr marL="2057400" lvl="4" indent="-228600" algn="l">
        <a:spcBef>
          <a:spcPct val="20000"/>
        </a:spcBef>
        <a:spcAft>
          <a:spcPct val="0"/>
        </a:spcAft>
        <a:buClr>
          <a:srgbClr val="063DE8"/>
        </a:buClr>
        <a:buSzPct val="125000"/>
        <a:buChar char="•"/>
        <a:defRPr>
          <a:solidFill>
            <a:schemeClr val="tx1"/>
          </a:solidFill>
          <a:latin typeface="Times New Roman" panose="02020603050405020304"/>
        </a:defRPr>
      </a:lvl5pPr>
      <a:lvl6pPr marL="2514600" lvl="5" indent="-228600" algn="l">
        <a:spcBef>
          <a:spcPct val="20000"/>
        </a:spcBef>
        <a:spcAft>
          <a:spcPct val="0"/>
        </a:spcAft>
        <a:buClr>
          <a:srgbClr val="063DE8"/>
        </a:buClr>
        <a:buSzPct val="125000"/>
        <a:buChar char="•"/>
        <a:defRPr>
          <a:solidFill>
            <a:schemeClr val="tx1"/>
          </a:solidFill>
          <a:latin typeface="Times New Roman" panose="02020603050405020304"/>
        </a:defRPr>
      </a:lvl6pPr>
      <a:lvl7pPr marL="2971800" lvl="6" indent="-228600" algn="l">
        <a:spcBef>
          <a:spcPct val="20000"/>
        </a:spcBef>
        <a:spcAft>
          <a:spcPct val="0"/>
        </a:spcAft>
        <a:buClr>
          <a:srgbClr val="063DE8"/>
        </a:buClr>
        <a:buSzPct val="125000"/>
        <a:buChar char="•"/>
        <a:defRPr>
          <a:solidFill>
            <a:schemeClr val="tx1"/>
          </a:solidFill>
          <a:latin typeface="Times New Roman" panose="02020603050405020304"/>
        </a:defRPr>
      </a:lvl7pPr>
      <a:lvl8pPr marL="3429000" lvl="7" indent="-228600" algn="l">
        <a:spcBef>
          <a:spcPct val="20000"/>
        </a:spcBef>
        <a:spcAft>
          <a:spcPct val="0"/>
        </a:spcAft>
        <a:buClr>
          <a:srgbClr val="063DE8"/>
        </a:buClr>
        <a:buSzPct val="125000"/>
        <a:buChar char="•"/>
        <a:defRPr>
          <a:solidFill>
            <a:schemeClr val="tx1"/>
          </a:solidFill>
          <a:latin typeface="Times New Roman" panose="02020603050405020304"/>
        </a:defRPr>
      </a:lvl8pPr>
      <a:lvl9pPr marL="3886200" lvl="8" indent="-228600" algn="l">
        <a:spcBef>
          <a:spcPct val="20000"/>
        </a:spcBef>
        <a:spcAft>
          <a:spcPct val="0"/>
        </a:spcAft>
        <a:buClr>
          <a:srgbClr val="063DE8"/>
        </a:buClr>
        <a:buSzPct val="125000"/>
        <a:buChar char="•"/>
        <a:defRPr>
          <a:solidFill>
            <a:schemeClr val="tx1"/>
          </a:solidFill>
          <a:latin typeface="Times New Roman" panose="02020603050405020304"/>
        </a:defRPr>
      </a:lvl9pPr>
    </p:bodyStyle>
    <p:otherStyle>
      <a:lvl1pPr marL="0" lvl="0" algn="l" defTabSz="914400">
        <a:defRPr sz="1800" kern="1200">
          <a:solidFill>
            <a:schemeClr val="tx1"/>
          </a:solidFill>
          <a:latin typeface="Times New Roman" panose="02020603050405020304"/>
          <a:ea typeface="+mn-ea"/>
        </a:defRPr>
      </a:lvl1pPr>
      <a:lvl2pPr marL="457200" lvl="1" algn="l" defTabSz="914400">
        <a:defRPr sz="1800" kern="1200">
          <a:solidFill>
            <a:schemeClr val="tx1"/>
          </a:solidFill>
          <a:latin typeface="Times New Roman" panose="02020603050405020304"/>
          <a:ea typeface="+mn-ea"/>
        </a:defRPr>
      </a:lvl2pPr>
      <a:lvl3pPr marL="914400" lvl="2" algn="l" defTabSz="914400">
        <a:defRPr sz="1800" kern="1200">
          <a:solidFill>
            <a:schemeClr val="tx1"/>
          </a:solidFill>
          <a:latin typeface="Times New Roman" panose="02020603050405020304"/>
          <a:ea typeface="+mn-ea"/>
        </a:defRPr>
      </a:lvl3pPr>
      <a:lvl4pPr marL="1371600" lvl="3" algn="l" defTabSz="914400">
        <a:defRPr sz="1800" kern="1200">
          <a:solidFill>
            <a:schemeClr val="tx1"/>
          </a:solidFill>
          <a:latin typeface="Times New Roman" panose="02020603050405020304"/>
          <a:ea typeface="+mn-ea"/>
        </a:defRPr>
      </a:lvl4pPr>
      <a:lvl5pPr marL="1828800" lvl="4" algn="l" defTabSz="914400">
        <a:defRPr sz="1800" kern="1200">
          <a:solidFill>
            <a:schemeClr val="tx1"/>
          </a:solidFill>
          <a:latin typeface="Times New Roman" panose="02020603050405020304"/>
          <a:ea typeface="+mn-ea"/>
        </a:defRPr>
      </a:lvl5pPr>
      <a:lvl6pPr marL="2286000" lvl="5" algn="l" defTabSz="914400">
        <a:defRPr sz="1800" kern="1200">
          <a:solidFill>
            <a:schemeClr val="tx1"/>
          </a:solidFill>
          <a:latin typeface="Times New Roman" panose="02020603050405020304"/>
          <a:ea typeface="+mn-ea"/>
        </a:defRPr>
      </a:lvl6pPr>
      <a:lvl7pPr marL="2743200" lvl="6" algn="l" defTabSz="914400">
        <a:defRPr sz="1800" kern="1200">
          <a:solidFill>
            <a:schemeClr val="tx1"/>
          </a:solidFill>
          <a:latin typeface="Times New Roman" panose="02020603050405020304"/>
          <a:ea typeface="+mn-ea"/>
        </a:defRPr>
      </a:lvl7pPr>
      <a:lvl8pPr marL="3200400" lvl="7" algn="l" defTabSz="914400">
        <a:defRPr sz="1800" kern="1200">
          <a:solidFill>
            <a:schemeClr val="tx1"/>
          </a:solidFill>
          <a:latin typeface="Times New Roman" panose="02020603050405020304"/>
          <a:ea typeface="+mn-ea"/>
        </a:defRPr>
      </a:lvl8pPr>
      <a:lvl9pPr marL="3657600" lvl="8" algn="l" defTabSz="914400">
        <a:defRPr sz="1800" kern="1200">
          <a:solidFill>
            <a:schemeClr val="tx1"/>
          </a:solidFill>
          <a:latin typeface="Times New Roman" panose="02020603050405020304"/>
          <a:ea typeface="+mn-e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>
                <a:latin typeface="宋体" panose="02010600030101010101" pitchFamily="2" charset="-122"/>
                <a:ea typeface="宋体" panose="02010600030101010101" pitchFamily="2" charset="-122"/>
              </a:rPr>
              <a:t>第三次作业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1484630"/>
            <a:ext cx="7809865" cy="4495800"/>
          </a:xfrm>
        </p:spPr>
        <p:txBody>
          <a:bodyPr/>
          <a:lstStyle/>
          <a:p>
            <a:pPr>
              <a:buChar char="•"/>
            </a:pPr>
            <a:r>
              <a:rPr lang="zh-CN" b="1" dirty="0">
                <a:solidFill>
                  <a:schemeClr val="tx1"/>
                </a:solidFill>
                <a:ea typeface="宋体" panose="02010600030101010101" pitchFamily="2" charset="-122"/>
              </a:rPr>
              <a:t>练习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3</a:t>
            </a:r>
            <a:r>
              <a:rPr lang="en-US" b="1" dirty="0">
                <a:solidFill>
                  <a:schemeClr val="tx1"/>
                </a:solidFill>
                <a:ea typeface="宋体" panose="02010600030101010101" pitchFamily="2" charset="-122"/>
              </a:rPr>
              <a:t>.</a:t>
            </a:r>
            <a:r>
              <a:rPr lang="zh-CN" b="1" dirty="0">
                <a:solidFill>
                  <a:schemeClr val="tx1"/>
                </a:solidFill>
                <a:ea typeface="宋体" panose="02010600030101010101" pitchFamily="2" charset="-122"/>
              </a:rPr>
              <a:t>1</a:t>
            </a:r>
            <a:r>
              <a:rPr lang="en-US" b="1" dirty="0">
                <a:solidFill>
                  <a:schemeClr val="tx1"/>
                </a:solidFill>
                <a:ea typeface="宋体" panose="02010600030101010101" pitchFamily="2" charset="-122"/>
              </a:rPr>
              <a:t>.</a:t>
            </a:r>
            <a:r>
              <a:rPr lang="zh-CN" b="1" dirty="0">
                <a:solidFill>
                  <a:schemeClr val="tx1"/>
                </a:solidFill>
                <a:ea typeface="宋体" panose="02010600030101010101" pitchFamily="2" charset="-122"/>
              </a:rPr>
              <a:t>1：根据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3.1.2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节中的讨论，将下面的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C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程序划分为正确的词素序列。那些词素应该有相关联的词法值？应该有什么值？</a:t>
            </a:r>
            <a:endParaRPr lang="zh-CN" b="1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zh-CN" b="1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457200" lvl="1" indent="0">
              <a:buNone/>
            </a:pPr>
            <a:endParaRPr lang="zh-CN" b="1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457200" lvl="1" indent="0">
              <a:buNone/>
            </a:pPr>
            <a:endParaRPr lang="zh-CN" b="1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457200" lvl="1" indent="0">
              <a:buNone/>
            </a:pPr>
            <a:endParaRPr lang="zh-CN" b="1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algn="just">
              <a:buChar char="•"/>
            </a:pPr>
            <a:r>
              <a:rPr lang="zh-CN" b="1" dirty="0">
                <a:solidFill>
                  <a:schemeClr val="tx1"/>
                </a:solidFill>
                <a:ea typeface="宋体" panose="02010600030101010101" pitchFamily="2" charset="-122"/>
              </a:rPr>
              <a:t>练习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3</a:t>
            </a:r>
            <a:r>
              <a:rPr lang="en-US" b="1" dirty="0">
                <a:solidFill>
                  <a:schemeClr val="tx1"/>
                </a:solidFill>
                <a:ea typeface="宋体" panose="02010600030101010101" pitchFamily="2" charset="-122"/>
              </a:rPr>
              <a:t>.</a:t>
            </a:r>
            <a:r>
              <a:rPr lang="zh-CN" b="1" dirty="0">
                <a:solidFill>
                  <a:schemeClr val="tx1"/>
                </a:solidFill>
                <a:ea typeface="宋体" panose="02010600030101010101" pitchFamily="2" charset="-122"/>
              </a:rPr>
              <a:t>1</a:t>
            </a:r>
            <a:r>
              <a:rPr lang="en-US" b="1" dirty="0">
                <a:solidFill>
                  <a:schemeClr val="tx1"/>
                </a:solidFill>
                <a:ea typeface="宋体" panose="02010600030101010101" pitchFamily="2" charset="-122"/>
              </a:rPr>
              <a:t>.</a:t>
            </a:r>
            <a:r>
              <a:rPr lang="zh-CN" b="1" dirty="0">
                <a:solidFill>
                  <a:schemeClr val="tx1"/>
                </a:solidFill>
                <a:ea typeface="宋体" panose="02010600030101010101" pitchFamily="2" charset="-122"/>
              </a:rPr>
              <a:t>2：试描述下列正则表达式定义的语言</a:t>
            </a:r>
            <a:endParaRPr lang="zh-CN" b="1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457200" lvl="1" indent="0">
              <a:buNone/>
            </a:pPr>
            <a:r>
              <a:rPr lang="zh-CN" sz="2000" b="1" dirty="0">
                <a:ea typeface="宋体" panose="02010600030101010101" pitchFamily="2" charset="-122"/>
                <a:sym typeface="+mn-ea"/>
              </a:rPr>
              <a:t>1) </a:t>
            </a:r>
            <a:r>
              <a:rPr lang="en-US" altLang="zh-CN" sz="2000" b="1" dirty="0">
                <a:ea typeface="宋体" panose="02010600030101010101" pitchFamily="2" charset="-122"/>
                <a:sym typeface="+mn-ea"/>
              </a:rPr>
              <a:t>a(</a:t>
            </a:r>
            <a:r>
              <a:rPr lang="en-US" altLang="zh-CN" sz="2000" b="1" dirty="0" err="1">
                <a:ea typeface="宋体" panose="02010600030101010101" pitchFamily="2" charset="-122"/>
                <a:sym typeface="+mn-ea"/>
              </a:rPr>
              <a:t>a|b</a:t>
            </a:r>
            <a:r>
              <a:rPr lang="en-US" altLang="zh-CN" sz="2000" b="1" dirty="0">
                <a:ea typeface="宋体" panose="02010600030101010101" pitchFamily="2" charset="-122"/>
                <a:sym typeface="+mn-ea"/>
              </a:rPr>
              <a:t>)*a</a:t>
            </a:r>
            <a:endParaRPr lang="en-US" altLang="zh-CN" sz="2000" b="1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457200" lvl="1" indent="0">
              <a:buNone/>
            </a:pPr>
            <a:r>
              <a:rPr lang="zh-CN" sz="2000" b="1" dirty="0">
                <a:ea typeface="宋体" panose="02010600030101010101" pitchFamily="2" charset="-122"/>
                <a:sym typeface="+mn-ea"/>
              </a:rPr>
              <a:t>2) </a:t>
            </a:r>
            <a:r>
              <a:rPr lang="en-US" altLang="zh-CN" sz="2000" b="1" dirty="0">
                <a:ea typeface="宋体" panose="02010600030101010101" pitchFamily="2" charset="-122"/>
                <a:sym typeface="+mn-ea"/>
              </a:rPr>
              <a:t>(a*(  |b))*</a:t>
            </a:r>
            <a:endParaRPr lang="en-US" altLang="zh-CN" sz="2000" b="1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457200" lvl="1" indent="0">
              <a:buNone/>
            </a:pPr>
            <a:r>
              <a:rPr lang="en-US" altLang="zh-CN" sz="2000" b="1" dirty="0">
                <a:ea typeface="宋体" panose="02010600030101010101" pitchFamily="2" charset="-122"/>
                <a:sym typeface="+mn-ea"/>
              </a:rPr>
              <a:t>3) (</a:t>
            </a:r>
            <a:r>
              <a:rPr lang="en-US" altLang="zh-CN" sz="2000" b="1" dirty="0" err="1">
                <a:ea typeface="宋体" panose="02010600030101010101" pitchFamily="2" charset="-122"/>
                <a:sym typeface="+mn-ea"/>
              </a:rPr>
              <a:t>a|b</a:t>
            </a:r>
            <a:r>
              <a:rPr lang="en-US" altLang="zh-CN" sz="2000" b="1" dirty="0">
                <a:ea typeface="宋体" panose="02010600030101010101" pitchFamily="2" charset="-122"/>
                <a:sym typeface="+mn-ea"/>
              </a:rPr>
              <a:t>)*a(</a:t>
            </a:r>
            <a:r>
              <a:rPr lang="en-US" altLang="zh-CN" sz="2000" b="1" dirty="0" err="1">
                <a:ea typeface="宋体" panose="02010600030101010101" pitchFamily="2" charset="-122"/>
                <a:sym typeface="+mn-ea"/>
              </a:rPr>
              <a:t>a|b</a:t>
            </a:r>
            <a:r>
              <a:rPr lang="en-US" altLang="zh-CN" sz="2000" b="1" dirty="0">
                <a:ea typeface="宋体" panose="02010600030101010101" pitchFamily="2" charset="-122"/>
                <a:sym typeface="+mn-ea"/>
              </a:rPr>
              <a:t>)(</a:t>
            </a:r>
            <a:r>
              <a:rPr lang="en-US" altLang="zh-CN" sz="2000" b="1" dirty="0" err="1">
                <a:ea typeface="宋体" panose="02010600030101010101" pitchFamily="2" charset="-122"/>
                <a:sym typeface="+mn-ea"/>
              </a:rPr>
              <a:t>a|b</a:t>
            </a:r>
            <a:r>
              <a:rPr lang="en-US" altLang="zh-CN" sz="2000" b="1" dirty="0">
                <a:ea typeface="宋体" panose="02010600030101010101" pitchFamily="2" charset="-122"/>
                <a:sym typeface="+mn-ea"/>
              </a:rPr>
              <a:t>)</a:t>
            </a:r>
            <a:endParaRPr lang="zh-CN" b="1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algn="just">
              <a:buChar char="•"/>
            </a:pPr>
            <a:r>
              <a:rPr lang="zh-CN" b="1" dirty="0">
                <a:solidFill>
                  <a:schemeClr val="tx1"/>
                </a:solidFill>
                <a:ea typeface="宋体" panose="02010600030101010101" pitchFamily="2" charset="-122"/>
              </a:rPr>
              <a:t>练习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3.1.3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：给出描述对应语言的正则表达式</a:t>
            </a:r>
            <a:endParaRPr lang="zh-CN" altLang="en-US" b="1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457200" lvl="1" indent="0">
              <a:buNone/>
            </a:pPr>
            <a:r>
              <a:rPr lang="zh-CN" sz="2000" b="1" dirty="0">
                <a:ea typeface="宋体" panose="02010600030101010101" pitchFamily="2" charset="-122"/>
                <a:sym typeface="+mn-ea"/>
              </a:rPr>
              <a:t>1) 包含</a:t>
            </a:r>
            <a:r>
              <a:rPr lang="en-US" altLang="zh-CN" sz="2000" b="1" dirty="0">
                <a:ea typeface="宋体" panose="02010600030101010101" pitchFamily="2" charset="-122"/>
                <a:sym typeface="+mn-ea"/>
              </a:rPr>
              <a:t>5</a:t>
            </a:r>
            <a:r>
              <a:rPr lang="zh-CN" altLang="en-US" sz="2000" b="1" dirty="0">
                <a:ea typeface="宋体" panose="02010600030101010101" pitchFamily="2" charset="-122"/>
                <a:sym typeface="+mn-ea"/>
              </a:rPr>
              <a:t>个元音的所有小写字母串，这些串中的元音按顺序出现</a:t>
            </a:r>
            <a:endParaRPr lang="zh-CN" altLang="en-US" sz="2000" b="1" dirty="0">
              <a:ea typeface="宋体" panose="02010600030101010101" pitchFamily="2" charset="-122"/>
              <a:sym typeface="+mn-ea"/>
            </a:endParaRPr>
          </a:p>
          <a:p>
            <a:pPr marL="457200" lvl="1" indent="0">
              <a:buNone/>
            </a:pPr>
            <a:r>
              <a:rPr lang="en-US" altLang="zh-CN" sz="2000" b="1" dirty="0">
                <a:ea typeface="宋体" panose="02010600030101010101" pitchFamily="2" charset="-122"/>
                <a:sym typeface="+mn-ea"/>
              </a:rPr>
              <a:t>2) </a:t>
            </a:r>
            <a:r>
              <a:rPr lang="zh-CN" altLang="en-US" sz="2000" b="1" dirty="0">
                <a:ea typeface="宋体" panose="02010600030101010101" pitchFamily="2" charset="-122"/>
                <a:sym typeface="+mn-ea"/>
              </a:rPr>
              <a:t>所有由</a:t>
            </a:r>
            <a:r>
              <a:rPr lang="en-US" altLang="zh-CN" sz="2000" b="1" dirty="0">
                <a:ea typeface="宋体" panose="02010600030101010101" pitchFamily="2" charset="-122"/>
                <a:sym typeface="+mn-ea"/>
              </a:rPr>
              <a:t>a</a:t>
            </a:r>
            <a:r>
              <a:rPr lang="zh-CN" altLang="en-US" sz="2000" b="1" dirty="0">
                <a:ea typeface="宋体" panose="02010600030101010101" pitchFamily="2" charset="-122"/>
                <a:sym typeface="+mn-ea"/>
              </a:rPr>
              <a:t>和</a:t>
            </a:r>
            <a:r>
              <a:rPr lang="en-US" altLang="zh-CN" sz="2000" b="1" dirty="0">
                <a:ea typeface="宋体" panose="02010600030101010101" pitchFamily="2" charset="-122"/>
                <a:sym typeface="+mn-ea"/>
              </a:rPr>
              <a:t>b</a:t>
            </a:r>
            <a:r>
              <a:rPr lang="zh-CN" altLang="en-US" sz="2000" b="1" dirty="0">
                <a:ea typeface="宋体" panose="02010600030101010101" pitchFamily="2" charset="-122"/>
                <a:sym typeface="+mn-ea"/>
              </a:rPr>
              <a:t>组成且不含子串</a:t>
            </a:r>
            <a:r>
              <a:rPr lang="en-US" altLang="zh-CN" sz="2000" b="1" dirty="0">
                <a:ea typeface="宋体" panose="02010600030101010101" pitchFamily="2" charset="-122"/>
                <a:sym typeface="+mn-ea"/>
              </a:rPr>
              <a:t>abb</a:t>
            </a:r>
            <a:r>
              <a:rPr lang="zh-CN" altLang="en-US" sz="2000" b="1" dirty="0">
                <a:ea typeface="宋体" panose="02010600030101010101" pitchFamily="2" charset="-122"/>
                <a:sym typeface="+mn-ea"/>
              </a:rPr>
              <a:t>的串</a:t>
            </a:r>
            <a:endParaRPr lang="zh-CN" altLang="en-US" sz="2000" b="1" dirty="0">
              <a:ea typeface="宋体" panose="02010600030101010101" pitchFamily="2" charset="-122"/>
              <a:sym typeface="+mn-ea"/>
            </a:endParaRPr>
          </a:p>
          <a:p>
            <a:pPr marL="457200" lvl="1" indent="0">
              <a:buNone/>
            </a:pPr>
            <a:r>
              <a:rPr lang="en-US" altLang="zh-CN" sz="2000" b="1" dirty="0">
                <a:ea typeface="宋体" panose="02010600030101010101" pitchFamily="2" charset="-122"/>
                <a:sym typeface="+mn-ea"/>
              </a:rPr>
              <a:t>3) </a:t>
            </a:r>
            <a:r>
              <a:rPr lang="zh-CN" altLang="en-US" sz="2000" b="1" dirty="0">
                <a:ea typeface="宋体" panose="02010600030101010101" pitchFamily="2" charset="-122"/>
                <a:sym typeface="+mn-ea"/>
              </a:rPr>
              <a:t>所有由</a:t>
            </a:r>
            <a:r>
              <a:rPr lang="en-US" altLang="zh-CN" sz="2000" b="1" dirty="0">
                <a:ea typeface="宋体" panose="02010600030101010101" pitchFamily="2" charset="-122"/>
                <a:sym typeface="+mn-ea"/>
              </a:rPr>
              <a:t>a</a:t>
            </a:r>
            <a:r>
              <a:rPr lang="zh-CN" altLang="en-US" sz="2000" b="1" dirty="0">
                <a:ea typeface="宋体" panose="02010600030101010101" pitchFamily="2" charset="-122"/>
                <a:sym typeface="+mn-ea"/>
              </a:rPr>
              <a:t>和</a:t>
            </a:r>
            <a:r>
              <a:rPr lang="en-US" altLang="zh-CN" sz="2000" b="1" dirty="0">
                <a:ea typeface="宋体" panose="02010600030101010101" pitchFamily="2" charset="-122"/>
                <a:sym typeface="+mn-ea"/>
              </a:rPr>
              <a:t>b</a:t>
            </a:r>
            <a:r>
              <a:rPr lang="zh-CN" altLang="en-US" sz="2000" b="1" dirty="0">
                <a:ea typeface="宋体" panose="02010600030101010101" pitchFamily="2" charset="-122"/>
                <a:sym typeface="+mn-ea"/>
              </a:rPr>
              <a:t>组成且不含子序列</a:t>
            </a:r>
            <a:r>
              <a:rPr lang="en-US" altLang="zh-CN" sz="2000" b="1" dirty="0">
                <a:ea typeface="宋体" panose="02010600030101010101" pitchFamily="2" charset="-122"/>
                <a:sym typeface="+mn-ea"/>
              </a:rPr>
              <a:t>abb</a:t>
            </a:r>
            <a:r>
              <a:rPr lang="zh-CN" altLang="en-US" sz="2000" b="1" dirty="0">
                <a:ea typeface="宋体" panose="02010600030101010101" pitchFamily="2" charset="-122"/>
                <a:sym typeface="+mn-ea"/>
              </a:rPr>
              <a:t>的串</a:t>
            </a:r>
            <a:endParaRPr lang="zh-CN" altLang="en-US" b="1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algn="just">
              <a:buChar char="•"/>
            </a:pPr>
            <a:endParaRPr lang="zh-CN" altLang="en-US" b="1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algn="just">
              <a:buChar char="•"/>
            </a:pPr>
            <a:endParaRPr lang="zh-CN" altLang="en-US" b="1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algn="just">
              <a:buChar char="•"/>
            </a:pPr>
            <a:endParaRPr lang="zh-CN" b="1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zh-CN" b="1" dirty="0"/>
          </a:p>
        </p:txBody>
      </p:sp>
      <p:sp>
        <p:nvSpPr>
          <p:cNvPr id="4" name="文本框 10"/>
          <p:cNvSpPr txBox="1"/>
          <p:nvPr/>
        </p:nvSpPr>
        <p:spPr>
          <a:xfrm>
            <a:off x="6372200" y="950467"/>
            <a:ext cx="2520280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sz="1800" b="1">
                <a:solidFill>
                  <a:srgbClr val="063DE8"/>
                </a:solidFill>
              </a:rPr>
              <a:t>截止日期：202</a:t>
            </a:r>
            <a:r>
              <a:rPr lang="en-US" altLang="zh-CN" sz="1800" b="1">
                <a:solidFill>
                  <a:srgbClr val="063DE8"/>
                </a:solidFill>
              </a:rPr>
              <a:t>4</a:t>
            </a:r>
            <a:r>
              <a:rPr lang="en-US" sz="1800" b="1">
                <a:solidFill>
                  <a:srgbClr val="063DE8"/>
                </a:solidFill>
              </a:rPr>
              <a:t>.</a:t>
            </a:r>
            <a:r>
              <a:rPr lang="zh-CN" sz="1800" b="1">
                <a:solidFill>
                  <a:srgbClr val="063DE8"/>
                </a:solidFill>
              </a:rPr>
              <a:t>03</a:t>
            </a:r>
            <a:r>
              <a:rPr lang="en-US" sz="1800" b="1">
                <a:solidFill>
                  <a:srgbClr val="063DE8"/>
                </a:solidFill>
              </a:rPr>
              <a:t>.28</a:t>
            </a:r>
            <a:endParaRPr lang="zh-CN" sz="1800" b="1">
              <a:solidFill>
                <a:srgbClr val="063DE8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67585" y="2204720"/>
            <a:ext cx="4724400" cy="1270000"/>
          </a:xfrm>
          <a:prstGeom prst="rect">
            <a:avLst/>
          </a:prstGeom>
        </p:spPr>
      </p:pic>
      <p:pic>
        <p:nvPicPr>
          <p:cNvPr id="6" name="334E55B0-647D-440b-865C-3EC943EB4CBC-1" descr="wpsoffi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905" y="4392000"/>
            <a:ext cx="106680" cy="13589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>
                <a:latin typeface="宋体" panose="02010600030101010101" pitchFamily="2" charset="-122"/>
                <a:ea typeface="宋体" panose="02010600030101010101" pitchFamily="2" charset="-122"/>
              </a:rPr>
              <a:t>第</a:t>
            </a:r>
            <a:r>
              <a:rPr lang="zh-CN">
                <a:latin typeface="宋体" panose="02010600030101010101" pitchFamily="2" charset="-122"/>
                <a:ea typeface="宋体" panose="02010600030101010101" pitchFamily="2" charset="-122"/>
              </a:rPr>
              <a:t>三次作业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1412776"/>
            <a:ext cx="7543800" cy="511256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b="1">
                <a:ea typeface="宋体" panose="02010600030101010101" pitchFamily="2" charset="-122"/>
              </a:rPr>
              <a:t>练习</a:t>
            </a:r>
            <a:r>
              <a:rPr lang="en-US" b="1">
                <a:ea typeface="宋体" panose="02010600030101010101" pitchFamily="2" charset="-122"/>
              </a:rPr>
              <a:t>3.1.4</a:t>
            </a:r>
            <a:r>
              <a:rPr lang="zh-CN" b="1">
                <a:ea typeface="宋体" panose="02010600030101010101" pitchFamily="2" charset="-122"/>
              </a:rPr>
              <a:t>：为下面的语言设计一个</a:t>
            </a:r>
            <a:r>
              <a:rPr lang="en-US" b="1">
                <a:ea typeface="宋体" panose="02010600030101010101" pitchFamily="2" charset="-122"/>
              </a:rPr>
              <a:t>DFA</a:t>
            </a:r>
            <a:r>
              <a:rPr lang="zh-CN" b="1">
                <a:ea typeface="宋体" panose="02010600030101010101" pitchFamily="2" charset="-122"/>
              </a:rPr>
              <a:t>或</a:t>
            </a:r>
            <a:r>
              <a:rPr lang="en-US" b="1">
                <a:ea typeface="宋体" panose="02010600030101010101" pitchFamily="2" charset="-122"/>
              </a:rPr>
              <a:t>NFA</a:t>
            </a:r>
            <a:endParaRPr lang="en-US" b="1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sz="1800" b="1">
                <a:ea typeface="宋体" panose="02010600030101010101" pitchFamily="2" charset="-122"/>
              </a:rPr>
              <a:t>    1) </a:t>
            </a:r>
            <a:r>
              <a:rPr lang="zh-CN" sz="1800" b="1">
                <a:ea typeface="宋体" panose="02010600030101010101" pitchFamily="2" charset="-122"/>
              </a:rPr>
              <a:t>包含</a:t>
            </a:r>
            <a:r>
              <a:rPr lang="en-US" sz="1800" b="1">
                <a:ea typeface="宋体" panose="02010600030101010101" pitchFamily="2" charset="-122"/>
              </a:rPr>
              <a:t>5</a:t>
            </a:r>
            <a:r>
              <a:rPr lang="zh-CN" sz="1800" b="1">
                <a:ea typeface="宋体" panose="02010600030101010101" pitchFamily="2" charset="-122"/>
              </a:rPr>
              <a:t>个元音的所有小写字母串，这些串中的元音按顺序出现</a:t>
            </a:r>
            <a:endParaRPr lang="zh-CN" sz="1800" b="1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sz="1800" b="1">
                <a:ea typeface="宋体" panose="02010600030101010101" pitchFamily="2" charset="-122"/>
              </a:rPr>
              <a:t>    2) </a:t>
            </a:r>
            <a:r>
              <a:rPr sz="1800" b="1">
                <a:ea typeface="宋体" panose="02010600030101010101" pitchFamily="2" charset="-122"/>
              </a:rPr>
              <a:t>以a开头且以a结尾，中间由零个或多个a或b的实例构成的串</a:t>
            </a:r>
            <a:endParaRPr sz="1800" b="1"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b="1">
                <a:ea typeface="宋体" panose="02010600030101010101" pitchFamily="2" charset="-122"/>
              </a:rPr>
              <a:t>练习</a:t>
            </a:r>
            <a:r>
              <a:rPr lang="en-US" b="1">
                <a:ea typeface="宋体" panose="02010600030101010101" pitchFamily="2" charset="-122"/>
              </a:rPr>
              <a:t>3.1.5</a:t>
            </a:r>
            <a:r>
              <a:rPr lang="zh-CN" b="1">
                <a:ea typeface="宋体" panose="02010600030101010101" pitchFamily="2" charset="-122"/>
              </a:rPr>
              <a:t>：模拟下图所示</a:t>
            </a:r>
            <a:r>
              <a:rPr lang="en-US" b="1">
                <a:ea typeface="宋体" panose="02010600030101010101" pitchFamily="2" charset="-122"/>
              </a:rPr>
              <a:t>NFA</a:t>
            </a:r>
            <a:r>
              <a:rPr lang="zh-CN" b="1">
                <a:ea typeface="宋体" panose="02010600030101010101" pitchFamily="2" charset="-122"/>
              </a:rPr>
              <a:t>处理输入</a:t>
            </a:r>
            <a:r>
              <a:rPr lang="en-US" b="1">
                <a:ea typeface="宋体" panose="02010600030101010101" pitchFamily="2" charset="-122"/>
              </a:rPr>
              <a:t>aabb</a:t>
            </a:r>
            <a:r>
              <a:rPr lang="zh-CN" b="1">
                <a:ea typeface="宋体" panose="02010600030101010101" pitchFamily="2" charset="-122"/>
              </a:rPr>
              <a:t>的过程</a:t>
            </a:r>
            <a:endParaRPr lang="en-US" b="1"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b="1">
                <a:ea typeface="宋体" panose="02010600030101010101" pitchFamily="2" charset="-122"/>
              </a:rPr>
              <a:t>练习</a:t>
            </a:r>
            <a:r>
              <a:rPr lang="en-US" b="1">
                <a:ea typeface="宋体" panose="02010600030101010101" pitchFamily="2" charset="-122"/>
              </a:rPr>
              <a:t>3.1.6</a:t>
            </a:r>
            <a:r>
              <a:rPr lang="zh-CN" b="1">
                <a:ea typeface="宋体" panose="02010600030101010101" pitchFamily="2" charset="-122"/>
              </a:rPr>
              <a:t>：使用算法</a:t>
            </a:r>
            <a:r>
              <a:rPr lang="en-US" b="1">
                <a:ea typeface="宋体" panose="02010600030101010101" pitchFamily="2" charset="-122"/>
              </a:rPr>
              <a:t>3.23</a:t>
            </a:r>
            <a:r>
              <a:rPr lang="zh-CN" b="1">
                <a:ea typeface="宋体" panose="02010600030101010101" pitchFamily="2" charset="-122"/>
              </a:rPr>
              <a:t>和</a:t>
            </a:r>
            <a:r>
              <a:rPr lang="en-US" b="1">
                <a:ea typeface="宋体" panose="02010600030101010101" pitchFamily="2" charset="-122"/>
              </a:rPr>
              <a:t>3.20</a:t>
            </a:r>
            <a:r>
              <a:rPr lang="zh-CN" b="1">
                <a:ea typeface="宋体" panose="02010600030101010101" pitchFamily="2" charset="-122"/>
              </a:rPr>
              <a:t>将下述正则表达式转换为</a:t>
            </a:r>
            <a:r>
              <a:rPr lang="en-US" b="1">
                <a:ea typeface="宋体" panose="02010600030101010101" pitchFamily="2" charset="-122"/>
              </a:rPr>
              <a:t>DFA</a:t>
            </a:r>
            <a:r>
              <a:rPr lang="zh-CN" b="1">
                <a:ea typeface="宋体" panose="02010600030101010101" pitchFamily="2" charset="-122"/>
              </a:rPr>
              <a:t>，并尝试化简该</a:t>
            </a:r>
            <a:r>
              <a:rPr lang="en-US" b="1">
                <a:ea typeface="宋体" panose="02010600030101010101" pitchFamily="2" charset="-122"/>
              </a:rPr>
              <a:t>DFA</a:t>
            </a:r>
            <a:endParaRPr lang="en-US" b="1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sz="1800" b="1">
                <a:ea typeface="宋体" panose="02010600030101010101" pitchFamily="2" charset="-122"/>
              </a:rPr>
              <a:t>    1) ((</a:t>
            </a:r>
            <a:r>
              <a:rPr lang="el-GR" sz="1800" b="1">
                <a:ea typeface="宋体" panose="02010600030101010101" pitchFamily="2" charset="-122"/>
              </a:rPr>
              <a:t>ε | </a:t>
            </a:r>
            <a:r>
              <a:rPr lang="en-US" sz="1800" b="1">
                <a:ea typeface="宋体" panose="02010600030101010101" pitchFamily="2" charset="-122"/>
              </a:rPr>
              <a:t>a)b*) *</a:t>
            </a:r>
            <a:endParaRPr lang="en-US" sz="1800" b="1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sz="1800" b="1">
                <a:ea typeface="宋体" panose="02010600030101010101" pitchFamily="2" charset="-122"/>
              </a:rPr>
              <a:t>    2) ( a | b ) *abb(a | b ) *</a:t>
            </a:r>
            <a:endParaRPr lang="en-US" sz="1800" b="1"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b="1">
                <a:ea typeface="宋体" panose="02010600030101010101" pitchFamily="2" charset="-122"/>
              </a:rPr>
              <a:t>练习</a:t>
            </a:r>
            <a:r>
              <a:rPr lang="en-US" b="1">
                <a:ea typeface="宋体" panose="02010600030101010101" pitchFamily="2" charset="-122"/>
              </a:rPr>
              <a:t>3.1.7*</a:t>
            </a:r>
            <a:r>
              <a:rPr lang="zh-CN" b="1">
                <a:ea typeface="宋体" panose="02010600030101010101" pitchFamily="2" charset="-122"/>
              </a:rPr>
              <a:t>：所有能被</a:t>
            </a:r>
            <a:r>
              <a:rPr lang="en-US" b="1">
                <a:ea typeface="宋体" panose="02010600030101010101" pitchFamily="2" charset="-122"/>
              </a:rPr>
              <a:t>3</a:t>
            </a:r>
            <a:r>
              <a:rPr lang="zh-CN" b="1">
                <a:ea typeface="宋体" panose="02010600030101010101" pitchFamily="2" charset="-122"/>
              </a:rPr>
              <a:t>整除的正整数的二进制串能否被正则表达式表示？如果能，给出一个正则表达式；如果不能，讨论其原因。</a:t>
            </a:r>
            <a:endParaRPr lang="zh-CN" b="1"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b="1"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b="1"/>
          </a:p>
        </p:txBody>
      </p:sp>
      <p:sp>
        <p:nvSpPr>
          <p:cNvPr id="4" name="文本框 10"/>
          <p:cNvSpPr txBox="1"/>
          <p:nvPr/>
        </p:nvSpPr>
        <p:spPr>
          <a:xfrm>
            <a:off x="6372200" y="950467"/>
            <a:ext cx="2520280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sz="1800" b="1">
                <a:solidFill>
                  <a:srgbClr val="063DE8"/>
                </a:solidFill>
              </a:rPr>
              <a:t>截止日期：202</a:t>
            </a:r>
            <a:r>
              <a:rPr lang="en-US" altLang="zh-CN" sz="1800" b="1">
                <a:solidFill>
                  <a:srgbClr val="063DE8"/>
                </a:solidFill>
              </a:rPr>
              <a:t>4</a:t>
            </a:r>
            <a:r>
              <a:rPr lang="en-US" sz="1800" b="1">
                <a:solidFill>
                  <a:srgbClr val="063DE8"/>
                </a:solidFill>
              </a:rPr>
              <a:t>.</a:t>
            </a:r>
            <a:r>
              <a:rPr lang="zh-CN" sz="1800" b="1">
                <a:solidFill>
                  <a:srgbClr val="063DE8"/>
                </a:solidFill>
              </a:rPr>
              <a:t>03</a:t>
            </a:r>
            <a:r>
              <a:rPr lang="en-US" sz="1800" b="1">
                <a:solidFill>
                  <a:srgbClr val="063DE8"/>
                </a:solidFill>
              </a:rPr>
              <a:t>.28</a:t>
            </a:r>
            <a:endParaRPr lang="zh-CN" sz="1800" b="1">
              <a:solidFill>
                <a:srgbClr val="063DE8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35696" y="2780928"/>
            <a:ext cx="4829175" cy="14763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543</Words>
  <Application>WPS 演示</Application>
  <PresentationFormat/>
  <Paragraphs>42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5" baseType="lpstr">
      <vt:lpstr>Arial</vt:lpstr>
      <vt:lpstr>宋体</vt:lpstr>
      <vt:lpstr>Wingdings</vt:lpstr>
      <vt:lpstr>Times New Roman</vt:lpstr>
      <vt:lpstr>Arial</vt:lpstr>
      <vt:lpstr>Tahoma</vt:lpstr>
      <vt:lpstr>Book Antiqua</vt:lpstr>
      <vt:lpstr>Monotype Sorts</vt:lpstr>
      <vt:lpstr>Wingdings</vt:lpstr>
      <vt:lpstr>微软雅黑</vt:lpstr>
      <vt:lpstr>Arial Unicode MS</vt:lpstr>
      <vt:lpstr>Calibri</vt:lpstr>
      <vt:lpstr>Office 主题​​</vt:lpstr>
      <vt:lpstr>第三次作业</vt:lpstr>
      <vt:lpstr>第四次作业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第三次作业</dc:title>
  <dc:creator/>
  <cp:lastModifiedBy>滚地把子肉</cp:lastModifiedBy>
  <cp:revision>1</cp:revision>
  <dcterms:created xsi:type="dcterms:W3CDTF">2025-03-17T11:44:37Z</dcterms:created>
  <dcterms:modified xsi:type="dcterms:W3CDTF">2025-03-17T11:44:37Z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3C02057555574A719AAB14B0B56DA182_13</vt:lpwstr>
  </property>
  <property fmtid="{D5CDD505-2E9C-101B-9397-08002B2CF9AE}" pid="3" name="KSOProductBuildVer">
    <vt:lpwstr>2052-12.1.0.20305</vt:lpwstr>
  </property>
</Properties>
</file>