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8"/>
  </p:notesMasterIdLst>
  <p:handoutMasterIdLst>
    <p:handoutMasterId r:id="rId9"/>
  </p:handoutMasterIdLst>
  <p:sldIdLst>
    <p:sldId id="492" r:id="rId3"/>
    <p:sldId id="493" r:id="rId4"/>
    <p:sldId id="494" r:id="rId5"/>
    <p:sldId id="495" r:id="rId6"/>
    <p:sldId id="496" r:id="rId7"/>
  </p:sldIdLst>
  <p:sldSz cx="9144000" cy="6858000" type="screen4x3"/>
  <p:notesSz cx="6708775" cy="977392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44" userDrawn="1">
          <p15:clr>
            <a:srgbClr val="A4A3A4"/>
          </p15:clr>
        </p15:guide>
        <p15:guide id="2" pos="57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 f" initials="" lastIdx="1" clrIdx="0"/>
  <p:cmAuthor id="2" name="未知用户1" initials="未知用户1" lastIdx="1" clrIdx="1"/>
  <p:cmAuthor id="3" name="未知用户2" initials="未知用户2" lastIdx="1" clrIdx="2"/>
  <p:cmAuthor id="4" name="f ja" initials="" lastIdx="1" clrIdx="3"/>
  <p:cmAuthor id="5" name="未知用户3" initials="未知用户3" lastIdx="1" clrIdx="4"/>
  <p:cmAuthor id="6" name="未知用户4" initials="未知用户4"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FFCC"/>
    <a:srgbClr val="CCFFCC"/>
    <a:srgbClr val="FFCCFF"/>
    <a:srgbClr val="CCFFFF"/>
    <a:srgbClr val="CCECFF"/>
    <a:srgbClr val="66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900" autoAdjust="0"/>
  </p:normalViewPr>
  <p:slideViewPr>
    <p:cSldViewPr showGuides="1">
      <p:cViewPr varScale="1">
        <p:scale>
          <a:sx n="128" d="100"/>
          <a:sy n="128" d="100"/>
        </p:scale>
        <p:origin x="1544" y="176"/>
      </p:cViewPr>
      <p:guideLst>
        <p:guide orient="horz" pos="144"/>
        <p:guide pos="5759"/>
      </p:guideLst>
    </p:cSldViewPr>
  </p:slideViewPr>
  <p:outlineViewPr>
    <p:cViewPr>
      <p:scale>
        <a:sx n="33" d="100"/>
        <a:sy n="33" d="100"/>
      </p:scale>
      <p:origin x="0" y="-2010"/>
    </p:cViewPr>
  </p:outlin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1426" name="Rectangle 2"/>
          <p:cNvSpPr>
            <a:spLocks noGrp="1" noChangeArrowheads="1"/>
          </p:cNvSpPr>
          <p:nvPr>
            <p:ph type="hdr" sz="quarter"/>
          </p:nvPr>
        </p:nvSpPr>
        <p:spPr bwMode="auto">
          <a:xfrm>
            <a:off x="0" y="0"/>
            <a:ext cx="2924175" cy="482600"/>
          </a:xfrm>
          <a:prstGeom prst="rect">
            <a:avLst/>
          </a:prstGeom>
          <a:noFill/>
          <a:ln>
            <a:noFill/>
          </a:ln>
          <a:effectLst/>
        </p:spPr>
        <p:txBody>
          <a:bodyPr vert="horz" wrap="square" lIns="90014" tIns="45007" rIns="90014" bIns="45007" numCol="1" anchor="t" anchorCtr="0" compatLnSpc="1"/>
          <a:lstStyle>
            <a:lvl1pPr defTabSz="900430" eaLnBrk="0" hangingPunct="0">
              <a:defRPr sz="1200">
                <a:latin typeface="Times New Roman" panose="02020603050405020304" pitchFamily="18" charset="0"/>
              </a:defRPr>
            </a:lvl1pPr>
          </a:lstStyle>
          <a:p>
            <a:pPr>
              <a:defRPr/>
            </a:pPr>
            <a:endParaRPr lang="en-US" altLang="zh-CN"/>
          </a:p>
        </p:txBody>
      </p:sp>
      <p:sp>
        <p:nvSpPr>
          <p:cNvPr id="231427" name="Rectangle 3"/>
          <p:cNvSpPr>
            <a:spLocks noGrp="1" noChangeArrowheads="1"/>
          </p:cNvSpPr>
          <p:nvPr>
            <p:ph type="dt" sz="quarter" idx="1"/>
          </p:nvPr>
        </p:nvSpPr>
        <p:spPr bwMode="auto">
          <a:xfrm>
            <a:off x="3802063" y="0"/>
            <a:ext cx="2925762" cy="482600"/>
          </a:xfrm>
          <a:prstGeom prst="rect">
            <a:avLst/>
          </a:prstGeom>
          <a:noFill/>
          <a:ln>
            <a:noFill/>
          </a:ln>
          <a:effectLst/>
        </p:spPr>
        <p:txBody>
          <a:bodyPr vert="horz" wrap="square" lIns="90014" tIns="45007" rIns="90014" bIns="45007" numCol="1" anchor="t" anchorCtr="0" compatLnSpc="1"/>
          <a:lstStyle>
            <a:lvl1pPr algn="r" defTabSz="900430" eaLnBrk="0" hangingPunct="0">
              <a:defRPr sz="1200">
                <a:latin typeface="Times New Roman" panose="02020603050405020304" pitchFamily="18" charset="0"/>
              </a:defRPr>
            </a:lvl1pPr>
          </a:lstStyle>
          <a:p>
            <a:pPr>
              <a:defRPr/>
            </a:pPr>
            <a:endParaRPr lang="en-US" altLang="zh-CN"/>
          </a:p>
        </p:txBody>
      </p:sp>
      <p:sp>
        <p:nvSpPr>
          <p:cNvPr id="231428" name="Rectangle 4"/>
          <p:cNvSpPr>
            <a:spLocks noGrp="1" noChangeArrowheads="1"/>
          </p:cNvSpPr>
          <p:nvPr>
            <p:ph type="ftr" sz="quarter" idx="2"/>
          </p:nvPr>
        </p:nvSpPr>
        <p:spPr bwMode="auto">
          <a:xfrm>
            <a:off x="0" y="9307513"/>
            <a:ext cx="2924175" cy="482600"/>
          </a:xfrm>
          <a:prstGeom prst="rect">
            <a:avLst/>
          </a:prstGeom>
          <a:noFill/>
          <a:ln>
            <a:noFill/>
          </a:ln>
          <a:effectLst/>
        </p:spPr>
        <p:txBody>
          <a:bodyPr vert="horz" wrap="square" lIns="90014" tIns="45007" rIns="90014" bIns="45007" numCol="1" anchor="b" anchorCtr="0" compatLnSpc="1"/>
          <a:lstStyle>
            <a:lvl1pPr defTabSz="900430" eaLnBrk="0" hangingPunct="0">
              <a:defRPr sz="1200">
                <a:latin typeface="Times New Roman" panose="02020603050405020304" pitchFamily="18" charset="0"/>
              </a:defRPr>
            </a:lvl1pPr>
          </a:lstStyle>
          <a:p>
            <a:pPr>
              <a:defRPr/>
            </a:pPr>
            <a:endParaRPr lang="en-US" altLang="zh-CN"/>
          </a:p>
        </p:txBody>
      </p:sp>
      <p:sp>
        <p:nvSpPr>
          <p:cNvPr id="231429" name="Rectangle 5"/>
          <p:cNvSpPr>
            <a:spLocks noGrp="1" noChangeArrowheads="1"/>
          </p:cNvSpPr>
          <p:nvPr>
            <p:ph type="sldNum" sz="quarter" idx="3"/>
          </p:nvPr>
        </p:nvSpPr>
        <p:spPr bwMode="auto">
          <a:xfrm>
            <a:off x="3802063" y="9307513"/>
            <a:ext cx="2925762" cy="482600"/>
          </a:xfrm>
          <a:prstGeom prst="rect">
            <a:avLst/>
          </a:prstGeom>
          <a:noFill/>
          <a:ln>
            <a:noFill/>
          </a:ln>
          <a:effectLst/>
        </p:spPr>
        <p:txBody>
          <a:bodyPr vert="horz" wrap="square" lIns="90014" tIns="45007" rIns="90014" bIns="45007" numCol="1" anchor="b" anchorCtr="0" compatLnSpc="1"/>
          <a:lstStyle>
            <a:lvl1pPr algn="r" defTabSz="900430" eaLnBrk="0" hangingPunct="0">
              <a:defRPr sz="1200"/>
            </a:lvl1pPr>
          </a:lstStyle>
          <a:p>
            <a:pPr>
              <a:defRPr/>
            </a:pPr>
            <a:fld id="{9F0F5E15-0D75-439A-A50B-97EE4185C330}"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06713" cy="488950"/>
          </a:xfrm>
          <a:prstGeom prst="rect">
            <a:avLst/>
          </a:prstGeom>
          <a:noFill/>
          <a:ln>
            <a:noFill/>
          </a:ln>
          <a:effectLst/>
        </p:spPr>
        <p:txBody>
          <a:bodyPr vert="horz" wrap="square" lIns="91534" tIns="45768" rIns="91534" bIns="45768" numCol="1" anchor="t" anchorCtr="0" compatLnSpc="1"/>
          <a:lstStyle>
            <a:lvl1pPr defTabSz="916305" eaLnBrk="0" hangingPunct="0">
              <a:defRPr sz="1200">
                <a:latin typeface="Times New Roman" panose="02020603050405020304" pitchFamily="18" charset="0"/>
              </a:defRPr>
            </a:lvl1pPr>
          </a:lstStyle>
          <a:p>
            <a:pPr>
              <a:defRPr/>
            </a:pPr>
            <a:endParaRPr lang="en-US" altLang="zh-CN"/>
          </a:p>
        </p:txBody>
      </p:sp>
      <p:sp>
        <p:nvSpPr>
          <p:cNvPr id="58371" name="Rectangle 3"/>
          <p:cNvSpPr>
            <a:spLocks noGrp="1" noChangeArrowheads="1"/>
          </p:cNvSpPr>
          <p:nvPr>
            <p:ph type="dt" idx="1"/>
          </p:nvPr>
        </p:nvSpPr>
        <p:spPr bwMode="auto">
          <a:xfrm>
            <a:off x="3802063" y="0"/>
            <a:ext cx="2906712" cy="488950"/>
          </a:xfrm>
          <a:prstGeom prst="rect">
            <a:avLst/>
          </a:prstGeom>
          <a:noFill/>
          <a:ln>
            <a:noFill/>
          </a:ln>
          <a:effectLst/>
        </p:spPr>
        <p:txBody>
          <a:bodyPr vert="horz" wrap="square" lIns="91534" tIns="45768" rIns="91534" bIns="45768" numCol="1" anchor="t" anchorCtr="0" compatLnSpc="1"/>
          <a:lstStyle>
            <a:lvl1pPr algn="r" defTabSz="916305" eaLnBrk="0" hangingPunct="0">
              <a:defRPr sz="1200">
                <a:latin typeface="Times New Roman" panose="02020603050405020304" pitchFamily="18"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911225" y="733425"/>
            <a:ext cx="4887913" cy="366553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893763" y="4641850"/>
            <a:ext cx="4921250" cy="4398963"/>
          </a:xfrm>
          <a:prstGeom prst="rect">
            <a:avLst/>
          </a:prstGeom>
          <a:noFill/>
          <a:ln>
            <a:noFill/>
          </a:ln>
          <a:effectLst/>
        </p:spPr>
        <p:txBody>
          <a:bodyPr vert="horz" wrap="square" lIns="91534" tIns="45768" rIns="91534" bIns="45768"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58374" name="Rectangle 6"/>
          <p:cNvSpPr>
            <a:spLocks noGrp="1" noChangeArrowheads="1"/>
          </p:cNvSpPr>
          <p:nvPr>
            <p:ph type="ftr" sz="quarter" idx="4"/>
          </p:nvPr>
        </p:nvSpPr>
        <p:spPr bwMode="auto">
          <a:xfrm>
            <a:off x="0" y="9285288"/>
            <a:ext cx="2906713" cy="488950"/>
          </a:xfrm>
          <a:prstGeom prst="rect">
            <a:avLst/>
          </a:prstGeom>
          <a:noFill/>
          <a:ln>
            <a:noFill/>
          </a:ln>
          <a:effectLst/>
        </p:spPr>
        <p:txBody>
          <a:bodyPr vert="horz" wrap="square" lIns="91534" tIns="45768" rIns="91534" bIns="45768" numCol="1" anchor="b" anchorCtr="0" compatLnSpc="1"/>
          <a:lstStyle>
            <a:lvl1pPr defTabSz="916305" eaLnBrk="0" hangingPunct="0">
              <a:defRPr sz="1200">
                <a:latin typeface="Times New Roman" panose="02020603050405020304" pitchFamily="18" charset="0"/>
              </a:defRPr>
            </a:lvl1pPr>
          </a:lstStyle>
          <a:p>
            <a:pPr>
              <a:defRPr/>
            </a:pPr>
            <a:endParaRPr lang="en-US" altLang="zh-CN"/>
          </a:p>
        </p:txBody>
      </p:sp>
      <p:sp>
        <p:nvSpPr>
          <p:cNvPr id="58375" name="Rectangle 7"/>
          <p:cNvSpPr>
            <a:spLocks noGrp="1" noChangeArrowheads="1"/>
          </p:cNvSpPr>
          <p:nvPr>
            <p:ph type="sldNum" sz="quarter" idx="5"/>
          </p:nvPr>
        </p:nvSpPr>
        <p:spPr bwMode="auto">
          <a:xfrm>
            <a:off x="3802063" y="9285288"/>
            <a:ext cx="2906712" cy="488950"/>
          </a:xfrm>
          <a:prstGeom prst="rect">
            <a:avLst/>
          </a:prstGeom>
          <a:noFill/>
          <a:ln>
            <a:noFill/>
          </a:ln>
          <a:effectLst/>
        </p:spPr>
        <p:txBody>
          <a:bodyPr vert="horz" wrap="square" lIns="91534" tIns="45768" rIns="91534" bIns="45768" numCol="1" anchor="b" anchorCtr="0" compatLnSpc="1"/>
          <a:lstStyle>
            <a:lvl1pPr algn="r" defTabSz="916305" eaLnBrk="0" hangingPunct="0">
              <a:defRPr sz="1200"/>
            </a:lvl1pPr>
          </a:lstStyle>
          <a:p>
            <a:pPr>
              <a:defRPr/>
            </a:pPr>
            <a:fld id="{A274B8ED-3803-4C8E-B5B0-93EBFA3759D1}"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defTabSz="955675"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66725" algn="l" defTabSz="955675"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35355" algn="l" defTabSz="955675"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402080" algn="l" defTabSz="955675"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70075" algn="l" defTabSz="955675"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
        <p:nvSpPr>
          <p:cNvPr id="4" name="Rectangle 2"/>
          <p:cNvSpPr>
            <a:spLocks noGrp="1" noChangeArrowheads="1"/>
          </p:cNvSpPr>
          <p:nvPr>
            <p:ph type="dt" sz="half" idx="10"/>
          </p:nvPr>
        </p:nvSpPr>
        <p:spPr/>
        <p:txBody>
          <a:bodyPr/>
          <a:lstStyle>
            <a:lvl1pPr>
              <a:defRPr/>
            </a:lvl1pPr>
          </a:lstStyle>
          <a:p>
            <a:pPr>
              <a:defRPr/>
            </a:pPr>
            <a:endParaRPr lang="zh-CN" altLang="en-US"/>
          </a:p>
        </p:txBody>
      </p:sp>
      <p:sp>
        <p:nvSpPr>
          <p:cNvPr id="5" name="Rectangle 3"/>
          <p:cNvSpPr>
            <a:spLocks noGrp="1" noChangeArrowheads="1"/>
          </p:cNvSpPr>
          <p:nvPr>
            <p:ph type="ftr" sz="quarter" idx="11"/>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
          <p:cNvSpPr>
            <a:spLocks noGrp="1" noChangeArrowheads="1"/>
          </p:cNvSpPr>
          <p:nvPr>
            <p:ph type="dt" sz="half" idx="10"/>
          </p:nvPr>
        </p:nvSpPr>
        <p:spPr/>
        <p:txBody>
          <a:bodyPr/>
          <a:lstStyle>
            <a:lvl1pPr>
              <a:defRPr/>
            </a:lvl1pPr>
          </a:lstStyle>
          <a:p>
            <a:pPr>
              <a:defRPr/>
            </a:pPr>
            <a:endParaRPr lang="zh-CN" altLang="en-US"/>
          </a:p>
        </p:txBody>
      </p:sp>
      <p:sp>
        <p:nvSpPr>
          <p:cNvPr id="5" name="Rectangle 3"/>
          <p:cNvSpPr>
            <a:spLocks noGrp="1" noChangeArrowheads="1"/>
          </p:cNvSpPr>
          <p:nvPr>
            <p:ph type="ftr" sz="quarter" idx="11"/>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457200"/>
            <a:ext cx="1885950" cy="57150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914400" y="457200"/>
            <a:ext cx="5505450" cy="57150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Rectangle 2"/>
          <p:cNvSpPr>
            <a:spLocks noGrp="1" noChangeArrowheads="1"/>
          </p:cNvSpPr>
          <p:nvPr>
            <p:ph type="dt" sz="half" idx="10"/>
          </p:nvPr>
        </p:nvSpPr>
        <p:spPr/>
        <p:txBody>
          <a:bodyPr/>
          <a:lstStyle>
            <a:lvl1pPr>
              <a:defRPr/>
            </a:lvl1pPr>
          </a:lstStyle>
          <a:p>
            <a:pPr>
              <a:defRPr/>
            </a:pPr>
            <a:endParaRPr lang="zh-CN" altLang="en-US"/>
          </a:p>
        </p:txBody>
      </p:sp>
      <p:sp>
        <p:nvSpPr>
          <p:cNvPr id="5" name="Rectangle 3"/>
          <p:cNvSpPr>
            <a:spLocks noGrp="1" noChangeArrowheads="1"/>
          </p:cNvSpPr>
          <p:nvPr>
            <p:ph type="ftr" sz="quarter" idx="11"/>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noProof="1"/>
          </a:p>
        </p:txBody>
      </p:sp>
      <p:sp>
        <p:nvSpPr>
          <p:cNvPr id="3" name="内容占位符 2"/>
          <p:cNvSpPr>
            <a:spLocks noGrp="1"/>
          </p:cNvSpPr>
          <p:nvPr>
            <p:ph idx="1"/>
          </p:nvPr>
        </p:nvSpPr>
        <p:spPr>
          <a:xfrm>
            <a:off x="914400" y="1676400"/>
            <a:ext cx="7543800" cy="4495800"/>
          </a:xfrm>
        </p:spPr>
        <p:txBody>
          <a:bodyPr/>
          <a:lstStyle>
            <a:lvl1pPr marL="457200" indent="-457200">
              <a:buFont typeface="Arial" panose="020B0604020202020204" pitchFamily="34" charset="0"/>
              <a:buChar char="•"/>
              <a:defRPr sz="2000" b="1"/>
            </a:lvl1pPr>
            <a:lvl2pPr marL="800100" indent="-342900">
              <a:buFont typeface="+mj-lt"/>
              <a:buAutoNum type="arabicPeriod"/>
              <a:defRPr sz="1800" b="1"/>
            </a:lvl2pPr>
            <a:lvl3pPr>
              <a:defRPr sz="1800"/>
            </a:lvl3pPr>
            <a:lvl4pPr>
              <a:defRPr sz="1600"/>
            </a:lvl4pPr>
            <a:lvl5pPr>
              <a:defRPr sz="1400"/>
            </a:lvl5pPr>
          </a:lstStyle>
          <a:p>
            <a:pPr lvl="0"/>
            <a:r>
              <a:rPr lang="zh-CN" altLang="en-US" noProof="1"/>
              <a:t>单击此处编辑母版文本样式</a:t>
            </a:r>
            <a:endParaRPr lang="zh-CN" altLang="en-US" noProof="1"/>
          </a:p>
          <a:p>
            <a:pPr lvl="1"/>
            <a:r>
              <a:rPr lang="zh-CN" altLang="en-US" noProof="1"/>
              <a:t>第二级</a:t>
            </a:r>
            <a:endParaRPr lang="zh-CN" altLang="en-US" noProof="1"/>
          </a:p>
        </p:txBody>
      </p:sp>
      <p:sp>
        <p:nvSpPr>
          <p:cNvPr id="4" name="Rectangle 2"/>
          <p:cNvSpPr>
            <a:spLocks noGrp="1" noChangeArrowheads="1"/>
          </p:cNvSpPr>
          <p:nvPr>
            <p:ph type="dt" sz="half" idx="10"/>
          </p:nvPr>
        </p:nvSpPr>
        <p:spPr/>
        <p:txBody>
          <a:bodyPr/>
          <a:lstStyle>
            <a:lvl1pPr>
              <a:defRPr/>
            </a:lvl1pPr>
          </a:lstStyle>
          <a:p>
            <a:pPr>
              <a:defRPr/>
            </a:pPr>
            <a:endParaRPr lang="zh-CN" altLang="en-US"/>
          </a:p>
        </p:txBody>
      </p:sp>
      <p:sp>
        <p:nvSpPr>
          <p:cNvPr id="5" name="Rectangle 3"/>
          <p:cNvSpPr>
            <a:spLocks noGrp="1" noChangeArrowheads="1"/>
          </p:cNvSpPr>
          <p:nvPr>
            <p:ph type="ftr" sz="quarter" idx="11"/>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Rectangle 2"/>
          <p:cNvSpPr>
            <a:spLocks noGrp="1" noChangeArrowheads="1"/>
          </p:cNvSpPr>
          <p:nvPr>
            <p:ph type="dt" sz="half" idx="10"/>
          </p:nvPr>
        </p:nvSpPr>
        <p:spPr/>
        <p:txBody>
          <a:bodyPr/>
          <a:lstStyle>
            <a:lvl1pPr>
              <a:defRPr/>
            </a:lvl1pPr>
          </a:lstStyle>
          <a:p>
            <a:pPr>
              <a:defRPr/>
            </a:pPr>
            <a:endParaRPr lang="zh-CN" altLang="en-US"/>
          </a:p>
        </p:txBody>
      </p:sp>
      <p:sp>
        <p:nvSpPr>
          <p:cNvPr id="5" name="Rectangle 3"/>
          <p:cNvSpPr>
            <a:spLocks noGrp="1" noChangeArrowheads="1"/>
          </p:cNvSpPr>
          <p:nvPr>
            <p:ph type="ftr" sz="quarter" idx="11"/>
          </p:nvPr>
        </p:nvSpPr>
        <p:spPr/>
        <p:txBody>
          <a:bodyPr/>
          <a:lstStyle>
            <a:lvl1pPr>
              <a:defRPr/>
            </a:lvl1pPr>
          </a:lstStyle>
          <a:p>
            <a:pPr>
              <a:defRPr/>
            </a:pPr>
            <a:endParaRPr lang="zh-CN" altLang="en-US"/>
          </a:p>
        </p:txBody>
      </p:sp>
      <p:sp>
        <p:nvSpPr>
          <p:cNvPr id="6"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914400" y="1676400"/>
            <a:ext cx="3695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762500" y="1676400"/>
            <a:ext cx="3695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Rectangle 2"/>
          <p:cNvSpPr>
            <a:spLocks noGrp="1" noChangeArrowheads="1"/>
          </p:cNvSpPr>
          <p:nvPr>
            <p:ph type="dt" sz="half" idx="10"/>
          </p:nvPr>
        </p:nvSpPr>
        <p:spPr/>
        <p:txBody>
          <a:bodyPr/>
          <a:lstStyle>
            <a:lvl1pPr>
              <a:defRPr/>
            </a:lvl1pPr>
          </a:lstStyle>
          <a:p>
            <a:pPr>
              <a:defRPr/>
            </a:pPr>
            <a:endParaRPr lang="zh-CN" altLang="en-US"/>
          </a:p>
        </p:txBody>
      </p:sp>
      <p:sp>
        <p:nvSpPr>
          <p:cNvPr id="6" name="Rectangle 3"/>
          <p:cNvSpPr>
            <a:spLocks noGrp="1" noChangeArrowheads="1"/>
          </p:cNvSpPr>
          <p:nvPr>
            <p:ph type="ftr" sz="quarter" idx="11"/>
          </p:nvPr>
        </p:nvSpPr>
        <p:spPr/>
        <p:txBody>
          <a:bodyPr/>
          <a:lstStyle>
            <a:lvl1pPr>
              <a:defRPr/>
            </a:lvl1pPr>
          </a:lstStyle>
          <a:p>
            <a:pPr>
              <a:defRPr/>
            </a:pPr>
            <a:endParaRPr lang="zh-CN" altLang="en-US"/>
          </a:p>
        </p:txBody>
      </p:sp>
      <p:sp>
        <p:nvSpPr>
          <p:cNvPr id="7"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Rectangle 2"/>
          <p:cNvSpPr>
            <a:spLocks noGrp="1" noChangeArrowheads="1"/>
          </p:cNvSpPr>
          <p:nvPr>
            <p:ph type="dt" sz="half" idx="10"/>
          </p:nvPr>
        </p:nvSpPr>
        <p:spPr/>
        <p:txBody>
          <a:bodyPr/>
          <a:lstStyle>
            <a:lvl1pPr>
              <a:defRPr/>
            </a:lvl1pPr>
          </a:lstStyle>
          <a:p>
            <a:pPr>
              <a:defRPr/>
            </a:pPr>
            <a:endParaRPr lang="zh-CN" altLang="en-US"/>
          </a:p>
        </p:txBody>
      </p:sp>
      <p:sp>
        <p:nvSpPr>
          <p:cNvPr id="8" name="Rectangle 3"/>
          <p:cNvSpPr>
            <a:spLocks noGrp="1" noChangeArrowheads="1"/>
          </p:cNvSpPr>
          <p:nvPr>
            <p:ph type="ftr" sz="quarter" idx="11"/>
          </p:nvPr>
        </p:nvSpPr>
        <p:spPr/>
        <p:txBody>
          <a:bodyPr/>
          <a:lstStyle>
            <a:lvl1pPr>
              <a:defRPr/>
            </a:lvl1pPr>
          </a:lstStyle>
          <a:p>
            <a:pPr>
              <a:defRPr/>
            </a:pPr>
            <a:endParaRPr lang="zh-CN" altLang="en-US"/>
          </a:p>
        </p:txBody>
      </p:sp>
      <p:sp>
        <p:nvSpPr>
          <p:cNvPr id="9"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2"/>
          <p:cNvSpPr>
            <a:spLocks noGrp="1" noChangeArrowheads="1"/>
          </p:cNvSpPr>
          <p:nvPr>
            <p:ph type="dt" sz="half" idx="10"/>
          </p:nvPr>
        </p:nvSpPr>
        <p:spPr/>
        <p:txBody>
          <a:bodyPr/>
          <a:lstStyle>
            <a:lvl1pPr>
              <a:defRPr/>
            </a:lvl1pPr>
          </a:lstStyle>
          <a:p>
            <a:pPr>
              <a:defRPr/>
            </a:pPr>
            <a:endParaRPr lang="zh-CN" altLang="en-US"/>
          </a:p>
        </p:txBody>
      </p:sp>
      <p:sp>
        <p:nvSpPr>
          <p:cNvPr id="4" name="Rectangle 3"/>
          <p:cNvSpPr>
            <a:spLocks noGrp="1" noChangeArrowheads="1"/>
          </p:cNvSpPr>
          <p:nvPr>
            <p:ph type="ftr" sz="quarter" idx="11"/>
          </p:nvPr>
        </p:nvSpPr>
        <p:spPr/>
        <p:txBody>
          <a:bodyPr/>
          <a:lstStyle>
            <a:lvl1pPr>
              <a:defRPr/>
            </a:lvl1pPr>
          </a:lstStyle>
          <a:p>
            <a:pPr>
              <a:defRPr/>
            </a:pPr>
            <a:endParaRPr lang="zh-CN" altLang="en-US"/>
          </a:p>
        </p:txBody>
      </p:sp>
      <p:sp>
        <p:nvSpPr>
          <p:cNvPr id="5"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p:txBody>
          <a:bodyPr/>
          <a:lstStyle>
            <a:lvl1pPr>
              <a:defRPr/>
            </a:lvl1pPr>
          </a:lstStyle>
          <a:p>
            <a:pPr>
              <a:defRPr/>
            </a:pPr>
            <a:endParaRPr lang="zh-CN" altLang="en-US"/>
          </a:p>
        </p:txBody>
      </p:sp>
      <p:sp>
        <p:nvSpPr>
          <p:cNvPr id="3" name="Rectangle 3"/>
          <p:cNvSpPr>
            <a:spLocks noGrp="1" noChangeArrowheads="1"/>
          </p:cNvSpPr>
          <p:nvPr>
            <p:ph type="ftr" sz="quarter" idx="11"/>
          </p:nvPr>
        </p:nvSpPr>
        <p:spPr/>
        <p:txBody>
          <a:bodyPr/>
          <a:lstStyle>
            <a:lvl1pPr>
              <a:defRPr/>
            </a:lvl1pPr>
          </a:lstStyle>
          <a:p>
            <a:pPr>
              <a:defRPr/>
            </a:pPr>
            <a:endParaRPr lang="zh-CN" altLang="en-US"/>
          </a:p>
        </p:txBody>
      </p:sp>
      <p:sp>
        <p:nvSpPr>
          <p:cNvPr id="4"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2"/>
          <p:cNvSpPr>
            <a:spLocks noGrp="1" noChangeArrowheads="1"/>
          </p:cNvSpPr>
          <p:nvPr>
            <p:ph type="dt" sz="half" idx="10"/>
          </p:nvPr>
        </p:nvSpPr>
        <p:spPr/>
        <p:txBody>
          <a:bodyPr/>
          <a:lstStyle>
            <a:lvl1pPr>
              <a:defRPr/>
            </a:lvl1pPr>
          </a:lstStyle>
          <a:p>
            <a:pPr>
              <a:defRPr/>
            </a:pPr>
            <a:endParaRPr lang="zh-CN" altLang="en-US"/>
          </a:p>
        </p:txBody>
      </p:sp>
      <p:sp>
        <p:nvSpPr>
          <p:cNvPr id="6" name="Rectangle 3"/>
          <p:cNvSpPr>
            <a:spLocks noGrp="1" noChangeArrowheads="1"/>
          </p:cNvSpPr>
          <p:nvPr>
            <p:ph type="ftr" sz="quarter" idx="11"/>
          </p:nvPr>
        </p:nvSpPr>
        <p:spPr/>
        <p:txBody>
          <a:bodyPr/>
          <a:lstStyle>
            <a:lvl1pPr>
              <a:defRPr/>
            </a:lvl1pPr>
          </a:lstStyle>
          <a:p>
            <a:pPr>
              <a:defRPr/>
            </a:pPr>
            <a:endParaRPr lang="zh-CN" altLang="en-US"/>
          </a:p>
        </p:txBody>
      </p:sp>
      <p:sp>
        <p:nvSpPr>
          <p:cNvPr id="7"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Rectangle 2"/>
          <p:cNvSpPr>
            <a:spLocks noGrp="1" noChangeArrowheads="1"/>
          </p:cNvSpPr>
          <p:nvPr>
            <p:ph type="dt" sz="half" idx="10"/>
          </p:nvPr>
        </p:nvSpPr>
        <p:spPr/>
        <p:txBody>
          <a:bodyPr/>
          <a:lstStyle>
            <a:lvl1pPr>
              <a:defRPr/>
            </a:lvl1pPr>
          </a:lstStyle>
          <a:p>
            <a:pPr>
              <a:defRPr/>
            </a:pPr>
            <a:endParaRPr lang="zh-CN" altLang="en-US"/>
          </a:p>
        </p:txBody>
      </p:sp>
      <p:sp>
        <p:nvSpPr>
          <p:cNvPr id="6" name="Rectangle 3"/>
          <p:cNvSpPr>
            <a:spLocks noGrp="1" noChangeArrowheads="1"/>
          </p:cNvSpPr>
          <p:nvPr>
            <p:ph type="ftr" sz="quarter" idx="11"/>
          </p:nvPr>
        </p:nvSpPr>
        <p:spPr/>
        <p:txBody>
          <a:bodyPr/>
          <a:lstStyle>
            <a:lvl1pPr>
              <a:defRPr/>
            </a:lvl1pPr>
          </a:lstStyle>
          <a:p>
            <a:pPr>
              <a:defRPr/>
            </a:pPr>
            <a:endParaRPr lang="zh-CN" altLang="en-US"/>
          </a:p>
        </p:txBody>
      </p:sp>
      <p:sp>
        <p:nvSpPr>
          <p:cNvPr id="7" name="Rectangle 4"/>
          <p:cNvSpPr>
            <a:spLocks noGrp="1" noChangeArrowheads="1"/>
          </p:cNvSpPr>
          <p:nvPr>
            <p:ph type="sldNum" sz="quarter" idx="12"/>
          </p:nvPr>
        </p:nvSpPr>
        <p:spPr/>
        <p:txBody>
          <a:bodyPr/>
          <a:lstStyle>
            <a:lvl1pPr>
              <a:defRPr/>
            </a:lvl1pPr>
          </a:lstStyle>
          <a:p>
            <a:pPr>
              <a:defRPr/>
            </a:pPr>
            <a:endParaRPr lang="zh-CN" alt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dt" sz="half" idx="2"/>
          </p:nvPr>
        </p:nvSpPr>
        <p:spPr bwMode="auto">
          <a:xfrm>
            <a:off x="914400" y="6400800"/>
            <a:ext cx="1905000" cy="457200"/>
          </a:xfrm>
          <a:prstGeom prst="rect">
            <a:avLst/>
          </a:prstGeom>
          <a:noFill/>
          <a:ln>
            <a:noFill/>
          </a:ln>
          <a:effectLst/>
        </p:spPr>
        <p:txBody>
          <a:bodyPr vert="horz" wrap="none" lIns="92075" tIns="46038" rIns="92075" bIns="46038" numCol="1" anchor="ctr" anchorCtr="0" compatLnSpc="1"/>
          <a:lstStyle>
            <a:lvl1pPr eaLnBrk="0" hangingPunct="0">
              <a:defRPr sz="1400">
                <a:latin typeface="Times New Roman" panose="02020603050405020304" pitchFamily="18" charset="0"/>
                <a:ea typeface="宋体" panose="02010600030101010101" pitchFamily="2" charset="-122"/>
              </a:defRPr>
            </a:lvl1pPr>
          </a:lstStyle>
          <a:p>
            <a:pPr>
              <a:defRPr/>
            </a:pPr>
            <a:endParaRPr lang="zh-CN" altLang="en-US"/>
          </a:p>
        </p:txBody>
      </p:sp>
      <p:sp>
        <p:nvSpPr>
          <p:cNvPr id="5123" name="Rectangle 3"/>
          <p:cNvSpPr>
            <a:spLocks noGrp="1" noChangeArrowheads="1"/>
          </p:cNvSpPr>
          <p:nvPr>
            <p:ph type="ftr" sz="quarter" idx="3"/>
          </p:nvPr>
        </p:nvSpPr>
        <p:spPr bwMode="auto">
          <a:xfrm>
            <a:off x="3124200" y="6400800"/>
            <a:ext cx="2895600" cy="457200"/>
          </a:xfrm>
          <a:prstGeom prst="rect">
            <a:avLst/>
          </a:prstGeom>
          <a:noFill/>
          <a:ln>
            <a:noFill/>
          </a:ln>
          <a:effectLst/>
        </p:spPr>
        <p:txBody>
          <a:bodyPr vert="horz" wrap="none" lIns="92075" tIns="46038" rIns="92075" bIns="46038" numCol="1" anchor="ctr" anchorCtr="0" compatLnSpc="1"/>
          <a:lstStyle>
            <a:lvl1pPr algn="ctr" eaLnBrk="0" hangingPunct="0">
              <a:defRPr sz="1400">
                <a:latin typeface="Times New Roman" panose="02020603050405020304" pitchFamily="18" charset="0"/>
                <a:ea typeface="宋体" panose="02010600030101010101" pitchFamily="2" charset="-122"/>
              </a:defRPr>
            </a:lvl1pPr>
          </a:lstStyle>
          <a:p>
            <a:pPr>
              <a:defRPr/>
            </a:pPr>
            <a:endParaRPr lang="zh-CN" altLang="en-US"/>
          </a:p>
        </p:txBody>
      </p:sp>
      <p:sp>
        <p:nvSpPr>
          <p:cNvPr id="5124" name="Rectangle 4"/>
          <p:cNvSpPr>
            <a:spLocks noGrp="1" noChangeArrowheads="1"/>
          </p:cNvSpPr>
          <p:nvPr>
            <p:ph type="sldNum" sz="quarter" idx="4"/>
          </p:nvPr>
        </p:nvSpPr>
        <p:spPr bwMode="auto">
          <a:xfrm>
            <a:off x="6553200" y="6400800"/>
            <a:ext cx="1905000" cy="457200"/>
          </a:xfrm>
          <a:prstGeom prst="rect">
            <a:avLst/>
          </a:prstGeom>
          <a:noFill/>
          <a:ln>
            <a:noFill/>
          </a:ln>
          <a:effectLst/>
        </p:spPr>
        <p:txBody>
          <a:bodyPr vert="horz" wrap="none" lIns="92075" tIns="46038" rIns="92075" bIns="46038" numCol="1" anchor="ctr" anchorCtr="0" compatLnSpc="1"/>
          <a:lstStyle>
            <a:lvl1pPr algn="r" eaLnBrk="0" hangingPunct="0">
              <a:defRPr sz="1400">
                <a:latin typeface="Times New Roman" panose="02020603050405020304" pitchFamily="18" charset="0"/>
                <a:ea typeface="宋体" panose="02010600030101010101" pitchFamily="2" charset="-122"/>
              </a:defRPr>
            </a:lvl1pPr>
          </a:lstStyle>
          <a:p>
            <a:pPr>
              <a:defRPr/>
            </a:pPr>
            <a:endParaRPr lang="zh-CN" altLang="en-US"/>
          </a:p>
        </p:txBody>
      </p:sp>
      <p:sp>
        <p:nvSpPr>
          <p:cNvPr id="1029" name="Rectangle 5"/>
          <p:cNvSpPr>
            <a:spLocks noGrp="1" noChangeArrowheads="1"/>
          </p:cNvSpPr>
          <p:nvPr>
            <p:ph type="title" idx="4294967295"/>
          </p:nvPr>
        </p:nvSpPr>
        <p:spPr bwMode="auto">
          <a:xfrm>
            <a:off x="914400" y="457200"/>
            <a:ext cx="7543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lstStyle/>
          <a:p>
            <a:pPr lvl="0"/>
            <a:r>
              <a:rPr lang="en-US" altLang="zh-CN"/>
              <a:t>Click to edit Master title style</a:t>
            </a:r>
            <a:endParaRPr lang="en-US" altLang="zh-CN"/>
          </a:p>
        </p:txBody>
      </p:sp>
      <p:sp>
        <p:nvSpPr>
          <p:cNvPr id="1030" name="Rectangle 6"/>
          <p:cNvSpPr>
            <a:spLocks noGrp="1" noChangeArrowheads="1"/>
          </p:cNvSpPr>
          <p:nvPr>
            <p:ph type="body" idx="9"/>
          </p:nvPr>
        </p:nvSpPr>
        <p:spPr bwMode="auto">
          <a:xfrm>
            <a:off x="914400" y="1676400"/>
            <a:ext cx="75438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31" name="Rectangle 13"/>
          <p:cNvSpPr>
            <a:spLocks noChangeArrowheads="1"/>
          </p:cNvSpPr>
          <p:nvPr/>
        </p:nvSpPr>
        <p:spPr bwMode="auto">
          <a:xfrm>
            <a:off x="288925" y="425450"/>
            <a:ext cx="8574088" cy="1173163"/>
          </a:xfrm>
          <a:prstGeom prst="rect">
            <a:avLst/>
          </a:prstGeom>
          <a:no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defRPr/>
            </a:pPr>
            <a:endParaRPr lang="zh-CN" altLang="en-US">
              <a:ea typeface="宋体" panose="02010600030101010101" pitchFamily="2" charset="-122"/>
            </a:endParaRPr>
          </a:p>
        </p:txBody>
      </p:sp>
      <p:sp>
        <p:nvSpPr>
          <p:cNvPr id="1032" name="Rectangle 14"/>
          <p:cNvSpPr>
            <a:spLocks noChangeArrowheads="1"/>
          </p:cNvSpPr>
          <p:nvPr/>
        </p:nvSpPr>
        <p:spPr bwMode="auto">
          <a:xfrm>
            <a:off x="4191000" y="6477000"/>
            <a:ext cx="390525" cy="304800"/>
          </a:xfrm>
          <a:prstGeom prst="rect">
            <a:avLst/>
          </a:prstGeom>
          <a:noFill/>
          <a:ln>
            <a:noFill/>
          </a:ln>
          <a:effectLst/>
        </p:spPr>
        <p:txBody>
          <a:bodyPr wrap="none"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0" hangingPunct="0">
              <a:defRPr/>
            </a:pPr>
            <a:fld id="{DB7B3039-5302-4A8A-872F-68F8A6D6B3FA}" type="slidenum">
              <a:rPr lang="zh-CN" altLang="en-US" sz="1400">
                <a:solidFill>
                  <a:schemeClr val="tx2"/>
                </a:solidFill>
                <a:ea typeface="宋体" panose="02010600030101010101" pitchFamily="2" charset="-122"/>
              </a:rPr>
            </a:fld>
            <a:endParaRPr lang="en-US" altLang="zh-CN" sz="1200">
              <a:solidFill>
                <a:schemeClr val="tx2"/>
              </a:solidFill>
              <a:latin typeface="Arial" panose="020B0604020202020204" pitchFamily="34" charset="0"/>
              <a:ea typeface="宋体" panose="02010600030101010101" pitchFamily="2" charset="-122"/>
            </a:endParaRPr>
          </a:p>
        </p:txBody>
      </p:sp>
      <p:pic>
        <p:nvPicPr>
          <p:cNvPr id="1033" name="Picture 15" descr="ict1"/>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52400" y="223838"/>
            <a:ext cx="35052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7"/>
          <p:cNvSpPr>
            <a:spLocks noChangeArrowheads="1"/>
          </p:cNvSpPr>
          <p:nvPr/>
        </p:nvSpPr>
        <p:spPr bwMode="gray">
          <a:xfrm>
            <a:off x="917575" y="1339850"/>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zh-CN" altLang="en-US">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xStyles>
    <p:titleStyle>
      <a:lvl1pPr algn="ctr" rtl="0" eaLnBrk="0" fontAlgn="base" hangingPunct="0">
        <a:spcBef>
          <a:spcPct val="0"/>
        </a:spcBef>
        <a:spcAft>
          <a:spcPct val="0"/>
        </a:spcAft>
        <a:defRPr sz="3200" b="1">
          <a:solidFill>
            <a:srgbClr val="063DE8"/>
          </a:solidFill>
          <a:latin typeface="+mj-lt"/>
          <a:ea typeface="+mj-ea"/>
          <a:cs typeface="+mj-cs"/>
        </a:defRPr>
      </a:lvl1pPr>
      <a:lvl2pPr algn="ctr" rtl="0" eaLnBrk="0" fontAlgn="base" hangingPunct="0">
        <a:spcBef>
          <a:spcPct val="0"/>
        </a:spcBef>
        <a:spcAft>
          <a:spcPct val="0"/>
        </a:spcAft>
        <a:defRPr sz="3200" b="1">
          <a:solidFill>
            <a:srgbClr val="063DE8"/>
          </a:solidFill>
          <a:latin typeface="Book Antiqua" panose="02040602050305030304" pitchFamily="18" charset="0"/>
        </a:defRPr>
      </a:lvl2pPr>
      <a:lvl3pPr algn="ctr" rtl="0" eaLnBrk="0" fontAlgn="base" hangingPunct="0">
        <a:spcBef>
          <a:spcPct val="0"/>
        </a:spcBef>
        <a:spcAft>
          <a:spcPct val="0"/>
        </a:spcAft>
        <a:defRPr sz="3200" b="1">
          <a:solidFill>
            <a:srgbClr val="063DE8"/>
          </a:solidFill>
          <a:latin typeface="Book Antiqua" panose="02040602050305030304" pitchFamily="18" charset="0"/>
        </a:defRPr>
      </a:lvl3pPr>
      <a:lvl4pPr algn="ctr" rtl="0" eaLnBrk="0" fontAlgn="base" hangingPunct="0">
        <a:spcBef>
          <a:spcPct val="0"/>
        </a:spcBef>
        <a:spcAft>
          <a:spcPct val="0"/>
        </a:spcAft>
        <a:defRPr sz="3200" b="1">
          <a:solidFill>
            <a:srgbClr val="063DE8"/>
          </a:solidFill>
          <a:latin typeface="Book Antiqua" panose="02040602050305030304" pitchFamily="18" charset="0"/>
        </a:defRPr>
      </a:lvl4pPr>
      <a:lvl5pPr algn="ctr" rtl="0" eaLnBrk="0" fontAlgn="base" hangingPunct="0">
        <a:spcBef>
          <a:spcPct val="0"/>
        </a:spcBef>
        <a:spcAft>
          <a:spcPct val="0"/>
        </a:spcAft>
        <a:defRPr sz="3200" b="1">
          <a:solidFill>
            <a:srgbClr val="063DE8"/>
          </a:solidFill>
          <a:latin typeface="Book Antiqua" panose="02040602050305030304" pitchFamily="18" charset="0"/>
        </a:defRPr>
      </a:lvl5pPr>
      <a:lvl6pPr marL="457200" algn="ctr" rtl="0" eaLnBrk="0" fontAlgn="base" hangingPunct="0">
        <a:spcBef>
          <a:spcPct val="0"/>
        </a:spcBef>
        <a:spcAft>
          <a:spcPct val="0"/>
        </a:spcAft>
        <a:defRPr sz="3200" b="1">
          <a:solidFill>
            <a:srgbClr val="063DE8"/>
          </a:solidFill>
          <a:latin typeface="Book Antiqua" panose="02040602050305030304" pitchFamily="18" charset="0"/>
        </a:defRPr>
      </a:lvl6pPr>
      <a:lvl7pPr marL="914400" algn="ctr" rtl="0" eaLnBrk="0" fontAlgn="base" hangingPunct="0">
        <a:spcBef>
          <a:spcPct val="0"/>
        </a:spcBef>
        <a:spcAft>
          <a:spcPct val="0"/>
        </a:spcAft>
        <a:defRPr sz="3200" b="1">
          <a:solidFill>
            <a:srgbClr val="063DE8"/>
          </a:solidFill>
          <a:latin typeface="Book Antiqua" panose="02040602050305030304" pitchFamily="18" charset="0"/>
        </a:defRPr>
      </a:lvl7pPr>
      <a:lvl8pPr marL="1371600" algn="ctr" rtl="0" eaLnBrk="0" fontAlgn="base" hangingPunct="0">
        <a:spcBef>
          <a:spcPct val="0"/>
        </a:spcBef>
        <a:spcAft>
          <a:spcPct val="0"/>
        </a:spcAft>
        <a:defRPr sz="3200" b="1">
          <a:solidFill>
            <a:srgbClr val="063DE8"/>
          </a:solidFill>
          <a:latin typeface="Book Antiqua" panose="02040602050305030304" pitchFamily="18" charset="0"/>
        </a:defRPr>
      </a:lvl8pPr>
      <a:lvl9pPr marL="1828800" algn="ctr" rtl="0" eaLnBrk="0" fontAlgn="base" hangingPunct="0">
        <a:spcBef>
          <a:spcPct val="0"/>
        </a:spcBef>
        <a:spcAft>
          <a:spcPct val="0"/>
        </a:spcAft>
        <a:defRPr sz="3200" b="1">
          <a:solidFill>
            <a:srgbClr val="063DE8"/>
          </a:solidFill>
          <a:latin typeface="Book Antiqua" panose="02040602050305030304" pitchFamily="18" charset="0"/>
        </a:defRPr>
      </a:lvl9pPr>
    </p:titleStyle>
    <p:bodyStyle>
      <a:lvl1pPr marL="342900" indent="-342900" algn="l" rtl="0" eaLnBrk="0" fontAlgn="base" hangingPunct="0">
        <a:spcBef>
          <a:spcPct val="20000"/>
        </a:spcBef>
        <a:spcAft>
          <a:spcPct val="0"/>
        </a:spcAft>
        <a:buClr>
          <a:srgbClr val="063DE8"/>
        </a:buClr>
        <a:buSzPct val="125000"/>
        <a:buChar char="•"/>
        <a:defRPr sz="2600">
          <a:solidFill>
            <a:schemeClr val="tx1"/>
          </a:solidFill>
          <a:latin typeface="+mn-lt"/>
          <a:ea typeface="+mn-ea"/>
          <a:cs typeface="+mn-cs"/>
        </a:defRPr>
      </a:lvl1pPr>
      <a:lvl2pPr marL="742950" indent="-285750" algn="l" rtl="0" eaLnBrk="0" fontAlgn="base" hangingPunct="0">
        <a:spcBef>
          <a:spcPct val="20000"/>
        </a:spcBef>
        <a:spcAft>
          <a:spcPct val="0"/>
        </a:spcAft>
        <a:buClr>
          <a:srgbClr val="063DE8"/>
        </a:buClr>
        <a:buSzPct val="70000"/>
        <a:buFont typeface="Monotype Sorts" pitchFamily="2" charset="2"/>
        <a:buChar char="ä"/>
        <a:defRPr sz="2400">
          <a:solidFill>
            <a:schemeClr val="tx1"/>
          </a:solidFill>
          <a:latin typeface="+mn-lt"/>
        </a:defRPr>
      </a:lvl2pPr>
      <a:lvl3pPr marL="1143000" indent="-228600" algn="l" rtl="0" eaLnBrk="0" fontAlgn="base" hangingPunct="0">
        <a:spcBef>
          <a:spcPct val="20000"/>
        </a:spcBef>
        <a:spcAft>
          <a:spcPct val="0"/>
        </a:spcAft>
        <a:buClr>
          <a:srgbClr val="063DE8"/>
        </a:buClr>
        <a:buSzPct val="125000"/>
        <a:buChar char="•"/>
        <a:defRPr sz="2200">
          <a:solidFill>
            <a:schemeClr val="tx1"/>
          </a:solidFill>
          <a:latin typeface="+mn-lt"/>
        </a:defRPr>
      </a:lvl3pPr>
      <a:lvl4pPr marL="1600200" indent="-228600" algn="l" rtl="0" eaLnBrk="0" fontAlgn="base" hangingPunct="0">
        <a:spcBef>
          <a:spcPct val="20000"/>
        </a:spcBef>
        <a:spcAft>
          <a:spcPct val="0"/>
        </a:spcAft>
        <a:buClr>
          <a:srgbClr val="063DE8"/>
        </a:buClr>
        <a:buSzPct val="70000"/>
        <a:buFont typeface="Monotype Sorts" pitchFamily="2" charset="2"/>
        <a:buChar char="ä"/>
        <a:defRPr sz="2000">
          <a:solidFill>
            <a:schemeClr val="tx1"/>
          </a:solidFill>
          <a:latin typeface="+mn-lt"/>
        </a:defRPr>
      </a:lvl4pPr>
      <a:lvl5pPr marL="2057400" indent="-228600" algn="l" rtl="0" eaLnBrk="0" fontAlgn="base" hangingPunct="0">
        <a:spcBef>
          <a:spcPct val="20000"/>
        </a:spcBef>
        <a:spcAft>
          <a:spcPct val="0"/>
        </a:spcAft>
        <a:buClr>
          <a:srgbClr val="063DE8"/>
        </a:buClr>
        <a:buSzPct val="125000"/>
        <a:buChar char="•"/>
        <a:defRPr>
          <a:solidFill>
            <a:schemeClr val="tx1"/>
          </a:solidFill>
          <a:latin typeface="+mn-lt"/>
        </a:defRPr>
      </a:lvl5pPr>
      <a:lvl6pPr marL="2514600" indent="-228600" algn="l" rtl="0" eaLnBrk="0" fontAlgn="base" hangingPunct="0">
        <a:spcBef>
          <a:spcPct val="20000"/>
        </a:spcBef>
        <a:spcAft>
          <a:spcPct val="0"/>
        </a:spcAft>
        <a:buClr>
          <a:srgbClr val="063DE8"/>
        </a:buClr>
        <a:buSzPct val="125000"/>
        <a:buChar char="•"/>
        <a:defRPr>
          <a:solidFill>
            <a:schemeClr val="tx1"/>
          </a:solidFill>
          <a:latin typeface="+mn-lt"/>
        </a:defRPr>
      </a:lvl6pPr>
      <a:lvl7pPr marL="2971800" indent="-228600" algn="l" rtl="0" eaLnBrk="0" fontAlgn="base" hangingPunct="0">
        <a:spcBef>
          <a:spcPct val="20000"/>
        </a:spcBef>
        <a:spcAft>
          <a:spcPct val="0"/>
        </a:spcAft>
        <a:buClr>
          <a:srgbClr val="063DE8"/>
        </a:buClr>
        <a:buSzPct val="125000"/>
        <a:buChar char="•"/>
        <a:defRPr>
          <a:solidFill>
            <a:schemeClr val="tx1"/>
          </a:solidFill>
          <a:latin typeface="+mn-lt"/>
        </a:defRPr>
      </a:lvl7pPr>
      <a:lvl8pPr marL="3429000" indent="-228600" algn="l" rtl="0" eaLnBrk="0" fontAlgn="base" hangingPunct="0">
        <a:spcBef>
          <a:spcPct val="20000"/>
        </a:spcBef>
        <a:spcAft>
          <a:spcPct val="0"/>
        </a:spcAft>
        <a:buClr>
          <a:srgbClr val="063DE8"/>
        </a:buClr>
        <a:buSzPct val="125000"/>
        <a:buChar char="•"/>
        <a:defRPr>
          <a:solidFill>
            <a:schemeClr val="tx1"/>
          </a:solidFill>
          <a:latin typeface="+mn-lt"/>
        </a:defRPr>
      </a:lvl8pPr>
      <a:lvl9pPr marL="3886200" indent="-228600" algn="l" rtl="0" eaLnBrk="0" fontAlgn="base" hangingPunct="0">
        <a:spcBef>
          <a:spcPct val="20000"/>
        </a:spcBef>
        <a:spcAft>
          <a:spcPct val="0"/>
        </a:spcAft>
        <a:buClr>
          <a:srgbClr val="063DE8"/>
        </a:buClr>
        <a:buSzPct val="12500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宋体" panose="02010600030101010101" pitchFamily="2" charset="-122"/>
                <a:ea typeface="宋体" panose="02010600030101010101" pitchFamily="2" charset="-122"/>
                <a:sym typeface="+mn-ea"/>
              </a:rPr>
              <a:t>第</a:t>
            </a:r>
            <a:r>
              <a:rPr lang="zh-CN" dirty="0">
                <a:latin typeface="宋体" panose="02010600030101010101" pitchFamily="2" charset="-122"/>
                <a:ea typeface="宋体" panose="02010600030101010101" pitchFamily="2" charset="-122"/>
                <a:sym typeface="+mn-ea"/>
              </a:rPr>
              <a:t>五章</a:t>
            </a:r>
            <a:r>
              <a:rPr dirty="0">
                <a:latin typeface="宋体" panose="02010600030101010101" pitchFamily="2" charset="-122"/>
                <a:ea typeface="宋体" panose="02010600030101010101" pitchFamily="2" charset="-122"/>
                <a:sym typeface="+mn-ea"/>
              </a:rPr>
              <a:t>作业</a:t>
            </a:r>
            <a:endParaRPr lang="zh-CN" altLang="en-US" dirty="0"/>
          </a:p>
        </p:txBody>
      </p:sp>
      <p:sp>
        <p:nvSpPr>
          <p:cNvPr id="3" name="内容占位符 2"/>
          <p:cNvSpPr>
            <a:spLocks noGrp="1"/>
          </p:cNvSpPr>
          <p:nvPr>
            <p:ph idx="1"/>
          </p:nvPr>
        </p:nvSpPr>
        <p:spPr>
          <a:xfrm>
            <a:off x="914400" y="1676400"/>
            <a:ext cx="7906072" cy="4495800"/>
          </a:xfrm>
        </p:spPr>
        <p:txBody>
          <a:bodyPr/>
          <a:lstStyle/>
          <a:p>
            <a:pPr>
              <a:buFont typeface="Arial" panose="020B0604020202020204" pitchFamily="34" charset="0"/>
              <a:buChar char="•"/>
            </a:pPr>
            <a:r>
              <a:rPr lang="zh-CN" altLang="en-US" b="1" dirty="0">
                <a:ea typeface="宋体" panose="02010600030101010101" pitchFamily="2" charset="-122"/>
              </a:rPr>
              <a:t>练习</a:t>
            </a:r>
            <a:r>
              <a:rPr lang="en-US" altLang="zh-CN" b="1" dirty="0">
                <a:ea typeface="宋体" panose="02010600030101010101" pitchFamily="2" charset="-122"/>
              </a:rPr>
              <a:t>5.1.1</a:t>
            </a:r>
            <a:r>
              <a:rPr lang="zh-CN" altLang="en-US" b="1" dirty="0">
                <a:ea typeface="宋体" panose="02010600030101010101" pitchFamily="2" charset="-122"/>
              </a:rPr>
              <a:t>：</a:t>
            </a:r>
            <a:r>
              <a:rPr lang="zh-CN" altLang="en-US" b="1" dirty="0"/>
              <a:t>考虑文法</a:t>
            </a:r>
            <a:endParaRPr lang="zh-CN" altLang="en-US" b="1" dirty="0"/>
          </a:p>
          <a:p>
            <a:pPr marL="457200" lvl="1" indent="0">
              <a:buFont typeface="Arial" panose="020B0604020202020204" pitchFamily="34" charset="0"/>
              <a:buNone/>
            </a:pPr>
            <a:r>
              <a:rPr lang="en-US" altLang="zh-CN" b="1" dirty="0"/>
              <a:t>	S → E </a:t>
            </a:r>
            <a:r>
              <a:rPr lang="en-US" altLang="zh-CN" dirty="0"/>
              <a:t>n</a:t>
            </a:r>
            <a:endParaRPr lang="en-US" altLang="zh-CN" dirty="0"/>
          </a:p>
          <a:p>
            <a:pPr marL="457200" lvl="1" indent="0">
              <a:buFont typeface="Arial" panose="020B0604020202020204" pitchFamily="34" charset="0"/>
              <a:buNone/>
            </a:pPr>
            <a:r>
              <a:rPr lang="en-US" altLang="zh-CN" dirty="0"/>
              <a:t>	E → </a:t>
            </a:r>
            <a:r>
              <a:rPr lang="en-US" altLang="zh-CN"/>
              <a:t>E + </a:t>
            </a:r>
            <a:r>
              <a:rPr lang="en-US" altLang="zh-CN" dirty="0"/>
              <a:t>T | T</a:t>
            </a:r>
            <a:endParaRPr lang="en-US" altLang="zh-CN" dirty="0"/>
          </a:p>
          <a:p>
            <a:pPr marL="457200" lvl="1" indent="0">
              <a:buFont typeface="Arial" panose="020B0604020202020204" pitchFamily="34" charset="0"/>
              <a:buNone/>
            </a:pPr>
            <a:r>
              <a:rPr lang="en-US" altLang="zh-CN" dirty="0"/>
              <a:t>	T → T * F | F</a:t>
            </a:r>
            <a:endParaRPr lang="en-US" altLang="zh-CN" dirty="0"/>
          </a:p>
          <a:p>
            <a:pPr marL="457200" lvl="1" indent="0">
              <a:buFont typeface="Arial" panose="020B0604020202020204" pitchFamily="34" charset="0"/>
              <a:buNone/>
            </a:pPr>
            <a:r>
              <a:rPr lang="en-US" altLang="zh-CN" dirty="0"/>
              <a:t>	F </a:t>
            </a:r>
            <a:r>
              <a:rPr lang="en-US" altLang="zh-CN" dirty="0">
                <a:sym typeface="+mn-ea"/>
              </a:rPr>
              <a:t>→  ( E ) | digit</a:t>
            </a:r>
            <a:endParaRPr lang="en-US" altLang="zh-CN" dirty="0">
              <a:sym typeface="+mn-ea"/>
            </a:endParaRPr>
          </a:p>
          <a:p>
            <a:pPr marL="457200" lvl="1" indent="0">
              <a:buFont typeface="Arial" panose="020B0604020202020204" pitchFamily="34" charset="0"/>
              <a:buNone/>
            </a:pPr>
            <a:r>
              <a:rPr lang="zh-CN" altLang="en-US" b="1" dirty="0">
                <a:ea typeface="宋体" panose="02010600030101010101" pitchFamily="2" charset="-122"/>
              </a:rPr>
              <a:t>其中</a:t>
            </a:r>
            <a:r>
              <a:rPr lang="en-US" altLang="zh-CN" b="1" dirty="0">
                <a:ea typeface="宋体" panose="02010600030101010101" pitchFamily="2" charset="-122"/>
              </a:rPr>
              <a:t> S, E, T, F </a:t>
            </a:r>
            <a:r>
              <a:rPr lang="zh-CN" altLang="en-US" b="1" dirty="0">
                <a:ea typeface="宋体" panose="02010600030101010101" pitchFamily="2" charset="-122"/>
              </a:rPr>
              <a:t>为非终结符</a:t>
            </a:r>
            <a:endParaRPr lang="en-US" altLang="zh-CN" b="1" dirty="0"/>
          </a:p>
          <a:p>
            <a:pPr lvl="1"/>
            <a:r>
              <a:rPr lang="zh-CN" altLang="en-US" b="1" dirty="0"/>
              <a:t>消除左递归</a:t>
            </a:r>
            <a:endParaRPr lang="zh-CN" altLang="en-US" b="1" dirty="0"/>
          </a:p>
          <a:p>
            <a:pPr lvl="1"/>
            <a:r>
              <a:rPr lang="zh-CN" altLang="en-US" b="1" dirty="0"/>
              <a:t>对消除左递归后的文法，给出一个语法制导定义，使得 </a:t>
            </a:r>
            <a:r>
              <a:rPr lang="en-US" altLang="zh-CN" b="1" dirty="0" err="1"/>
              <a:t>S.val</a:t>
            </a:r>
            <a:r>
              <a:rPr lang="en-US" altLang="zh-CN" b="1" dirty="0"/>
              <a:t> </a:t>
            </a:r>
            <a:r>
              <a:rPr lang="zh-CN" altLang="en-US" b="1" dirty="0"/>
              <a:t>为表达式 </a:t>
            </a:r>
            <a:r>
              <a:rPr lang="en-US" altLang="zh-CN" b="1" dirty="0"/>
              <a:t>S </a:t>
            </a:r>
            <a:r>
              <a:rPr lang="zh-CN" altLang="en-US" b="1" dirty="0"/>
              <a:t>的值。注：</a:t>
            </a:r>
            <a:r>
              <a:rPr lang="en-US" altLang="zh-CN" b="1" dirty="0" err="1"/>
              <a:t>digit.lexval</a:t>
            </a:r>
            <a:r>
              <a:rPr lang="en-US" altLang="zh-CN" b="1" dirty="0"/>
              <a:t> </a:t>
            </a:r>
            <a:r>
              <a:rPr lang="zh-CN" altLang="en-US" b="1" dirty="0"/>
              <a:t>表示数字字面量的值</a:t>
            </a:r>
            <a:endParaRPr lang="en-US" altLang="zh-CN" b="1" dirty="0"/>
          </a:p>
          <a:p>
            <a:pPr lvl="1"/>
            <a:r>
              <a:rPr lang="zh-CN" altLang="en-US" b="1" dirty="0"/>
              <a:t>使用上面得到的 </a:t>
            </a:r>
            <a:r>
              <a:rPr lang="en-US" altLang="zh-CN" b="1" dirty="0"/>
              <a:t>SDD</a:t>
            </a:r>
            <a:r>
              <a:rPr lang="zh-CN" altLang="en-US" b="1" dirty="0"/>
              <a:t>，给出</a:t>
            </a:r>
            <a:r>
              <a:rPr lang="en-US" altLang="zh-CN" b="1" dirty="0"/>
              <a:t> 3 *(4</a:t>
            </a:r>
            <a:r>
              <a:rPr lang="zh-CN" altLang="en-US" b="1" dirty="0"/>
              <a:t> </a:t>
            </a:r>
            <a:r>
              <a:rPr lang="en-US" altLang="zh-CN" dirty="0"/>
              <a:t>+</a:t>
            </a:r>
            <a:r>
              <a:rPr lang="zh-CN" altLang="en-US" dirty="0"/>
              <a:t> </a:t>
            </a:r>
            <a:r>
              <a:rPr lang="en-US" altLang="zh-CN" dirty="0"/>
              <a:t>5</a:t>
            </a:r>
            <a:r>
              <a:rPr lang="en-US" altLang="zh-CN" b="1" dirty="0"/>
              <a:t>) n </a:t>
            </a:r>
            <a:r>
              <a:rPr lang="zh-CN" altLang="en-US" b="1" dirty="0"/>
              <a:t>的注释语法分析树</a:t>
            </a:r>
            <a:endParaRPr lang="zh-CN" altLang="en-US" b="1" dirty="0"/>
          </a:p>
          <a:p>
            <a:endParaRPr lang="zh-CN" altLang="en-US" b="1" dirty="0"/>
          </a:p>
          <a:p>
            <a:pPr lvl="1"/>
            <a:endParaRPr lang="zh-CN" altLang="en-US" b="1" dirty="0"/>
          </a:p>
        </p:txBody>
      </p:sp>
      <p:sp>
        <p:nvSpPr>
          <p:cNvPr id="11" name="文本框 10"/>
          <p:cNvSpPr txBox="1"/>
          <p:nvPr/>
        </p:nvSpPr>
        <p:spPr>
          <a:xfrm>
            <a:off x="6372200" y="950467"/>
            <a:ext cx="2520280" cy="368300"/>
          </a:xfrm>
          <a:prstGeom prst="rect">
            <a:avLst/>
          </a:prstGeom>
          <a:noFill/>
        </p:spPr>
        <p:txBody>
          <a:bodyPr wrap="square">
            <a:spAutoFit/>
          </a:bodyPr>
          <a:lstStyle/>
          <a:p>
            <a:r>
              <a:rPr lang="zh-CN" altLang="en-US" sz="1800" b="1" dirty="0">
                <a:solidFill>
                  <a:srgbClr val="063DE8"/>
                </a:solidFill>
              </a:rPr>
              <a:t>截止日期：202</a:t>
            </a:r>
            <a:r>
              <a:rPr lang="en-US" altLang="zh-CN" sz="1800" b="1" dirty="0">
                <a:solidFill>
                  <a:srgbClr val="063DE8"/>
                </a:solidFill>
              </a:rPr>
              <a:t>5.</a:t>
            </a:r>
            <a:r>
              <a:rPr lang="zh-CN" altLang="en-US" sz="1800" b="1" dirty="0">
                <a:solidFill>
                  <a:srgbClr val="063DE8"/>
                </a:solidFill>
              </a:rPr>
              <a:t>0</a:t>
            </a:r>
            <a:r>
              <a:rPr lang="en-US" altLang="zh-CN" sz="1800" b="1" dirty="0">
                <a:solidFill>
                  <a:srgbClr val="063DE8"/>
                </a:solidFill>
              </a:rPr>
              <a:t>4.24</a:t>
            </a:r>
            <a:endParaRPr lang="en-US" altLang="zh-CN" sz="1800" b="1" dirty="0">
              <a:solidFill>
                <a:srgbClr val="063DE8"/>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宋体" panose="02010600030101010101" pitchFamily="2" charset="-122"/>
                <a:ea typeface="宋体" panose="02010600030101010101" pitchFamily="2" charset="-122"/>
              </a:rPr>
              <a:t>第</a:t>
            </a:r>
            <a:r>
              <a:rPr lang="zh-CN" dirty="0">
                <a:latin typeface="宋体" panose="02010600030101010101" pitchFamily="2" charset="-122"/>
                <a:ea typeface="宋体" panose="02010600030101010101" pitchFamily="2" charset="-122"/>
              </a:rPr>
              <a:t>五章</a:t>
            </a:r>
            <a:r>
              <a:rPr dirty="0">
                <a:latin typeface="宋体" panose="02010600030101010101" pitchFamily="2" charset="-122"/>
                <a:ea typeface="宋体" panose="02010600030101010101" pitchFamily="2" charset="-122"/>
              </a:rPr>
              <a:t>作业</a:t>
            </a:r>
            <a:endParaRPr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b="1" dirty="0">
                <a:ea typeface="宋体" panose="02010600030101010101" pitchFamily="2" charset="-122"/>
              </a:rPr>
              <a:t>练习</a:t>
            </a:r>
            <a:r>
              <a:rPr lang="en-US" altLang="zh-CN" b="1" dirty="0">
                <a:ea typeface="宋体" panose="02010600030101010101" pitchFamily="2" charset="-122"/>
              </a:rPr>
              <a:t>5.1.2</a:t>
            </a:r>
            <a:r>
              <a:rPr lang="zh-CN" altLang="en-US" b="1" dirty="0">
                <a:ea typeface="宋体" panose="02010600030101010101" pitchFamily="2" charset="-122"/>
              </a:rPr>
              <a:t>：</a:t>
            </a:r>
            <a:r>
              <a:rPr lang="zh-CN" altLang="en-US" b="1" dirty="0"/>
              <a:t>考虑产生式</a:t>
            </a:r>
            <a:r>
              <a:rPr lang="en-US" altLang="zh-CN" b="1" dirty="0"/>
              <a:t> A→BCD</a:t>
            </a:r>
            <a:r>
              <a:rPr lang="zh-CN" altLang="en-US" b="1" dirty="0"/>
              <a:t>，其中</a:t>
            </a:r>
            <a:r>
              <a:rPr lang="en-US" altLang="zh-CN" b="1" dirty="0"/>
              <a:t> A</a:t>
            </a:r>
            <a:r>
              <a:rPr lang="zh-CN" altLang="en-US" b="1" dirty="0"/>
              <a:t>、</a:t>
            </a:r>
            <a:r>
              <a:rPr lang="en-US" altLang="zh-CN" b="1" dirty="0"/>
              <a:t>B</a:t>
            </a:r>
            <a:r>
              <a:rPr lang="zh-CN" altLang="en-US" b="1" dirty="0"/>
              <a:t>、</a:t>
            </a:r>
            <a:r>
              <a:rPr lang="en-US" altLang="zh-CN" b="1" dirty="0"/>
              <a:t>C</a:t>
            </a:r>
            <a:r>
              <a:rPr lang="zh-CN" altLang="en-US" b="1" dirty="0"/>
              <a:t>、</a:t>
            </a:r>
            <a:r>
              <a:rPr lang="en-US" altLang="zh-CN" b="1" dirty="0"/>
              <a:t>D </a:t>
            </a:r>
            <a:r>
              <a:rPr lang="zh-CN" altLang="en-US" b="1" dirty="0"/>
              <a:t>四个非终结符各有综合属性</a:t>
            </a:r>
            <a:r>
              <a:rPr lang="en-US" altLang="zh-CN" b="1" dirty="0"/>
              <a:t> s </a:t>
            </a:r>
            <a:r>
              <a:rPr lang="zh-CN" altLang="en-US" b="1" dirty="0"/>
              <a:t>和继承属性</a:t>
            </a:r>
            <a:r>
              <a:rPr lang="en-US" altLang="zh-CN" b="1" dirty="0"/>
              <a:t> i </a:t>
            </a:r>
            <a:r>
              <a:rPr lang="zh-CN" altLang="en-US" b="1" dirty="0"/>
              <a:t>。对于下面的规则</a:t>
            </a:r>
            <a:endParaRPr lang="en-US" altLang="zh-CN" b="1" dirty="0"/>
          </a:p>
          <a:p>
            <a:pPr lvl="1">
              <a:buFont typeface="+mj-lt"/>
              <a:buAutoNum type="alphaLcParenR"/>
            </a:pPr>
            <a:r>
              <a:rPr lang="en-US" altLang="zh-CN" b="1" dirty="0" err="1"/>
              <a:t>B.i</a:t>
            </a:r>
            <a:r>
              <a:rPr lang="en-US" altLang="zh-CN" b="1" dirty="0"/>
              <a:t> = </a:t>
            </a:r>
            <a:r>
              <a:rPr lang="en-US" altLang="zh-CN" b="1" dirty="0" err="1"/>
              <a:t>A.i</a:t>
            </a:r>
            <a:r>
              <a:rPr lang="en-US" altLang="zh-CN" b="1" dirty="0"/>
              <a:t>; A.s = </a:t>
            </a:r>
            <a:r>
              <a:rPr lang="en-US" altLang="zh-CN" b="1" dirty="0" err="1"/>
              <a:t>B.i</a:t>
            </a:r>
            <a:r>
              <a:rPr lang="en-US" altLang="zh-CN" b="1" dirty="0"/>
              <a:t> + C.s</a:t>
            </a:r>
            <a:endParaRPr lang="en-US" altLang="zh-CN" b="1" dirty="0"/>
          </a:p>
          <a:p>
            <a:pPr lvl="1">
              <a:buFont typeface="+mj-lt"/>
              <a:buAutoNum type="alphaLcParenR"/>
            </a:pPr>
            <a:r>
              <a:rPr lang="en-US" altLang="zh-CN" b="1" dirty="0" err="1"/>
              <a:t>B.i</a:t>
            </a:r>
            <a:r>
              <a:rPr lang="en-US" altLang="zh-CN" b="1" dirty="0"/>
              <a:t> = </a:t>
            </a:r>
            <a:r>
              <a:rPr lang="en-US" altLang="zh-CN" b="1" dirty="0" err="1"/>
              <a:t>A.i</a:t>
            </a:r>
            <a:r>
              <a:rPr lang="en-US" altLang="zh-CN" b="1" dirty="0"/>
              <a:t>; A.s = </a:t>
            </a:r>
            <a:r>
              <a:rPr lang="en-US" altLang="zh-CN" b="1" dirty="0" err="1"/>
              <a:t>B.i</a:t>
            </a:r>
            <a:r>
              <a:rPr lang="en-US" altLang="zh-CN" b="1" dirty="0"/>
              <a:t> + C.s; </a:t>
            </a:r>
            <a:r>
              <a:rPr lang="en-US" altLang="zh-CN" b="1" dirty="0" err="1"/>
              <a:t>D.i</a:t>
            </a:r>
            <a:r>
              <a:rPr lang="en-US" altLang="zh-CN" b="1" dirty="0"/>
              <a:t> = </a:t>
            </a:r>
            <a:r>
              <a:rPr lang="en-US" altLang="zh-CN" b="1" dirty="0" err="1"/>
              <a:t>A.i</a:t>
            </a:r>
            <a:r>
              <a:rPr lang="en-US" altLang="zh-CN" b="1" dirty="0"/>
              <a:t> + B.s</a:t>
            </a:r>
            <a:endParaRPr lang="en-US" altLang="zh-CN" b="1" dirty="0"/>
          </a:p>
          <a:p>
            <a:pPr lvl="1">
              <a:buFont typeface="+mj-lt"/>
              <a:buAutoNum type="alphaLcParenR"/>
            </a:pPr>
            <a:r>
              <a:rPr lang="en-US" altLang="zh-CN" b="1" dirty="0"/>
              <a:t>A.s = B.s + C.s</a:t>
            </a:r>
            <a:endParaRPr lang="en-US" altLang="zh-CN" b="1" dirty="0"/>
          </a:p>
          <a:p>
            <a:pPr marL="0" indent="0">
              <a:buNone/>
            </a:pPr>
            <a:r>
              <a:rPr lang="zh-CN" altLang="en-US" b="1" dirty="0"/>
              <a:t>分别讨论</a:t>
            </a:r>
            <a:endParaRPr lang="en-US" altLang="zh-CN" b="1" dirty="0"/>
          </a:p>
          <a:p>
            <a:pPr lvl="1"/>
            <a:r>
              <a:rPr lang="zh-CN" altLang="en-US" b="1" dirty="0"/>
              <a:t>这些规则是否满足 </a:t>
            </a:r>
            <a:r>
              <a:rPr lang="en-US" altLang="zh-CN" b="1" dirty="0"/>
              <a:t>S </a:t>
            </a:r>
            <a:r>
              <a:rPr lang="zh-CN" altLang="en-US" b="1" dirty="0"/>
              <a:t>属性的要求？</a:t>
            </a:r>
            <a:endParaRPr lang="en-US" altLang="zh-CN" b="1" dirty="0"/>
          </a:p>
          <a:p>
            <a:pPr lvl="1"/>
            <a:r>
              <a:rPr lang="zh-CN" altLang="en-US" b="1" dirty="0"/>
              <a:t>这些规则是否满足 </a:t>
            </a:r>
            <a:r>
              <a:rPr lang="en-US" altLang="zh-CN" b="1" dirty="0"/>
              <a:t>L </a:t>
            </a:r>
            <a:r>
              <a:rPr lang="zh-CN" altLang="en-US" b="1" dirty="0"/>
              <a:t>属性的要求？</a:t>
            </a:r>
            <a:endParaRPr lang="en-US" altLang="zh-CN" b="1" dirty="0"/>
          </a:p>
          <a:p>
            <a:pPr lvl="1"/>
            <a:r>
              <a:rPr lang="zh-CN" altLang="en-US" b="1" dirty="0"/>
              <a:t>是否存在和这些规则一致的求值过程？若不存在，请说明理由</a:t>
            </a:r>
            <a:endParaRPr lang="zh-CN" altLang="en-US" b="1" dirty="0"/>
          </a:p>
          <a:p>
            <a:endParaRPr lang="zh-CN" altLang="en-US" b="1" dirty="0"/>
          </a:p>
        </p:txBody>
      </p:sp>
      <p:sp>
        <p:nvSpPr>
          <p:cNvPr id="11" name="文本框 10"/>
          <p:cNvSpPr txBox="1"/>
          <p:nvPr/>
        </p:nvSpPr>
        <p:spPr>
          <a:xfrm>
            <a:off x="6372200" y="950467"/>
            <a:ext cx="2520280" cy="368300"/>
          </a:xfrm>
          <a:prstGeom prst="rect">
            <a:avLst/>
          </a:prstGeom>
          <a:noFill/>
        </p:spPr>
        <p:txBody>
          <a:bodyPr wrap="square">
            <a:spAutoFit/>
          </a:bodyPr>
          <a:p>
            <a:r>
              <a:rPr lang="zh-CN" altLang="en-US" sz="1800" b="1" dirty="0">
                <a:solidFill>
                  <a:srgbClr val="063DE8"/>
                </a:solidFill>
              </a:rPr>
              <a:t>截止日期：202</a:t>
            </a:r>
            <a:r>
              <a:rPr lang="en-US" altLang="zh-CN" sz="1800" b="1" dirty="0">
                <a:solidFill>
                  <a:srgbClr val="063DE8"/>
                </a:solidFill>
              </a:rPr>
              <a:t>5.</a:t>
            </a:r>
            <a:r>
              <a:rPr lang="zh-CN" altLang="en-US" sz="1800" b="1" dirty="0">
                <a:solidFill>
                  <a:srgbClr val="063DE8"/>
                </a:solidFill>
              </a:rPr>
              <a:t>0</a:t>
            </a:r>
            <a:r>
              <a:rPr lang="en-US" altLang="zh-CN" sz="1800" b="1" dirty="0">
                <a:solidFill>
                  <a:srgbClr val="063DE8"/>
                </a:solidFill>
              </a:rPr>
              <a:t>4.24</a:t>
            </a:r>
            <a:endParaRPr lang="en-US" altLang="zh-CN" sz="1800" b="1" dirty="0">
              <a:solidFill>
                <a:srgbClr val="063DE8"/>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宋体" panose="02010600030101010101" pitchFamily="2" charset="-122"/>
                <a:ea typeface="宋体" panose="02010600030101010101" pitchFamily="2" charset="-122"/>
                <a:sym typeface="+mn-ea"/>
              </a:rPr>
              <a:t>第</a:t>
            </a:r>
            <a:r>
              <a:rPr lang="zh-CN" dirty="0">
                <a:latin typeface="宋体" panose="02010600030101010101" pitchFamily="2" charset="-122"/>
                <a:ea typeface="宋体" panose="02010600030101010101" pitchFamily="2" charset="-122"/>
                <a:sym typeface="+mn-ea"/>
              </a:rPr>
              <a:t>五章</a:t>
            </a:r>
            <a:r>
              <a:rPr dirty="0">
                <a:latin typeface="宋体" panose="02010600030101010101" pitchFamily="2" charset="-122"/>
                <a:ea typeface="宋体" panose="02010600030101010101" pitchFamily="2" charset="-122"/>
                <a:sym typeface="+mn-ea"/>
              </a:rPr>
              <a:t>作业</a:t>
            </a:r>
            <a:endParaRPr lang="zh-CN" dirty="0"/>
          </a:p>
        </p:txBody>
      </p:sp>
      <p:sp>
        <p:nvSpPr>
          <p:cNvPr id="3" name="内容占位符 2"/>
          <p:cNvSpPr>
            <a:spLocks noGrp="1"/>
          </p:cNvSpPr>
          <p:nvPr>
            <p:ph idx="1"/>
          </p:nvPr>
        </p:nvSpPr>
        <p:spPr>
          <a:xfrm>
            <a:off x="899795" y="1700808"/>
            <a:ext cx="7543800" cy="4752677"/>
          </a:xfrm>
        </p:spPr>
        <p:txBody>
          <a:bodyPr/>
          <a:lstStyle/>
          <a:p>
            <a:pPr>
              <a:buFont typeface="Arial" panose="020B0604020202020204" pitchFamily="34" charset="0"/>
              <a:buChar char="•"/>
            </a:pPr>
            <a:r>
              <a:rPr lang="zh-CN" altLang="en-US" b="1" dirty="0">
                <a:ea typeface="宋体" panose="02010600030101010101" pitchFamily="2" charset="-122"/>
              </a:rPr>
              <a:t>练习</a:t>
            </a:r>
            <a:r>
              <a:rPr lang="en-US" altLang="zh-CN" b="1" dirty="0">
                <a:ea typeface="宋体" panose="02010600030101010101" pitchFamily="2" charset="-122"/>
              </a:rPr>
              <a:t>5.1.3</a:t>
            </a:r>
            <a:r>
              <a:rPr lang="zh-CN" altLang="en-US" b="1" dirty="0">
                <a:ea typeface="宋体" panose="02010600030101010101" pitchFamily="2" charset="-122"/>
              </a:rPr>
              <a:t>：</a:t>
            </a:r>
            <a:r>
              <a:rPr lang="zh-CN" altLang="en-US" b="1" dirty="0"/>
              <a:t>考虑文法</a:t>
            </a:r>
            <a:endParaRPr lang="zh-CN" altLang="en-US" b="1" dirty="0"/>
          </a:p>
          <a:p>
            <a:pPr marL="0" indent="0">
              <a:buFont typeface="Arial" panose="020B0604020202020204" pitchFamily="34" charset="0"/>
              <a:buNone/>
            </a:pPr>
            <a:r>
              <a:rPr lang="en-US" altLang="zh-CN" b="1" dirty="0"/>
              <a:t>		E → E + T | T</a:t>
            </a:r>
            <a:endParaRPr lang="en-US" altLang="zh-CN" b="1" dirty="0"/>
          </a:p>
          <a:p>
            <a:pPr marL="0" indent="0">
              <a:buFont typeface="Arial" panose="020B0604020202020204" pitchFamily="34" charset="0"/>
              <a:buNone/>
            </a:pPr>
            <a:r>
              <a:rPr lang="en-US" altLang="zh-CN" b="1" dirty="0"/>
              <a:t>		T → T * F | F</a:t>
            </a:r>
            <a:endParaRPr lang="en-US" altLang="zh-CN" b="1" dirty="0"/>
          </a:p>
          <a:p>
            <a:pPr marL="0" indent="0">
              <a:buFont typeface="Arial" panose="020B0604020202020204" pitchFamily="34" charset="0"/>
              <a:buNone/>
            </a:pPr>
            <a:r>
              <a:rPr lang="en-US" altLang="zh-CN" b="1" dirty="0"/>
              <a:t>		F → ( E ) | num | var</a:t>
            </a:r>
            <a:endParaRPr lang="en-US" altLang="zh-CN" b="1" dirty="0"/>
          </a:p>
          <a:p>
            <a:pPr marL="0" indent="0">
              <a:buNone/>
            </a:pPr>
            <a:r>
              <a:rPr lang="zh-CN" altLang="en-US" b="1" dirty="0"/>
              <a:t>其中</a:t>
            </a:r>
            <a:r>
              <a:rPr lang="en-US" altLang="zh-CN" b="1" dirty="0"/>
              <a:t> num </a:t>
            </a:r>
            <a:r>
              <a:rPr lang="zh-CN" altLang="en-US" b="1" dirty="0"/>
              <a:t>表示数字字面量，如</a:t>
            </a:r>
            <a:r>
              <a:rPr lang="en-US" altLang="zh-CN" b="1" dirty="0"/>
              <a:t>123</a:t>
            </a:r>
            <a:r>
              <a:rPr lang="zh-CN" altLang="en-US" b="1" dirty="0">
                <a:ea typeface="宋体" panose="02010600030101010101" pitchFamily="2" charset="-122"/>
              </a:rPr>
              <a:t>；</a:t>
            </a:r>
            <a:r>
              <a:rPr lang="en-US" altLang="zh-CN" b="1" dirty="0">
                <a:ea typeface="宋体" panose="02010600030101010101" pitchFamily="2" charset="-122"/>
              </a:rPr>
              <a:t>var </a:t>
            </a:r>
            <a:r>
              <a:rPr lang="zh-CN" altLang="en-US" b="1" dirty="0"/>
              <a:t>表示变量，如</a:t>
            </a:r>
            <a:r>
              <a:rPr lang="en-US" altLang="zh-CN" b="1" dirty="0"/>
              <a:t> x</a:t>
            </a:r>
            <a:r>
              <a:rPr lang="zh-CN" altLang="en-US" b="1" dirty="0"/>
              <a:t>。</a:t>
            </a:r>
            <a:endParaRPr lang="zh-CN" altLang="en-US" b="1" dirty="0"/>
          </a:p>
          <a:p>
            <a:pPr marL="0" indent="0">
              <a:buNone/>
            </a:pPr>
            <a:r>
              <a:rPr lang="zh-CN" altLang="en-US" b="1" dirty="0"/>
              <a:t>如果一个项或表达式中不存在变量，它可以在编译期进行求值，例如</a:t>
            </a:r>
            <a:r>
              <a:rPr lang="en-US" altLang="zh-CN" b="1" dirty="0"/>
              <a:t> 1+2*3</a:t>
            </a:r>
            <a:r>
              <a:rPr lang="zh-CN" altLang="en-US" b="1" dirty="0"/>
              <a:t>。</a:t>
            </a:r>
            <a:r>
              <a:rPr lang="zh-CN" altLang="en-US" dirty="0">
                <a:solidFill>
                  <a:srgbClr val="FF0000"/>
                </a:solidFill>
              </a:rPr>
              <a:t>设计一个 </a:t>
            </a:r>
            <a:r>
              <a:rPr lang="en-US" altLang="zh-CN" dirty="0">
                <a:solidFill>
                  <a:srgbClr val="FF0000"/>
                </a:solidFill>
              </a:rPr>
              <a:t>SDD </a:t>
            </a:r>
            <a:r>
              <a:rPr lang="zh-CN" altLang="en-US" dirty="0">
                <a:solidFill>
                  <a:srgbClr val="FF0000"/>
                </a:solidFill>
              </a:rPr>
              <a:t>来判断各个项</a:t>
            </a:r>
            <a:r>
              <a:rPr lang="en-US" altLang="zh-CN" dirty="0">
                <a:solidFill>
                  <a:srgbClr val="FF0000"/>
                </a:solidFill>
              </a:rPr>
              <a:t> T </a:t>
            </a:r>
            <a:r>
              <a:rPr lang="zh-CN" altLang="en-US" dirty="0">
                <a:solidFill>
                  <a:srgbClr val="FF0000"/>
                </a:solidFill>
              </a:rPr>
              <a:t>和表达式</a:t>
            </a:r>
            <a:r>
              <a:rPr lang="en-US" altLang="zh-CN" dirty="0">
                <a:solidFill>
                  <a:srgbClr val="FF0000"/>
                </a:solidFill>
              </a:rPr>
              <a:t> E </a:t>
            </a:r>
            <a:r>
              <a:rPr lang="zh-CN" altLang="en-US" dirty="0">
                <a:solidFill>
                  <a:srgbClr val="FF0000"/>
                </a:solidFill>
              </a:rPr>
              <a:t>能否在编译期确定它的值。</a:t>
            </a:r>
            <a:r>
              <a:rPr lang="zh-CN" altLang="en-US" b="1" dirty="0"/>
              <a:t>（备注：可以用</a:t>
            </a:r>
            <a:r>
              <a:rPr lang="en-US" altLang="zh-CN" b="1" dirty="0"/>
              <a:t> E.isconst = true </a:t>
            </a:r>
            <a:r>
              <a:rPr lang="zh-CN" altLang="en-US" b="1" dirty="0"/>
              <a:t>表示它可以在编译期求值）</a:t>
            </a:r>
            <a:endParaRPr lang="zh-CN" altLang="en-US" b="1" dirty="0"/>
          </a:p>
          <a:p>
            <a:pPr>
              <a:buFont typeface="Arial" panose="020B0604020202020204" pitchFamily="34" charset="0"/>
              <a:buChar char="•"/>
            </a:pPr>
            <a:endParaRPr lang="zh-CN" altLang="en-US" b="1" dirty="0">
              <a:ea typeface="宋体" panose="02010600030101010101" pitchFamily="2" charset="-122"/>
            </a:endParaRPr>
          </a:p>
        </p:txBody>
      </p:sp>
      <p:sp>
        <p:nvSpPr>
          <p:cNvPr id="4" name="文本框 3"/>
          <p:cNvSpPr txBox="1"/>
          <p:nvPr/>
        </p:nvSpPr>
        <p:spPr>
          <a:xfrm>
            <a:off x="6372200" y="950467"/>
            <a:ext cx="2520280" cy="368300"/>
          </a:xfrm>
          <a:prstGeom prst="rect">
            <a:avLst/>
          </a:prstGeom>
          <a:noFill/>
        </p:spPr>
        <p:txBody>
          <a:bodyPr wrap="square">
            <a:spAutoFit/>
          </a:bodyPr>
          <a:lstStyle/>
          <a:p>
            <a:r>
              <a:rPr lang="zh-CN" altLang="en-US" sz="1800" b="1" dirty="0">
                <a:solidFill>
                  <a:srgbClr val="063DE8"/>
                </a:solidFill>
              </a:rPr>
              <a:t>截止日期：202</a:t>
            </a:r>
            <a:r>
              <a:rPr lang="en-US" altLang="zh-CN" sz="1800" b="1" dirty="0">
                <a:solidFill>
                  <a:srgbClr val="063DE8"/>
                </a:solidFill>
              </a:rPr>
              <a:t>5.</a:t>
            </a:r>
            <a:r>
              <a:rPr lang="zh-CN" altLang="en-US" sz="1800" b="1" dirty="0">
                <a:solidFill>
                  <a:srgbClr val="063DE8"/>
                </a:solidFill>
              </a:rPr>
              <a:t>0</a:t>
            </a:r>
            <a:r>
              <a:rPr lang="en-US" altLang="zh-CN" sz="1800" b="1" dirty="0">
                <a:solidFill>
                  <a:srgbClr val="063DE8"/>
                </a:solidFill>
              </a:rPr>
              <a:t>4.24</a:t>
            </a:r>
            <a:endParaRPr lang="en-US" altLang="zh-CN" sz="1800" b="1" dirty="0">
              <a:solidFill>
                <a:srgbClr val="063DE8"/>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宋体" panose="02010600030101010101" pitchFamily="2" charset="-122"/>
                <a:ea typeface="宋体" panose="02010600030101010101" pitchFamily="2" charset="-122"/>
                <a:sym typeface="+mn-ea"/>
              </a:rPr>
              <a:t>第</a:t>
            </a:r>
            <a:r>
              <a:rPr lang="zh-CN" dirty="0">
                <a:latin typeface="宋体" panose="02010600030101010101" pitchFamily="2" charset="-122"/>
                <a:ea typeface="宋体" panose="02010600030101010101" pitchFamily="2" charset="-122"/>
                <a:sym typeface="+mn-ea"/>
              </a:rPr>
              <a:t>五章</a:t>
            </a:r>
            <a:r>
              <a:rPr dirty="0">
                <a:latin typeface="宋体" panose="02010600030101010101" pitchFamily="2" charset="-122"/>
                <a:ea typeface="宋体" panose="02010600030101010101" pitchFamily="2" charset="-122"/>
                <a:sym typeface="+mn-ea"/>
              </a:rPr>
              <a:t>作业</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dirty="0">
                <a:ea typeface="宋体" panose="02010600030101010101" pitchFamily="2" charset="-122"/>
                <a:sym typeface="+mn-ea"/>
              </a:rPr>
              <a:t>练习</a:t>
            </a:r>
            <a:r>
              <a:rPr lang="en-US" altLang="zh-CN" dirty="0">
                <a:ea typeface="宋体" panose="02010600030101010101" pitchFamily="2" charset="-122"/>
                <a:sym typeface="+mn-ea"/>
              </a:rPr>
              <a:t>5.1.4</a:t>
            </a:r>
            <a:r>
              <a:rPr lang="zh-CN" altLang="en-US" dirty="0">
                <a:ea typeface="宋体" panose="02010600030101010101" pitchFamily="2" charset="-122"/>
                <a:sym typeface="+mn-ea"/>
              </a:rPr>
              <a:t>：下面的</a:t>
            </a:r>
            <a:r>
              <a:rPr lang="en-US" altLang="zh-CN" dirty="0">
                <a:ea typeface="宋体" panose="02010600030101010101" pitchFamily="2" charset="-122"/>
                <a:sym typeface="+mn-ea"/>
              </a:rPr>
              <a:t>SDT</a:t>
            </a:r>
            <a:r>
              <a:rPr lang="zh-CN" altLang="en-US" dirty="0">
                <a:ea typeface="宋体" panose="02010600030101010101" pitchFamily="2" charset="-122"/>
                <a:sym typeface="+mn-ea"/>
              </a:rPr>
              <a:t>计算了一个正二进制数的值，改写这个</a:t>
            </a:r>
            <a:r>
              <a:rPr lang="en-US" altLang="zh-CN" dirty="0">
                <a:ea typeface="宋体" panose="02010600030101010101" pitchFamily="2" charset="-122"/>
                <a:sym typeface="+mn-ea"/>
              </a:rPr>
              <a:t>SDT</a:t>
            </a:r>
            <a:r>
              <a:rPr lang="zh-CN" altLang="en-US" dirty="0">
                <a:ea typeface="宋体" panose="02010600030101010101" pitchFamily="2" charset="-122"/>
                <a:sym typeface="+mn-ea"/>
              </a:rPr>
              <a:t>，消除左递归</a:t>
            </a:r>
            <a:endParaRPr lang="zh-CN" altLang="en-US" b="1" dirty="0"/>
          </a:p>
          <a:p>
            <a:pPr marL="0" indent="0">
              <a:buFont typeface="Arial" panose="020B0604020202020204" pitchFamily="34" charset="0"/>
              <a:buNone/>
            </a:pPr>
            <a:r>
              <a:rPr lang="en-US" altLang="zh-CN" dirty="0">
                <a:sym typeface="+mn-ea"/>
              </a:rPr>
              <a:t>		B</a:t>
            </a:r>
            <a:r>
              <a:rPr lang="en-US" altLang="zh-CN" dirty="0">
                <a:sym typeface="+mn-ea"/>
              </a:rPr>
              <a:t> →B</a:t>
            </a:r>
            <a:r>
              <a:rPr lang="en-US" altLang="zh-CN" baseline="-25000" dirty="0">
                <a:sym typeface="+mn-ea"/>
              </a:rPr>
              <a:t>1</a:t>
            </a:r>
            <a:r>
              <a:rPr lang="en-US" altLang="zh-CN" dirty="0">
                <a:sym typeface="+mn-ea"/>
              </a:rPr>
              <a:t>0 {</a:t>
            </a:r>
            <a:r>
              <a:rPr lang="en-US" altLang="zh-CN" dirty="0" err="1">
                <a:sym typeface="+mn-ea"/>
              </a:rPr>
              <a:t>B.val</a:t>
            </a:r>
            <a:r>
              <a:rPr lang="en-US" altLang="zh-CN" dirty="0">
                <a:sym typeface="+mn-ea"/>
              </a:rPr>
              <a:t> = 2*B</a:t>
            </a:r>
            <a:r>
              <a:rPr lang="en-US" altLang="zh-CN" baseline="-25000" dirty="0">
                <a:sym typeface="+mn-ea"/>
              </a:rPr>
              <a:t>1</a:t>
            </a:r>
            <a:r>
              <a:rPr lang="en-US" altLang="zh-CN" dirty="0">
                <a:sym typeface="+mn-ea"/>
              </a:rPr>
              <a:t>.val}</a:t>
            </a:r>
            <a:endParaRPr lang="en-US" altLang="zh-CN" b="1" dirty="0"/>
          </a:p>
          <a:p>
            <a:pPr marL="0" indent="0">
              <a:buNone/>
            </a:pPr>
            <a:r>
              <a:rPr lang="en-US" altLang="zh-CN" dirty="0">
                <a:ea typeface="宋体" panose="02010600030101010101" pitchFamily="2" charset="-122"/>
                <a:sym typeface="+mn-ea"/>
              </a:rPr>
              <a:t>		   | </a:t>
            </a:r>
            <a:r>
              <a:rPr lang="en-US" altLang="zh-CN" dirty="0">
                <a:sym typeface="+mn-ea"/>
              </a:rPr>
              <a:t>B</a:t>
            </a:r>
            <a:r>
              <a:rPr lang="en-US" altLang="zh-CN" baseline="-25000" dirty="0">
                <a:sym typeface="+mn-ea"/>
              </a:rPr>
              <a:t>1</a:t>
            </a:r>
            <a:r>
              <a:rPr lang="en-US" altLang="zh-CN" dirty="0">
                <a:ea typeface="宋体" panose="02010600030101010101" pitchFamily="2" charset="-122"/>
                <a:sym typeface="+mn-ea"/>
              </a:rPr>
              <a:t>1 </a:t>
            </a:r>
            <a:r>
              <a:rPr lang="en-US" altLang="zh-CN" dirty="0">
                <a:sym typeface="+mn-ea"/>
              </a:rPr>
              <a:t>{</a:t>
            </a:r>
            <a:r>
              <a:rPr lang="en-US" altLang="zh-CN" dirty="0" err="1">
                <a:sym typeface="+mn-ea"/>
              </a:rPr>
              <a:t>B.val</a:t>
            </a:r>
            <a:r>
              <a:rPr lang="en-US" altLang="zh-CN" dirty="0">
                <a:sym typeface="+mn-ea"/>
              </a:rPr>
              <a:t> = 2*B</a:t>
            </a:r>
            <a:r>
              <a:rPr lang="en-US" altLang="zh-CN" baseline="-25000" dirty="0">
                <a:sym typeface="+mn-ea"/>
              </a:rPr>
              <a:t>1</a:t>
            </a:r>
            <a:r>
              <a:rPr lang="en-US" altLang="zh-CN" dirty="0">
                <a:sym typeface="+mn-ea"/>
              </a:rPr>
              <a:t>.val + 1}</a:t>
            </a:r>
            <a:endParaRPr lang="en-US" altLang="zh-CN" b="1" dirty="0"/>
          </a:p>
          <a:p>
            <a:pPr marL="0" indent="0">
              <a:buFont typeface="Arial" panose="020B0604020202020204" pitchFamily="34" charset="0"/>
              <a:buNone/>
            </a:pPr>
            <a:r>
              <a:rPr lang="en-US" altLang="zh-CN" dirty="0">
                <a:ea typeface="宋体" panose="02010600030101010101" pitchFamily="2" charset="-122"/>
                <a:sym typeface="+mn-ea"/>
              </a:rPr>
              <a:t>		   | 1 {</a:t>
            </a:r>
            <a:r>
              <a:rPr lang="en-US" altLang="zh-CN" dirty="0" err="1">
                <a:ea typeface="宋体" panose="02010600030101010101" pitchFamily="2" charset="-122"/>
                <a:sym typeface="+mn-ea"/>
              </a:rPr>
              <a:t>B.val</a:t>
            </a:r>
            <a:r>
              <a:rPr lang="en-US" altLang="zh-CN" dirty="0">
                <a:ea typeface="宋体" panose="02010600030101010101" pitchFamily="2" charset="-122"/>
                <a:sym typeface="+mn-ea"/>
              </a:rPr>
              <a:t>=1}</a:t>
            </a:r>
            <a:endParaRPr lang="zh-CN" altLang="en-US" b="1" dirty="0"/>
          </a:p>
        </p:txBody>
      </p:sp>
      <p:sp>
        <p:nvSpPr>
          <p:cNvPr id="11" name="文本框 10"/>
          <p:cNvSpPr txBox="1"/>
          <p:nvPr/>
        </p:nvSpPr>
        <p:spPr>
          <a:xfrm>
            <a:off x="6372200" y="950467"/>
            <a:ext cx="2520280" cy="368300"/>
          </a:xfrm>
          <a:prstGeom prst="rect">
            <a:avLst/>
          </a:prstGeom>
          <a:noFill/>
        </p:spPr>
        <p:txBody>
          <a:bodyPr wrap="square">
            <a:spAutoFit/>
          </a:bodyPr>
          <a:lstStyle/>
          <a:p>
            <a:r>
              <a:rPr lang="zh-CN" altLang="en-US" sz="1800" b="1" dirty="0">
                <a:solidFill>
                  <a:srgbClr val="063DE8"/>
                </a:solidFill>
              </a:rPr>
              <a:t>截止日期：202</a:t>
            </a:r>
            <a:r>
              <a:rPr lang="en-US" altLang="zh-CN" sz="1800" b="1" dirty="0">
                <a:solidFill>
                  <a:srgbClr val="063DE8"/>
                </a:solidFill>
              </a:rPr>
              <a:t>5.</a:t>
            </a:r>
            <a:r>
              <a:rPr lang="zh-CN" altLang="en-US" sz="1800" b="1" dirty="0">
                <a:solidFill>
                  <a:srgbClr val="063DE8"/>
                </a:solidFill>
              </a:rPr>
              <a:t>0</a:t>
            </a:r>
            <a:r>
              <a:rPr lang="en-US" altLang="zh-CN" sz="1800" b="1" dirty="0">
                <a:solidFill>
                  <a:srgbClr val="063DE8"/>
                </a:solidFill>
              </a:rPr>
              <a:t>4.24</a:t>
            </a:r>
            <a:endParaRPr lang="en-US" altLang="zh-CN" sz="1800" b="1" dirty="0">
              <a:solidFill>
                <a:srgbClr val="063DE8"/>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dirty="0">
                <a:latin typeface="宋体" panose="02010600030101010101" pitchFamily="2" charset="-122"/>
                <a:ea typeface="宋体" panose="02010600030101010101" pitchFamily="2" charset="-122"/>
                <a:sym typeface="+mn-ea"/>
              </a:rPr>
              <a:t>第</a:t>
            </a:r>
            <a:r>
              <a:rPr lang="zh-CN" dirty="0">
                <a:latin typeface="宋体" panose="02010600030101010101" pitchFamily="2" charset="-122"/>
                <a:ea typeface="宋体" panose="02010600030101010101" pitchFamily="2" charset="-122"/>
                <a:sym typeface="+mn-ea"/>
              </a:rPr>
              <a:t>五章</a:t>
            </a:r>
            <a:r>
              <a:rPr dirty="0">
                <a:latin typeface="宋体" panose="02010600030101010101" pitchFamily="2" charset="-122"/>
                <a:ea typeface="宋体" panose="02010600030101010101" pitchFamily="2" charset="-122"/>
                <a:sym typeface="+mn-ea"/>
              </a:rPr>
              <a:t>作业</a:t>
            </a:r>
            <a:endParaRPr lang="zh-CN" altLang="en-US" dirty="0"/>
          </a:p>
        </p:txBody>
      </p:sp>
      <p:sp>
        <p:nvSpPr>
          <p:cNvPr id="3" name="内容占位符 2"/>
          <p:cNvSpPr>
            <a:spLocks noGrp="1"/>
          </p:cNvSpPr>
          <p:nvPr>
            <p:ph idx="1"/>
          </p:nvPr>
        </p:nvSpPr>
        <p:spPr/>
        <p:txBody>
          <a:bodyPr/>
          <a:lstStyle/>
          <a:p>
            <a:pPr>
              <a:buFont typeface="Arial" panose="020B0604020202020204" pitchFamily="34" charset="0"/>
              <a:buChar char="•"/>
            </a:pPr>
            <a:r>
              <a:rPr lang="zh-CN" altLang="en-US" b="1" dirty="0">
                <a:ea typeface="宋体" panose="02010600030101010101" pitchFamily="2" charset="-122"/>
              </a:rPr>
              <a:t>练习</a:t>
            </a:r>
            <a:r>
              <a:rPr lang="en-US" altLang="zh-CN" b="1" dirty="0">
                <a:ea typeface="宋体" panose="02010600030101010101" pitchFamily="2" charset="-122"/>
              </a:rPr>
              <a:t>5.1.5</a:t>
            </a:r>
            <a:r>
              <a:rPr lang="zh-CN" altLang="en-US" b="1" dirty="0">
                <a:ea typeface="宋体" panose="02010600030101010101" pitchFamily="2" charset="-122"/>
              </a:rPr>
              <a:t>：</a:t>
            </a:r>
            <a:r>
              <a:rPr lang="zh-CN" altLang="en-US" b="1" dirty="0"/>
              <a:t>为下面的产生式写出一个和例</a:t>
            </a:r>
            <a:r>
              <a:rPr lang="en-US" altLang="zh-CN" b="1" dirty="0"/>
              <a:t>5.19</a:t>
            </a:r>
            <a:r>
              <a:rPr lang="zh-CN" altLang="en-US" b="1" dirty="0"/>
              <a:t>类似的 </a:t>
            </a:r>
            <a:r>
              <a:rPr lang="en-US" altLang="zh-CN" b="1" dirty="0"/>
              <a:t>L </a:t>
            </a:r>
            <a:r>
              <a:rPr lang="zh-CN" altLang="en-US" b="1" dirty="0"/>
              <a:t>属性 </a:t>
            </a:r>
            <a:r>
              <a:rPr lang="en-US" altLang="zh-CN" b="1" dirty="0"/>
              <a:t>SDT</a:t>
            </a:r>
            <a:r>
              <a:rPr lang="zh-CN" altLang="en-US" b="1" dirty="0"/>
              <a:t>。这里的每个产生式表示一个常见的 </a:t>
            </a:r>
            <a:r>
              <a:rPr lang="en-US" altLang="zh-CN" b="1" dirty="0"/>
              <a:t>C </a:t>
            </a:r>
            <a:r>
              <a:rPr lang="zh-CN" altLang="en-US" b="1" dirty="0"/>
              <a:t>语言中那样的控制流结构。你可能需要生成一个三地址语句来跳转到某个标号</a:t>
            </a:r>
            <a:r>
              <a:rPr lang="en-US" altLang="zh-CN" b="1" dirty="0"/>
              <a:t> L</a:t>
            </a:r>
            <a:r>
              <a:rPr lang="zh-CN" altLang="en-US" b="1" dirty="0"/>
              <a:t>，此时你可以生成语句</a:t>
            </a:r>
            <a:r>
              <a:rPr lang="en-US" altLang="zh-CN" b="1" dirty="0"/>
              <a:t> goto L</a:t>
            </a:r>
            <a:endParaRPr lang="en-US" altLang="zh-CN" b="1" dirty="0"/>
          </a:p>
          <a:p>
            <a:pPr lvl="1"/>
            <a:r>
              <a:rPr lang="en-US" altLang="zh-CN" dirty="0">
                <a:sym typeface="+mn-ea"/>
              </a:rPr>
              <a:t>S → if ( C ) S</a:t>
            </a:r>
            <a:r>
              <a:rPr lang="en-US" altLang="zh-CN" baseline="-25000" dirty="0">
                <a:sym typeface="+mn-ea"/>
              </a:rPr>
              <a:t>1</a:t>
            </a:r>
            <a:r>
              <a:rPr lang="en-US" altLang="zh-CN" dirty="0">
                <a:sym typeface="+mn-ea"/>
              </a:rPr>
              <a:t> else S</a:t>
            </a:r>
            <a:r>
              <a:rPr lang="en-US" altLang="zh-CN" baseline="-25000" dirty="0">
                <a:sym typeface="+mn-ea"/>
              </a:rPr>
              <a:t>2</a:t>
            </a:r>
            <a:endParaRPr lang="en-US" altLang="zh-CN" baseline="-25000" dirty="0">
              <a:sym typeface="+mn-ea"/>
            </a:endParaRPr>
          </a:p>
          <a:p>
            <a:pPr lvl="1"/>
            <a:r>
              <a:rPr lang="en-US" altLang="zh-CN" dirty="0">
                <a:sym typeface="+mn-ea"/>
              </a:rPr>
              <a:t>S → do S</a:t>
            </a:r>
            <a:r>
              <a:rPr lang="en-US" altLang="zh-CN" baseline="-25000" dirty="0">
                <a:sym typeface="+mn-ea"/>
              </a:rPr>
              <a:t>1</a:t>
            </a:r>
            <a:r>
              <a:rPr lang="en-US" altLang="zh-CN" dirty="0">
                <a:sym typeface="+mn-ea"/>
              </a:rPr>
              <a:t> while ( C )</a:t>
            </a:r>
            <a:endParaRPr lang="en-US" altLang="zh-CN" dirty="0">
              <a:sym typeface="+mn-ea"/>
            </a:endParaRPr>
          </a:p>
          <a:p>
            <a:pPr lvl="1"/>
            <a:r>
              <a:rPr lang="en-US" altLang="zh-CN" dirty="0">
                <a:sym typeface="+mn-ea"/>
              </a:rPr>
              <a:t>S → { L } </a:t>
            </a:r>
            <a:r>
              <a:rPr lang="zh-CN" altLang="en-US" dirty="0">
                <a:ea typeface="宋体" panose="02010600030101010101" pitchFamily="2" charset="-122"/>
                <a:sym typeface="+mn-ea"/>
              </a:rPr>
              <a:t>和</a:t>
            </a:r>
            <a:r>
              <a:rPr lang="en-US" altLang="zh-CN" dirty="0">
                <a:ea typeface="宋体" panose="02010600030101010101" pitchFamily="2" charset="-122"/>
                <a:sym typeface="+mn-ea"/>
              </a:rPr>
              <a:t> </a:t>
            </a:r>
            <a:r>
              <a:rPr lang="en-US" altLang="zh-CN" dirty="0">
                <a:sym typeface="+mn-ea"/>
              </a:rPr>
              <a:t>L → L S | ε</a:t>
            </a:r>
            <a:endParaRPr lang="en-US" altLang="zh-CN" dirty="0">
              <a:sym typeface="+mn-ea"/>
            </a:endParaRPr>
          </a:p>
          <a:p>
            <a:pPr marL="457200" lvl="1" indent="0">
              <a:buNone/>
            </a:pPr>
            <a:r>
              <a:rPr lang="zh-CN" altLang="en-US" b="1" dirty="0"/>
              <a:t>注</a:t>
            </a:r>
            <a:r>
              <a:rPr lang="en-US" altLang="zh-CN" b="1" dirty="0"/>
              <a:t>1</a:t>
            </a:r>
            <a:r>
              <a:rPr lang="zh-CN" altLang="en-US" b="1" dirty="0"/>
              <a:t>：列表中的任何语句都可能包含一条从它的内部跳转到下一条语句的跳转指令，因此简单地为各个语句按顺序生成代码是不够的。 注</a:t>
            </a:r>
            <a:r>
              <a:rPr lang="en-US" altLang="zh-CN" b="1" dirty="0"/>
              <a:t>2</a:t>
            </a:r>
            <a:r>
              <a:rPr lang="zh-CN" altLang="en-US" b="1" dirty="0"/>
              <a:t>：可以先写出</a:t>
            </a:r>
            <a:r>
              <a:rPr lang="en-US" altLang="zh-CN" b="1" dirty="0"/>
              <a:t>SDD</a:t>
            </a:r>
            <a:r>
              <a:rPr lang="zh-CN" altLang="en-US" b="1" dirty="0"/>
              <a:t>，然后按照</a:t>
            </a:r>
            <a:r>
              <a:rPr lang="en-US" altLang="zh-CN" b="1" dirty="0"/>
              <a:t>5.4.5</a:t>
            </a:r>
            <a:r>
              <a:rPr lang="zh-CN" altLang="en-US" b="1" dirty="0"/>
              <a:t>节方法转换为</a:t>
            </a:r>
            <a:r>
              <a:rPr lang="en-US" altLang="zh-CN" b="1" dirty="0"/>
              <a:t>SDT</a:t>
            </a:r>
            <a:r>
              <a:rPr lang="zh-CN" altLang="en-US" b="1" dirty="0"/>
              <a:t>。</a:t>
            </a:r>
            <a:endParaRPr lang="en-US" altLang="zh-CN" b="1" dirty="0"/>
          </a:p>
          <a:p>
            <a:pPr marL="0" indent="0">
              <a:buNone/>
            </a:pPr>
            <a:endParaRPr lang="zh-CN" altLang="en-US" b="1" dirty="0"/>
          </a:p>
          <a:p>
            <a:endParaRPr lang="zh-CN" altLang="en-US" b="1" dirty="0"/>
          </a:p>
        </p:txBody>
      </p:sp>
      <p:sp>
        <p:nvSpPr>
          <p:cNvPr id="11" name="文本框 10"/>
          <p:cNvSpPr txBox="1"/>
          <p:nvPr/>
        </p:nvSpPr>
        <p:spPr>
          <a:xfrm>
            <a:off x="6372200" y="950467"/>
            <a:ext cx="2520280" cy="368300"/>
          </a:xfrm>
          <a:prstGeom prst="rect">
            <a:avLst/>
          </a:prstGeom>
          <a:noFill/>
        </p:spPr>
        <p:txBody>
          <a:bodyPr wrap="square">
            <a:spAutoFit/>
          </a:bodyPr>
          <a:lstStyle/>
          <a:p>
            <a:r>
              <a:rPr lang="zh-CN" altLang="en-US" sz="1800" b="1" dirty="0">
                <a:solidFill>
                  <a:srgbClr val="063DE8"/>
                </a:solidFill>
              </a:rPr>
              <a:t>截止日期：202</a:t>
            </a:r>
            <a:r>
              <a:rPr lang="en-US" altLang="zh-CN" sz="1800" b="1" dirty="0">
                <a:solidFill>
                  <a:srgbClr val="063DE8"/>
                </a:solidFill>
              </a:rPr>
              <a:t>5.</a:t>
            </a:r>
            <a:r>
              <a:rPr lang="zh-CN" altLang="en-US" sz="1800" b="1" dirty="0">
                <a:solidFill>
                  <a:srgbClr val="063DE8"/>
                </a:solidFill>
              </a:rPr>
              <a:t>0</a:t>
            </a:r>
            <a:r>
              <a:rPr lang="en-US" altLang="zh-CN" sz="1800" b="1" dirty="0">
                <a:solidFill>
                  <a:srgbClr val="063DE8"/>
                </a:solidFill>
              </a:rPr>
              <a:t>4.24</a:t>
            </a:r>
            <a:endParaRPr lang="en-US" altLang="zh-CN" sz="1800" b="1" dirty="0">
              <a:solidFill>
                <a:srgbClr val="063DE8"/>
              </a:solidFill>
            </a:endParaRPr>
          </a:p>
        </p:txBody>
      </p:sp>
    </p:spTree>
  </p:cSld>
  <p:clrMapOvr>
    <a:masterClrMapping/>
  </p:clrMapOvr>
  <p:transition spd="slow"/>
</p:sld>
</file>

<file path=ppt/theme/theme1.xml><?xml version="1.0" encoding="utf-8"?>
<a:theme xmlns:a="http://schemas.openxmlformats.org/drawingml/2006/main" name="ibm0325">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ibm0325">
      <a:majorFont>
        <a:latin typeface="Book Antiqu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2225" cap="flat" cmpd="sng" algn="ctr">
          <a:solidFill>
            <a:schemeClr val="tx1"/>
          </a:solidFill>
          <a:prstDash val="solid"/>
          <a:round/>
          <a:headEnd type="none" w="sm" len="sm"/>
          <a:tailEnd type="triangle" w="lg"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22225" cap="flat" cmpd="sng" algn="ctr">
          <a:solidFill>
            <a:schemeClr val="tx1"/>
          </a:solidFill>
          <a:prstDash val="solid"/>
          <a:round/>
          <a:headEnd type="none" w="sm" len="sm"/>
          <a:tailEnd type="triangle" w="lg"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bm0325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bm032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bm0325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bm0325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bm0325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bm0325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bm0325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E:\weldon\src\ipd_seminar\ibm0325.ppt</Template>
  <TotalTime>0</TotalTime>
  <Words>1097</Words>
  <Application>WPS 演示</Application>
  <PresentationFormat>全屏显示(4:3)</PresentationFormat>
  <Paragraphs>63</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宋体</vt:lpstr>
      <vt:lpstr>Wingdings</vt:lpstr>
      <vt:lpstr>Times New Roman</vt:lpstr>
      <vt:lpstr>Tahoma</vt:lpstr>
      <vt:lpstr>Book Antiqua</vt:lpstr>
      <vt:lpstr>Monotype Sorts</vt:lpstr>
      <vt:lpstr>Wingdings</vt:lpstr>
      <vt:lpstr>微软雅黑</vt:lpstr>
      <vt:lpstr>Arial Unicode MS</vt:lpstr>
      <vt:lpstr>ibm0325</vt:lpstr>
      <vt:lpstr>第八次作业</vt:lpstr>
      <vt:lpstr>第八次作业</vt:lpstr>
      <vt:lpstr>第九次作业</vt:lpstr>
      <vt:lpstr>第九次作业</vt:lpstr>
      <vt:lpstr>第五章作业</vt:lpstr>
    </vt:vector>
  </TitlesOfParts>
  <Company>Micron Electronics,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Preferred Customer</dc:creator>
  <cp:lastModifiedBy>滚地把子肉</cp:lastModifiedBy>
  <cp:revision>618</cp:revision>
  <cp:lastPrinted>2023-02-16T07:14:00Z</cp:lastPrinted>
  <dcterms:created xsi:type="dcterms:W3CDTF">2023-02-16T07:14:00Z</dcterms:created>
  <dcterms:modified xsi:type="dcterms:W3CDTF">2025-04-13T15:12:31Z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10CF4D62CA0443A88B2B53AE61325C44_13</vt:lpwstr>
  </property>
</Properties>
</file>