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38e066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38e066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38e066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38e066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38e066e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a38e066e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a38e066e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a38e066e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38e066e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a38e066e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38e066e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38e066e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38e066e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a38e066e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38e066e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a38e066e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3025" y="955175"/>
            <a:ext cx="6870600" cy="137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SzPts val="990"/>
              <a:buNone/>
            </a:pPr>
            <a:r>
              <a:rPr lang="en" sz="3890">
                <a:latin typeface="Georgia"/>
                <a:ea typeface="Georgia"/>
                <a:cs typeface="Georgia"/>
                <a:sym typeface="Georgia"/>
              </a:rPr>
              <a:t>A COMPARATIVE ANALYSIS OF WEBSOCKETS</a:t>
            </a:r>
            <a:endParaRPr sz="39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41472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Ufuk Civan Atbaş</a:t>
            </a:r>
            <a:endParaRPr sz="26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737" y="3141675"/>
            <a:ext cx="2898524" cy="1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2502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websockets vs autobahn-ws</a:t>
            </a:r>
            <a:endParaRPr sz="26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8550" y="0"/>
            <a:ext cx="515450" cy="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Introduction: Purpose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websockets and autobahn-ws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Metrics and Evaluation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 and Findings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Purpose and Objectives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726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Evaluation of two widely used WebSocket libraries. 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Conducted on MacBook Pro M1 Max with 32GB RAM. 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Utilized Docker with resource constraints: 1 CPU, 1GB RAM.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websockets and autobahn-ws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websockets: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Strong community (5k stars)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orrectness and simplicity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Supports various WebSocket protocol versions and offers robust error handling.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Built on top of asyncio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autobahn-ws: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Strong community (2.5k stars)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Performance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Suitable for applications requiring low latency and high throughput.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Built on top of asyncio (it also has twisted version)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Evaluation Criteria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061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Latency Metrics Comparison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 Latency: average time taken for messages to travel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Minimum Latency: lowest recorded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Latency: highest recorded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63875" y="1478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Throughput Metrics Comparison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 Throughput: successfully transmitted messages over the ws connection.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Throughput per Client</a:t>
            </a:r>
            <a:endParaRPr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034950" y="36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Findings: Latency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882550" y="1017800"/>
            <a:ext cx="5149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Average Latency:</a:t>
            </a:r>
            <a:r>
              <a:rPr lang="en"/>
              <a:t> autobahn is performing more stable and better in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Minimum Latency:</a:t>
            </a:r>
            <a:r>
              <a:rPr lang="en"/>
              <a:t> the value and volatility of websockets is worse than autobahn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Maximum Latency:</a:t>
            </a:r>
            <a:r>
              <a:rPr lang="en"/>
              <a:t> </a:t>
            </a:r>
            <a:r>
              <a:rPr lang="en"/>
              <a:t>autobahn is performing better in maximum values.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Conclusion:</a:t>
            </a:r>
            <a:r>
              <a:rPr i="1" lang="en"/>
              <a:t> websockets has higher latency compared to autobahn</a:t>
            </a:r>
            <a:endParaRPr i="1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2" y="20025"/>
            <a:ext cx="3857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577750" y="36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Findings: Throughput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425350" y="1017800"/>
            <a:ext cx="5149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Overall Throughput:</a:t>
            </a:r>
            <a:r>
              <a:rPr lang="en"/>
              <a:t> autobahn performs higher overall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Throughput per Client:</a:t>
            </a:r>
            <a:r>
              <a:rPr lang="en"/>
              <a:t> autobahn delivers higher throughput per client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Conclusion:</a:t>
            </a:r>
            <a:r>
              <a:rPr i="1" lang="en"/>
              <a:t> autobahn has higher throughput performance</a:t>
            </a:r>
            <a:endParaRPr i="1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53949" cy="22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35100"/>
            <a:ext cx="3730149" cy="24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applications prioritizing low latency and high throughput, Autobahn-ws is recommended over Websockets.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50" y="0"/>
            <a:ext cx="515450" cy="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