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84B80E-6FAD-4D73-ACBD-18FA645F26F6}"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195031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84B80E-6FAD-4D73-ACBD-18FA645F26F6}"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82035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84B80E-6FAD-4D73-ACBD-18FA645F26F6}"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286212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84B80E-6FAD-4D73-ACBD-18FA645F26F6}"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38848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84B80E-6FAD-4D73-ACBD-18FA645F26F6}"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422725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84B80E-6FAD-4D73-ACBD-18FA645F26F6}"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314603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84B80E-6FAD-4D73-ACBD-18FA645F26F6}" type="datetimeFigureOut">
              <a:rPr lang="en-IN" smtClean="0"/>
              <a:t>07-01-2023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64797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84B80E-6FAD-4D73-ACBD-18FA645F26F6}"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183805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4B80E-6FAD-4D73-ACBD-18FA645F26F6}" type="datetimeFigureOut">
              <a:rPr lang="en-IN" smtClean="0"/>
              <a:t>07-01-2023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317225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84B80E-6FAD-4D73-ACBD-18FA645F26F6}"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376382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84B80E-6FAD-4D73-ACBD-18FA645F26F6}"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B9E20-4A3E-44D9-8A06-A72FE675544D}" type="slidenum">
              <a:rPr lang="en-IN" smtClean="0"/>
              <a:t>‹#›</a:t>
            </a:fld>
            <a:endParaRPr lang="en-IN"/>
          </a:p>
        </p:txBody>
      </p:sp>
    </p:spTree>
    <p:extLst>
      <p:ext uri="{BB962C8B-B14F-4D97-AF65-F5344CB8AC3E}">
        <p14:creationId xmlns:p14="http://schemas.microsoft.com/office/powerpoint/2010/main" val="289316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4B80E-6FAD-4D73-ACBD-18FA645F26F6}" type="datetimeFigureOut">
              <a:rPr lang="en-IN" smtClean="0"/>
              <a:t>07-01-2023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B9E20-4A3E-44D9-8A06-A72FE675544D}" type="slidenum">
              <a:rPr lang="en-IN" smtClean="0"/>
              <a:t>‹#›</a:t>
            </a:fld>
            <a:endParaRPr lang="en-IN"/>
          </a:p>
        </p:txBody>
      </p:sp>
    </p:spTree>
    <p:extLst>
      <p:ext uri="{BB962C8B-B14F-4D97-AF65-F5344CB8AC3E}">
        <p14:creationId xmlns:p14="http://schemas.microsoft.com/office/powerpoint/2010/main" val="3083362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Amazon Elastic Compute Cloud (EC2)</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4022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how you can use Amazon EC2 to build APIs</a:t>
            </a:r>
            <a:endParaRPr lang="en-IN" dirty="0"/>
          </a:p>
        </p:txBody>
      </p:sp>
      <p:sp>
        <p:nvSpPr>
          <p:cNvPr id="5" name="Rectangle 4"/>
          <p:cNvSpPr/>
          <p:nvPr/>
        </p:nvSpPr>
        <p:spPr>
          <a:xfrm>
            <a:off x="4945524" y="3244334"/>
            <a:ext cx="2300951" cy="369332"/>
          </a:xfrm>
          <a:prstGeom prst="rect">
            <a:avLst/>
          </a:prstGeom>
        </p:spPr>
        <p:txBody>
          <a:bodyPr wrap="none">
            <a:spAutoFit/>
          </a:bodyPr>
          <a:lstStyle/>
          <a:p>
            <a:r>
              <a:rPr lang="en-IN" dirty="0"/>
              <a:t>Set up an EC2 instance</a:t>
            </a:r>
          </a:p>
        </p:txBody>
      </p:sp>
      <p:sp>
        <p:nvSpPr>
          <p:cNvPr id="6" name="Content Placeholder 5"/>
          <p:cNvSpPr>
            <a:spLocks noGrp="1"/>
          </p:cNvSpPr>
          <p:nvPr>
            <p:ph idx="1"/>
          </p:nvPr>
        </p:nvSpPr>
        <p:spPr/>
        <p:txBody>
          <a:bodyPr/>
          <a:lstStyle/>
          <a:p>
            <a:r>
              <a:rPr lang="en-GB" dirty="0"/>
              <a:t>Set up an EC2 </a:t>
            </a:r>
            <a:r>
              <a:rPr lang="en-GB" dirty="0" smtClean="0"/>
              <a:t>instance</a:t>
            </a:r>
          </a:p>
          <a:p>
            <a:r>
              <a:rPr lang="en-IN" dirty="0"/>
              <a:t>Install necessary </a:t>
            </a:r>
            <a:r>
              <a:rPr lang="en-IN" dirty="0" smtClean="0"/>
              <a:t>software</a:t>
            </a:r>
          </a:p>
          <a:p>
            <a:r>
              <a:rPr lang="en-IN" dirty="0"/>
              <a:t>Develop your </a:t>
            </a:r>
            <a:r>
              <a:rPr lang="en-IN" dirty="0" smtClean="0"/>
              <a:t>API</a:t>
            </a:r>
          </a:p>
          <a:p>
            <a:r>
              <a:rPr lang="en-IN" dirty="0"/>
              <a:t> Deploy your </a:t>
            </a:r>
            <a:r>
              <a:rPr lang="en-IN" dirty="0" smtClean="0"/>
              <a:t>API</a:t>
            </a:r>
          </a:p>
          <a:p>
            <a:r>
              <a:rPr lang="en-GB" dirty="0"/>
              <a:t>Test and debug your </a:t>
            </a:r>
            <a:r>
              <a:rPr lang="en-GB" dirty="0" smtClean="0"/>
              <a:t>API</a:t>
            </a:r>
          </a:p>
          <a:p>
            <a:r>
              <a:rPr lang="en-GB" dirty="0"/>
              <a:t>Monitor and scale your API</a:t>
            </a:r>
            <a:endParaRPr lang="en-IN" dirty="0"/>
          </a:p>
        </p:txBody>
      </p:sp>
    </p:spTree>
    <p:extLst>
      <p:ext uri="{BB962C8B-B14F-4D97-AF65-F5344CB8AC3E}">
        <p14:creationId xmlns:p14="http://schemas.microsoft.com/office/powerpoint/2010/main" val="241963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Amazon Simple Storage Service (S3) is a web service that provides object storage through a network of </a:t>
            </a:r>
            <a:r>
              <a:rPr lang="en-GB" dirty="0" smtClean="0"/>
              <a:t>servers</a:t>
            </a:r>
          </a:p>
          <a:p>
            <a:r>
              <a:rPr lang="en-GB" dirty="0"/>
              <a:t> Amazon EC2 (Elastic Compute Cloud) is a web service that provides resizable compute capacity in the </a:t>
            </a:r>
            <a:r>
              <a:rPr lang="en-GB" dirty="0" smtClean="0"/>
              <a:t>cloud</a:t>
            </a:r>
          </a:p>
          <a:p>
            <a:endParaRPr lang="en-IN" dirty="0"/>
          </a:p>
        </p:txBody>
      </p:sp>
    </p:spTree>
    <p:extLst>
      <p:ext uri="{BB962C8B-B14F-4D97-AF65-F5344CB8AC3E}">
        <p14:creationId xmlns:p14="http://schemas.microsoft.com/office/powerpoint/2010/main" val="422096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 and S3 can be used together in the following ways: </a:t>
            </a:r>
            <a:endParaRPr lang="en-IN" dirty="0"/>
          </a:p>
        </p:txBody>
      </p:sp>
      <p:sp>
        <p:nvSpPr>
          <p:cNvPr id="3" name="Content Placeholder 2"/>
          <p:cNvSpPr>
            <a:spLocks noGrp="1"/>
          </p:cNvSpPr>
          <p:nvPr>
            <p:ph idx="1"/>
          </p:nvPr>
        </p:nvSpPr>
        <p:spPr/>
        <p:txBody>
          <a:bodyPr/>
          <a:lstStyle/>
          <a:p>
            <a:r>
              <a:rPr lang="en-IN" dirty="0"/>
              <a:t>Storing </a:t>
            </a:r>
            <a:r>
              <a:rPr lang="en-IN" dirty="0" smtClean="0"/>
              <a:t>data</a:t>
            </a:r>
          </a:p>
          <a:p>
            <a:r>
              <a:rPr lang="en-IN" dirty="0"/>
              <a:t>Backing up </a:t>
            </a:r>
            <a:r>
              <a:rPr lang="en-IN" dirty="0" smtClean="0"/>
              <a:t>data</a:t>
            </a:r>
          </a:p>
          <a:p>
            <a:r>
              <a:rPr lang="en-IN" dirty="0"/>
              <a:t>Running </a:t>
            </a:r>
            <a:r>
              <a:rPr lang="en-IN" dirty="0" smtClean="0"/>
              <a:t>applications</a:t>
            </a:r>
          </a:p>
          <a:p>
            <a:r>
              <a:rPr lang="en-IN" dirty="0"/>
              <a:t>Transferring </a:t>
            </a:r>
            <a:r>
              <a:rPr lang="en-IN" dirty="0" smtClean="0"/>
              <a:t>data</a:t>
            </a:r>
          </a:p>
          <a:p>
            <a:pPr marL="0" indent="0">
              <a:buNone/>
            </a:pPr>
            <a:r>
              <a:rPr lang="en-GB" dirty="0"/>
              <a:t>Overall, S3 and EC2 can be used together to provide a secure and scalable storage and computing solution in the cloud. </a:t>
            </a:r>
          </a:p>
          <a:p>
            <a:pPr marL="0" indent="0">
              <a:buNone/>
            </a:pPr>
            <a:r>
              <a:rPr lang="en-GB" dirty="0"/>
              <a:t> </a:t>
            </a:r>
            <a:endParaRPr lang="en-IN" dirty="0"/>
          </a:p>
        </p:txBody>
      </p:sp>
    </p:spTree>
    <p:extLst>
      <p:ext uri="{BB962C8B-B14F-4D97-AF65-F5344CB8AC3E}">
        <p14:creationId xmlns:p14="http://schemas.microsoft.com/office/powerpoint/2010/main" val="176009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GB" dirty="0"/>
              <a:t>Amazon Relational Database Service (RDS) is a web service that makes it easy to set up, operate, and scale a relational database in the </a:t>
            </a:r>
            <a:r>
              <a:rPr lang="en-GB" dirty="0" smtClean="0"/>
              <a:t>cloud</a:t>
            </a:r>
          </a:p>
          <a:p>
            <a:r>
              <a:rPr lang="en-GB" dirty="0"/>
              <a:t> Amazon EC2 (Elastic Compute Cloud) is a web service that provides resizable compute capacity in the cloud. </a:t>
            </a:r>
            <a:endParaRPr lang="en-IN" dirty="0"/>
          </a:p>
        </p:txBody>
      </p:sp>
    </p:spTree>
    <p:extLst>
      <p:ext uri="{BB962C8B-B14F-4D97-AF65-F5344CB8AC3E}">
        <p14:creationId xmlns:p14="http://schemas.microsoft.com/office/powerpoint/2010/main" val="422111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 and RDS can be used together in the following ways: </a:t>
            </a:r>
            <a:endParaRPr lang="en-IN" dirty="0"/>
          </a:p>
        </p:txBody>
      </p:sp>
      <p:sp>
        <p:nvSpPr>
          <p:cNvPr id="3" name="Content Placeholder 2"/>
          <p:cNvSpPr>
            <a:spLocks noGrp="1"/>
          </p:cNvSpPr>
          <p:nvPr>
            <p:ph idx="1"/>
          </p:nvPr>
        </p:nvSpPr>
        <p:spPr/>
        <p:txBody>
          <a:bodyPr/>
          <a:lstStyle/>
          <a:p>
            <a:r>
              <a:rPr lang="en-IN" dirty="0"/>
              <a:t>Hosting a </a:t>
            </a:r>
            <a:r>
              <a:rPr lang="en-IN" dirty="0" smtClean="0"/>
              <a:t>database</a:t>
            </a:r>
          </a:p>
          <a:p>
            <a:r>
              <a:rPr lang="en-IN" dirty="0"/>
              <a:t>Running database-backed </a:t>
            </a:r>
            <a:r>
              <a:rPr lang="en-IN" dirty="0" smtClean="0"/>
              <a:t>applications</a:t>
            </a:r>
          </a:p>
          <a:p>
            <a:r>
              <a:rPr lang="en-IN" dirty="0"/>
              <a:t> Scaling </a:t>
            </a:r>
            <a:r>
              <a:rPr lang="en-IN" dirty="0" smtClean="0"/>
              <a:t>resources</a:t>
            </a:r>
          </a:p>
          <a:p>
            <a:pPr marL="0" indent="0">
              <a:buNone/>
            </a:pPr>
            <a:r>
              <a:rPr lang="en-GB" dirty="0"/>
              <a:t>Overall, EC2 and RDS can be used together to provide a scalable and reliable platform for running database-backed applications in the cloud. </a:t>
            </a:r>
          </a:p>
          <a:p>
            <a:pPr marL="0" indent="0">
              <a:buNone/>
            </a:pPr>
            <a:r>
              <a:rPr lang="en-GB" dirty="0"/>
              <a:t> </a:t>
            </a:r>
          </a:p>
          <a:p>
            <a:pPr marL="0" indent="0">
              <a:buNone/>
            </a:pPr>
            <a:r>
              <a:rPr lang="en-GB" dirty="0"/>
              <a:t> </a:t>
            </a:r>
            <a:endParaRPr lang="en-IN" dirty="0"/>
          </a:p>
        </p:txBody>
      </p:sp>
    </p:spTree>
    <p:extLst>
      <p:ext uri="{BB962C8B-B14F-4D97-AF65-F5344CB8AC3E}">
        <p14:creationId xmlns:p14="http://schemas.microsoft.com/office/powerpoint/2010/main" val="104549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Amazon Elastic Compute Cloud (EC2) is a part of </a:t>
            </a:r>
            <a:r>
              <a:rPr lang="en-GB" dirty="0" err="1"/>
              <a:t>Amazon.com's</a:t>
            </a:r>
            <a:r>
              <a:rPr lang="en-GB" dirty="0"/>
              <a:t> cloud-</a:t>
            </a:r>
            <a:br>
              <a:rPr lang="en-GB" dirty="0"/>
            </a:br>
            <a:r>
              <a:rPr lang="en-GB" dirty="0"/>
              <a:t>computing platform, Amazon Web Services (AWS), that allows users to rent virtual computers </a:t>
            </a:r>
            <a:r>
              <a:rPr lang="en-GB" dirty="0" smtClean="0"/>
              <a:t>on which </a:t>
            </a:r>
            <a:r>
              <a:rPr lang="en-GB" dirty="0"/>
              <a:t>to run their own computer applications. EC2 encourages scalable deployment </a:t>
            </a:r>
            <a:r>
              <a:rPr lang="en-GB" dirty="0" smtClean="0"/>
              <a:t>of applications </a:t>
            </a:r>
            <a:r>
              <a:rPr lang="en-GB" dirty="0"/>
              <a:t>by providing a web service through which a user can boot an Amazon </a:t>
            </a:r>
            <a:r>
              <a:rPr lang="en-GB" dirty="0" smtClean="0"/>
              <a:t>Machine Image </a:t>
            </a:r>
            <a:r>
              <a:rPr lang="en-GB" dirty="0"/>
              <a:t>(AMI) to configure a virtual machine, which Amazon calls an "instance", containing </a:t>
            </a:r>
            <a:r>
              <a:rPr lang="en-GB" dirty="0" smtClean="0"/>
              <a:t>any software </a:t>
            </a:r>
            <a:r>
              <a:rPr lang="en-GB" dirty="0"/>
              <a:t>desired.</a:t>
            </a:r>
            <a:endParaRPr lang="en-IN" dirty="0"/>
          </a:p>
        </p:txBody>
      </p:sp>
    </p:spTree>
    <p:extLst>
      <p:ext uri="{BB962C8B-B14F-4D97-AF65-F5344CB8AC3E}">
        <p14:creationId xmlns:p14="http://schemas.microsoft.com/office/powerpoint/2010/main" val="59576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GB" dirty="0"/>
              <a:t>Amazon Elastic Compute Cloud (EC2) is offered as a web service that provides </a:t>
            </a:r>
            <a:r>
              <a:rPr lang="en-GB" dirty="0" smtClean="0"/>
              <a:t>resizable compute </a:t>
            </a:r>
            <a:r>
              <a:rPr lang="en-GB" dirty="0"/>
              <a:t>capacity in the cloud. With EC2, you can set up and configure virtual </a:t>
            </a:r>
            <a:r>
              <a:rPr lang="en-GB" dirty="0" err="1" smtClean="0"/>
              <a:t>machines,known</a:t>
            </a:r>
            <a:r>
              <a:rPr lang="en-GB" dirty="0" smtClean="0"/>
              <a:t> </a:t>
            </a:r>
            <a:r>
              <a:rPr lang="en-GB" dirty="0"/>
              <a:t>as "instances", which are run on top of Amazon's physical servers. These instances can</a:t>
            </a:r>
            <a:br>
              <a:rPr lang="en-GB" dirty="0"/>
            </a:br>
            <a:r>
              <a:rPr lang="en-GB" dirty="0"/>
              <a:t>be customized to meet your specific needs, such as by choosing the operating system, </a:t>
            </a:r>
            <a:r>
              <a:rPr lang="en-GB" dirty="0" err="1" smtClean="0"/>
              <a:t>CPU,memory</a:t>
            </a:r>
            <a:r>
              <a:rPr lang="en-GB" dirty="0"/>
              <a:t>, and storage that you want. You can also choose the number of instances to </a:t>
            </a:r>
            <a:r>
              <a:rPr lang="en-GB" dirty="0" smtClean="0"/>
              <a:t>launch, and </a:t>
            </a:r>
            <a:r>
              <a:rPr lang="en-GB" dirty="0"/>
              <a:t>the geographical region in which you want your instances to be located.</a:t>
            </a:r>
            <a:endParaRPr lang="en-IN" dirty="0"/>
          </a:p>
        </p:txBody>
      </p:sp>
    </p:spTree>
    <p:extLst>
      <p:ext uri="{BB962C8B-B14F-4D97-AF65-F5344CB8AC3E}">
        <p14:creationId xmlns:p14="http://schemas.microsoft.com/office/powerpoint/2010/main" val="105202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EC2 makes it easy to scale your computing resources up or down, depending on your </a:t>
            </a:r>
            <a:r>
              <a:rPr lang="en-GB" dirty="0" smtClean="0"/>
              <a:t>needs</a:t>
            </a:r>
          </a:p>
          <a:p>
            <a:r>
              <a:rPr lang="en-GB" dirty="0"/>
              <a:t>You can increase the number of instances you are using to handle a sudden increase in traffic, and then scale back down when the traffic subsides. </a:t>
            </a:r>
            <a:endParaRPr lang="en-GB" dirty="0" smtClean="0"/>
          </a:p>
          <a:p>
            <a:r>
              <a:rPr lang="en-GB" dirty="0"/>
              <a:t>This can help you save money on your computing costs, as you only pay for the resources that you actually use. </a:t>
            </a:r>
            <a:endParaRPr lang="en-IN" dirty="0"/>
          </a:p>
        </p:txBody>
      </p:sp>
    </p:spTree>
    <p:extLst>
      <p:ext uri="{BB962C8B-B14F-4D97-AF65-F5344CB8AC3E}">
        <p14:creationId xmlns:p14="http://schemas.microsoft.com/office/powerpoint/2010/main" val="362112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using EC2 over your own computers </a:t>
            </a:r>
            <a:endParaRPr lang="en-IN" dirty="0"/>
          </a:p>
        </p:txBody>
      </p:sp>
      <p:sp>
        <p:nvSpPr>
          <p:cNvPr id="3" name="Content Placeholder 2"/>
          <p:cNvSpPr>
            <a:spLocks noGrp="1"/>
          </p:cNvSpPr>
          <p:nvPr>
            <p:ph idx="1"/>
          </p:nvPr>
        </p:nvSpPr>
        <p:spPr/>
        <p:txBody>
          <a:bodyPr/>
          <a:lstStyle/>
          <a:p>
            <a:r>
              <a:rPr lang="en-IN" dirty="0" smtClean="0"/>
              <a:t>Flexibility</a:t>
            </a:r>
          </a:p>
          <a:p>
            <a:r>
              <a:rPr lang="en-IN" dirty="0" smtClean="0"/>
              <a:t>Scalability</a:t>
            </a:r>
          </a:p>
          <a:p>
            <a:r>
              <a:rPr lang="en-IN" dirty="0"/>
              <a:t>Cost </a:t>
            </a:r>
            <a:r>
              <a:rPr lang="en-IN" dirty="0" smtClean="0"/>
              <a:t>efficiency</a:t>
            </a:r>
          </a:p>
          <a:p>
            <a:r>
              <a:rPr lang="en-IN" dirty="0" smtClean="0"/>
              <a:t>Reliability</a:t>
            </a:r>
          </a:p>
          <a:p>
            <a:r>
              <a:rPr lang="en-IN" dirty="0"/>
              <a:t>Security</a:t>
            </a:r>
          </a:p>
        </p:txBody>
      </p:sp>
    </p:spTree>
    <p:extLst>
      <p:ext uri="{BB962C8B-B14F-4D97-AF65-F5344CB8AC3E}">
        <p14:creationId xmlns:p14="http://schemas.microsoft.com/office/powerpoint/2010/main" val="195241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EC2 is a central part of the cloud computing model, as it provides the infrastructure that allows users to access computing resources over the internet. With EC2, users can easily set up and configure virtual machines, choose the resources they need, and scale their computing resources as needed. This makes it possible for users to take advantage of the benefits of cloud computing, such as reduced costs, increased flexibility, and improved scalability. </a:t>
            </a:r>
            <a:endParaRPr lang="en-IN" dirty="0"/>
          </a:p>
        </p:txBody>
      </p:sp>
    </p:spTree>
    <p:extLst>
      <p:ext uri="{BB962C8B-B14F-4D97-AF65-F5344CB8AC3E}">
        <p14:creationId xmlns:p14="http://schemas.microsoft.com/office/powerpoint/2010/main" val="53626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Cases of EC2 </a:t>
            </a:r>
          </a:p>
        </p:txBody>
      </p:sp>
      <p:sp>
        <p:nvSpPr>
          <p:cNvPr id="3" name="Content Placeholder 2"/>
          <p:cNvSpPr>
            <a:spLocks noGrp="1"/>
          </p:cNvSpPr>
          <p:nvPr>
            <p:ph idx="1"/>
          </p:nvPr>
        </p:nvSpPr>
        <p:spPr/>
        <p:txBody>
          <a:bodyPr/>
          <a:lstStyle/>
          <a:p>
            <a:r>
              <a:rPr lang="en-IN" dirty="0"/>
              <a:t>Web and application </a:t>
            </a:r>
            <a:r>
              <a:rPr lang="en-IN" dirty="0" smtClean="0"/>
              <a:t>hosting</a:t>
            </a:r>
          </a:p>
          <a:p>
            <a:r>
              <a:rPr lang="en-IN" dirty="0"/>
              <a:t>Big data </a:t>
            </a:r>
            <a:r>
              <a:rPr lang="en-IN" dirty="0" smtClean="0"/>
              <a:t>processing</a:t>
            </a:r>
          </a:p>
          <a:p>
            <a:r>
              <a:rPr lang="en-IN" dirty="0" smtClean="0"/>
              <a:t>Gaming</a:t>
            </a:r>
          </a:p>
          <a:p>
            <a:r>
              <a:rPr lang="en-IN" dirty="0"/>
              <a:t>Media </a:t>
            </a:r>
            <a:r>
              <a:rPr lang="en-IN" dirty="0" smtClean="0"/>
              <a:t>processing</a:t>
            </a:r>
          </a:p>
          <a:p>
            <a:r>
              <a:rPr lang="en-IN" dirty="0"/>
              <a:t>Scientific </a:t>
            </a:r>
            <a:r>
              <a:rPr lang="en-IN" dirty="0" smtClean="0"/>
              <a:t>simulations</a:t>
            </a:r>
          </a:p>
          <a:p>
            <a:r>
              <a:rPr lang="en-IN" dirty="0"/>
              <a:t>Business applications</a:t>
            </a:r>
          </a:p>
        </p:txBody>
      </p:sp>
    </p:spTree>
    <p:extLst>
      <p:ext uri="{BB962C8B-B14F-4D97-AF65-F5344CB8AC3E}">
        <p14:creationId xmlns:p14="http://schemas.microsoft.com/office/powerpoint/2010/main" val="199738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EC2 Architecture </a:t>
            </a:r>
          </a:p>
        </p:txBody>
      </p:sp>
      <p:sp>
        <p:nvSpPr>
          <p:cNvPr id="3" name="Content Placeholder 2"/>
          <p:cNvSpPr>
            <a:spLocks noGrp="1"/>
          </p:cNvSpPr>
          <p:nvPr>
            <p:ph idx="1"/>
          </p:nvPr>
        </p:nvSpPr>
        <p:spPr/>
        <p:txBody>
          <a:bodyPr/>
          <a:lstStyle/>
          <a:p>
            <a:r>
              <a:rPr lang="en-IN" dirty="0"/>
              <a:t>Physical </a:t>
            </a:r>
            <a:r>
              <a:rPr lang="en-IN" dirty="0" smtClean="0"/>
              <a:t>infrastructure</a:t>
            </a:r>
          </a:p>
          <a:p>
            <a:r>
              <a:rPr lang="en-IN" dirty="0"/>
              <a:t>Virtualization </a:t>
            </a:r>
            <a:r>
              <a:rPr lang="en-IN" dirty="0" smtClean="0"/>
              <a:t>layer</a:t>
            </a:r>
          </a:p>
          <a:p>
            <a:r>
              <a:rPr lang="en-IN" dirty="0"/>
              <a:t>EC2 service </a:t>
            </a:r>
            <a:r>
              <a:rPr lang="en-IN" dirty="0" smtClean="0"/>
              <a:t>layer</a:t>
            </a:r>
          </a:p>
          <a:p>
            <a:r>
              <a:rPr lang="en-IN" dirty="0"/>
              <a:t>Application layer</a:t>
            </a:r>
          </a:p>
        </p:txBody>
      </p:sp>
    </p:spTree>
    <p:extLst>
      <p:ext uri="{BB962C8B-B14F-4D97-AF65-F5344CB8AC3E}">
        <p14:creationId xmlns:p14="http://schemas.microsoft.com/office/powerpoint/2010/main" val="82126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VPC-Virtual private cloud</a:t>
            </a:r>
            <a:endParaRPr lang="en-IN" dirty="0"/>
          </a:p>
        </p:txBody>
      </p:sp>
      <p:pic>
        <p:nvPicPr>
          <p:cNvPr id="4" name="Content Placeholder 3"/>
          <p:cNvPicPr>
            <a:picLocks noGrp="1" noChangeAspect="1"/>
          </p:cNvPicPr>
          <p:nvPr>
            <p:ph idx="1"/>
          </p:nvPr>
        </p:nvPicPr>
        <p:blipFill>
          <a:blip r:embed="rId2"/>
          <a:stretch>
            <a:fillRect/>
          </a:stretch>
        </p:blipFill>
        <p:spPr>
          <a:xfrm>
            <a:off x="3014662" y="2258219"/>
            <a:ext cx="6162675" cy="3486150"/>
          </a:xfrm>
          <a:prstGeom prst="rect">
            <a:avLst/>
          </a:prstGeom>
        </p:spPr>
      </p:pic>
    </p:spTree>
    <p:extLst>
      <p:ext uri="{BB962C8B-B14F-4D97-AF65-F5344CB8AC3E}">
        <p14:creationId xmlns:p14="http://schemas.microsoft.com/office/powerpoint/2010/main" val="3067821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488</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Amazon Elastic Compute Cloud (EC2)</vt:lpstr>
      <vt:lpstr>PowerPoint Presentation</vt:lpstr>
      <vt:lpstr>PowerPoint Presentation</vt:lpstr>
      <vt:lpstr>PowerPoint Presentation</vt:lpstr>
      <vt:lpstr>Advantages of using EC2 over your own computers </vt:lpstr>
      <vt:lpstr>PowerPoint Presentation</vt:lpstr>
      <vt:lpstr>Use Cases of EC2 </vt:lpstr>
      <vt:lpstr>EC2 Architecture </vt:lpstr>
      <vt:lpstr>VPC-Virtual private cloud</vt:lpstr>
      <vt:lpstr> how you can use Amazon EC2 to build APIs</vt:lpstr>
      <vt:lpstr>PowerPoint Presentation</vt:lpstr>
      <vt:lpstr>EC2 and S3 can be used together in the following ways: </vt:lpstr>
      <vt:lpstr>PowerPoint Presentation</vt:lpstr>
      <vt:lpstr>EC2 and RDS can be used together in the following 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Elastic Compute Cloud (EC2)</dc:title>
  <dc:creator>Hi</dc:creator>
  <cp:lastModifiedBy>Hi</cp:lastModifiedBy>
  <cp:revision>9</cp:revision>
  <dcterms:created xsi:type="dcterms:W3CDTF">2023-01-06T11:17:32Z</dcterms:created>
  <dcterms:modified xsi:type="dcterms:W3CDTF">2023-01-07T09:58:14Z</dcterms:modified>
</cp:coreProperties>
</file>