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AEA-046E-4F8F-AB2E-EE15604E3E5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14CD-6F0A-43AB-A0E2-6091D78D7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AEA-046E-4F8F-AB2E-EE15604E3E5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14CD-6F0A-43AB-A0E2-6091D78D7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7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AEA-046E-4F8F-AB2E-EE15604E3E5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14CD-6F0A-43AB-A0E2-6091D78D7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6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AEA-046E-4F8F-AB2E-EE15604E3E5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14CD-6F0A-43AB-A0E2-6091D78D7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60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AEA-046E-4F8F-AB2E-EE15604E3E5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14CD-6F0A-43AB-A0E2-6091D78D7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AEA-046E-4F8F-AB2E-EE15604E3E5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14CD-6F0A-43AB-A0E2-6091D78D7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1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AEA-046E-4F8F-AB2E-EE15604E3E5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14CD-6F0A-43AB-A0E2-6091D78D7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AEA-046E-4F8F-AB2E-EE15604E3E5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14CD-6F0A-43AB-A0E2-6091D78D7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AEA-046E-4F8F-AB2E-EE15604E3E5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14CD-6F0A-43AB-A0E2-6091D78D7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AEA-046E-4F8F-AB2E-EE15604E3E5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14CD-6F0A-43AB-A0E2-6091D78D7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5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2AEA-046E-4F8F-AB2E-EE15604E3E5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14CD-6F0A-43AB-A0E2-6091D78D7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16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2AEA-046E-4F8F-AB2E-EE15604E3E50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14CD-6F0A-43AB-A0E2-6091D78D7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4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Brief Tour of the Standard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6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87010"/>
            <a:ext cx="8725516" cy="66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2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69" y="1955800"/>
            <a:ext cx="10473531" cy="25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33" y="2197100"/>
            <a:ext cx="9797592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457916"/>
            <a:ext cx="10655300" cy="580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5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8200"/>
            <a:ext cx="107315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58878"/>
            <a:ext cx="10680699" cy="54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1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953" y="1690688"/>
            <a:ext cx="9814347" cy="2307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1" y="3998120"/>
            <a:ext cx="9410700" cy="16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3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0100"/>
            <a:ext cx="10515600" cy="37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Brief Tour of the Standard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Tour of the Standard Library</dc:title>
  <dc:creator>Hi</dc:creator>
  <cp:lastModifiedBy>Hi</cp:lastModifiedBy>
  <cp:revision>9</cp:revision>
  <dcterms:created xsi:type="dcterms:W3CDTF">2023-01-11T10:43:23Z</dcterms:created>
  <dcterms:modified xsi:type="dcterms:W3CDTF">2023-01-11T11:02:43Z</dcterms:modified>
</cp:coreProperties>
</file>