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5986DB-783F-4F3C-B531-C5684A6AB8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D027BA-8EDE-4C7B-8993-04E1438D41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7BF3ED-B063-4475-8863-1E4005213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78A4-4DCD-46FF-9DA1-8D3976C44B69}" type="datetimeFigureOut">
              <a:rPr lang="es-MX" smtClean="0"/>
              <a:t>18/01/2022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09330B-022A-4612-AA70-0406CC70B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A9567C-B4D5-42A3-B936-744B1BB9C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74E2-EBEA-4419-81D0-FAE0FB0E87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117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14A2BE-04DD-43A2-A695-837C9958E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C66FC80-0303-4553-A098-312FD36BB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BEDF97-DACB-4ED3-8265-3CE10F356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78A4-4DCD-46FF-9DA1-8D3976C44B69}" type="datetimeFigureOut">
              <a:rPr lang="es-MX" smtClean="0"/>
              <a:t>18/01/2022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2AF1C3-4B22-4DF1-ACDE-758B32C7B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23132B-043B-4766-AE1C-3F6248F2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74E2-EBEA-4419-81D0-FAE0FB0E87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7978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2FC0C9-E7CC-4C6B-8595-09BB2BC2AB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D954062-2C76-4D13-A524-BE0C07ABA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246458-7395-4EB2-8031-CC60F3453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78A4-4DCD-46FF-9DA1-8D3976C44B69}" type="datetimeFigureOut">
              <a:rPr lang="es-MX" smtClean="0"/>
              <a:t>18/01/2022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668C29-0D46-4638-A5E9-D264CEC94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15E3B1-2060-4969-8ABB-CD91901BC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74E2-EBEA-4419-81D0-FAE0FB0E87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5661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5FF8CB-FAA7-4CF9-8C14-F57175BC9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34A815-D255-4A2D-BAC7-F0BE1004D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749769-1FB8-4623-B871-3327FAB41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78A4-4DCD-46FF-9DA1-8D3976C44B69}" type="datetimeFigureOut">
              <a:rPr lang="es-MX" smtClean="0"/>
              <a:t>18/01/2022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6C9BA8-E0B1-41E0-8FF7-028D21491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D204E3-5E59-417E-BDEF-86832C8E7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74E2-EBEA-4419-81D0-FAE0FB0E87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9522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6E77C-A7A7-4A01-B48B-1CB89B1BA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7F7DB91-493A-4942-82FF-CEE96CBDE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2E40A2-DEA9-4B95-B3EB-FE767DA4B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78A4-4DCD-46FF-9DA1-8D3976C44B69}" type="datetimeFigureOut">
              <a:rPr lang="es-MX" smtClean="0"/>
              <a:t>18/01/2022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D1A551-74D1-41E9-AF00-0B1024A4C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38ADE2-D075-4E9E-8E9F-F150750FB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74E2-EBEA-4419-81D0-FAE0FB0E87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2733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D76E79-C884-43FD-B671-D56A082FE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B27337-33EF-46AA-B7AB-6CD94335ED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F1B569-FDE1-45C4-92B1-29C3C6449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686341C-D328-42A5-A4E4-55A5E5C19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78A4-4DCD-46FF-9DA1-8D3976C44B69}" type="datetimeFigureOut">
              <a:rPr lang="es-MX" smtClean="0"/>
              <a:t>18/01/2022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05DEE1-FF69-4C57-813F-247CF1B41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45C24FB-AF04-488E-B1F1-ABAC148D9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74E2-EBEA-4419-81D0-FAE0FB0E87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1729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F360B2-15A9-406E-837D-9B00B3458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9DFA79B-D90B-4C26-8AA9-C49562603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7665C49-ECD1-4671-9515-29E0922BAA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4DFAAD8-648C-4DE5-9B42-111620A68C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BE844EA-B3A7-49D7-BB28-E0BFCE8711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5241697-9C20-44BE-A912-18FA7DB05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78A4-4DCD-46FF-9DA1-8D3976C44B69}" type="datetimeFigureOut">
              <a:rPr lang="es-MX" smtClean="0"/>
              <a:t>18/01/2022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C0A486E-5BF8-4401-A202-17F5CF586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80BD5B5-921C-4EFC-8CB6-39096B4E3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74E2-EBEA-4419-81D0-FAE0FB0E87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8970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3E14E9-84BB-4168-935F-2EC0B2C67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121C067-3A3D-497A-B4E1-9E10EFC91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78A4-4DCD-46FF-9DA1-8D3976C44B69}" type="datetimeFigureOut">
              <a:rPr lang="es-MX" smtClean="0"/>
              <a:t>18/01/2022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911CB56-BBB3-4349-8B95-26ECB26C5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3D900CB-69FD-403B-BE57-C65B033F6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74E2-EBEA-4419-81D0-FAE0FB0E87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8020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69E95FD-E6E7-4E8B-88FD-2EE693173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78A4-4DCD-46FF-9DA1-8D3976C44B69}" type="datetimeFigureOut">
              <a:rPr lang="es-MX" smtClean="0"/>
              <a:t>18/01/2022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2246729-7462-4926-9619-BC9F6BD0B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4039DFF-B4FB-47C3-8FDB-65547E12F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74E2-EBEA-4419-81D0-FAE0FB0E87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7856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CBDD8D-F5F9-4166-884B-EBC542448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EEE83A-DBCB-4C1E-9700-91C337C39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E2D9539-F6F8-4265-AAA8-64EA1C78A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280677-17FF-4E7E-B72B-6DF29AF21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78A4-4DCD-46FF-9DA1-8D3976C44B69}" type="datetimeFigureOut">
              <a:rPr lang="es-MX" smtClean="0"/>
              <a:t>18/01/2022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FAC214F-AD8D-4D23-AE6B-DAD0073AF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0F8AFD1-8642-4F66-ADE9-27D79BE70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74E2-EBEA-4419-81D0-FAE0FB0E87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775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3B5144-89BC-4BFE-BFFF-245E6977C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4029233-DCBE-4B98-8DC4-19E42840EB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D644335-90AD-42F6-BBD8-6BC721620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B7D842B-5DD4-4903-A7C3-7B85DC3DB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78A4-4DCD-46FF-9DA1-8D3976C44B69}" type="datetimeFigureOut">
              <a:rPr lang="es-MX" smtClean="0"/>
              <a:t>18/01/2022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2B613D4-41DF-4978-A4D7-4961DD183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C5ED33-2140-41FB-BCAE-34BF844EF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74E2-EBEA-4419-81D0-FAE0FB0E87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2833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9644322-F1AA-4460-844D-1029F30BA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4C1A8D7-B88C-488E-B3ED-6B74047F0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148F80-E712-400A-8E86-AE0D6AB6A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178A4-4DCD-46FF-9DA1-8D3976C44B69}" type="datetimeFigureOut">
              <a:rPr lang="es-MX" smtClean="0"/>
              <a:t>18/01/2022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CD469D-673A-4D98-8BC8-B5438D4D59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B57A32-5D98-4B13-9079-F90FE78D2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374E2-EBEA-4419-81D0-FAE0FB0E87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6656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pagina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echa: arriba y abajo 3">
            <a:extLst>
              <a:ext uri="{FF2B5EF4-FFF2-40B4-BE49-F238E27FC236}">
                <a16:creationId xmlns:a16="http://schemas.microsoft.com/office/drawing/2014/main" id="{FFD2E064-529E-4F2F-A7E6-2E02926CCDC8}"/>
              </a:ext>
            </a:extLst>
          </p:cNvPr>
          <p:cNvSpPr/>
          <p:nvPr/>
        </p:nvSpPr>
        <p:spPr>
          <a:xfrm>
            <a:off x="1078301" y="1470804"/>
            <a:ext cx="1526875" cy="391639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81736DF-D39A-4DF7-8065-104E0C544607}"/>
              </a:ext>
            </a:extLst>
          </p:cNvPr>
          <p:cNvSpPr txBox="1"/>
          <p:nvPr/>
        </p:nvSpPr>
        <p:spPr>
          <a:xfrm>
            <a:off x="4035326" y="87477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up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AF9BC0A-68D3-48F0-8FD8-7DB041064BCF}"/>
              </a:ext>
            </a:extLst>
          </p:cNvPr>
          <p:cNvSpPr txBox="1"/>
          <p:nvPr/>
        </p:nvSpPr>
        <p:spPr>
          <a:xfrm>
            <a:off x="3881887" y="5589917"/>
            <a:ext cx="735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Down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A6809AC-69BE-4F9B-B484-9E9FA1C3ACA8}"/>
              </a:ext>
            </a:extLst>
          </p:cNvPr>
          <p:cNvSpPr txBox="1"/>
          <p:nvPr/>
        </p:nvSpPr>
        <p:spPr>
          <a:xfrm>
            <a:off x="3252158" y="2586017"/>
            <a:ext cx="36604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Modelo – Lógica de negocio</a:t>
            </a:r>
          </a:p>
          <a:p>
            <a:r>
              <a:rPr lang="es-MX" dirty="0"/>
              <a:t>Vista – Interfaz de usuario</a:t>
            </a:r>
          </a:p>
          <a:p>
            <a:r>
              <a:rPr lang="es-MX" dirty="0"/>
              <a:t>Controlador – capturador de peticiones </a:t>
            </a:r>
            <a:r>
              <a:rPr lang="es-MX" dirty="0" err="1"/>
              <a:t>reponder</a:t>
            </a:r>
            <a:r>
              <a:rPr lang="es-MX" dirty="0"/>
              <a:t> texto, html, </a:t>
            </a:r>
            <a:r>
              <a:rPr lang="es-MX" dirty="0" err="1"/>
              <a:t>json</a:t>
            </a:r>
            <a:r>
              <a:rPr lang="es-MX" dirty="0"/>
              <a:t>, </a:t>
            </a:r>
            <a:r>
              <a:rPr lang="es-MX" dirty="0" err="1"/>
              <a:t>xml</a:t>
            </a:r>
            <a:r>
              <a:rPr lang="es-MX" dirty="0"/>
              <a:t>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81FEA54-CC8F-48C0-8A5B-51295851333D}"/>
              </a:ext>
            </a:extLst>
          </p:cNvPr>
          <p:cNvSpPr txBox="1"/>
          <p:nvPr/>
        </p:nvSpPr>
        <p:spPr>
          <a:xfrm>
            <a:off x="8678173" y="5636083"/>
            <a:ext cx="1775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Base de datos: 3,</a:t>
            </a:r>
          </a:p>
          <a:p>
            <a:r>
              <a:rPr lang="es-MX" dirty="0"/>
              <a:t>Vista: 1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2E85B7D-07AA-464A-B376-5F74E2895BF5}"/>
              </a:ext>
            </a:extLst>
          </p:cNvPr>
          <p:cNvSpPr txBox="1"/>
          <p:nvPr/>
        </p:nvSpPr>
        <p:spPr>
          <a:xfrm>
            <a:off x="8764438" y="4433501"/>
            <a:ext cx="3001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Modelo: </a:t>
            </a:r>
            <a:r>
              <a:rPr lang="es-MX" dirty="0" err="1"/>
              <a:t>persitencia</a:t>
            </a:r>
            <a:r>
              <a:rPr lang="es-MX" dirty="0"/>
              <a:t> de datos (acceso a datos) </a:t>
            </a:r>
            <a:r>
              <a:rPr lang="es-MX" dirty="0" err="1"/>
              <a:t>logica</a:t>
            </a:r>
            <a:r>
              <a:rPr lang="es-MX" dirty="0"/>
              <a:t> de negocio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A0EF451-E2DA-4A0F-B707-86FDB1B61A7A}"/>
              </a:ext>
            </a:extLst>
          </p:cNvPr>
          <p:cNvSpPr txBox="1"/>
          <p:nvPr/>
        </p:nvSpPr>
        <p:spPr>
          <a:xfrm>
            <a:off x="8722055" y="3533320"/>
            <a:ext cx="3505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Controlador: delegar las peticiones </a:t>
            </a:r>
          </a:p>
          <a:p>
            <a:r>
              <a:rPr lang="es-MX" dirty="0"/>
              <a:t>Que llegan al servidor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6F99546-C47E-4F65-87A6-7AD75F05526A}"/>
              </a:ext>
            </a:extLst>
          </p:cNvPr>
          <p:cNvSpPr txBox="1"/>
          <p:nvPr/>
        </p:nvSpPr>
        <p:spPr>
          <a:xfrm>
            <a:off x="8764438" y="2586017"/>
            <a:ext cx="2997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Vista: respuestas del Backend </a:t>
            </a:r>
          </a:p>
          <a:p>
            <a:r>
              <a:rPr lang="es-MX" dirty="0"/>
              <a:t>(JSON)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E56B9AE-B236-4CEC-BC30-799CDC074895}"/>
              </a:ext>
            </a:extLst>
          </p:cNvPr>
          <p:cNvSpPr txBox="1"/>
          <p:nvPr/>
        </p:nvSpPr>
        <p:spPr>
          <a:xfrm>
            <a:off x="6659592" y="810883"/>
            <a:ext cx="357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FRONTEND – BACKEND (FULLSTACK)</a:t>
            </a:r>
          </a:p>
        </p:txBody>
      </p:sp>
    </p:spTree>
    <p:extLst>
      <p:ext uri="{BB962C8B-B14F-4D97-AF65-F5344CB8AC3E}">
        <p14:creationId xmlns:p14="http://schemas.microsoft.com/office/powerpoint/2010/main" val="96954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9CF624-6683-4BD7-B5C7-81DEAD0FD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1102"/>
            <a:ext cx="10515600" cy="5555861"/>
          </a:xfrm>
        </p:spPr>
        <p:txBody>
          <a:bodyPr/>
          <a:lstStyle/>
          <a:p>
            <a:r>
              <a:rPr lang="es-MX" dirty="0"/>
              <a:t>Necesito un sistema para gestionar mis empleados, donde viven, y sus datos de contacto (correo, teléfono, </a:t>
            </a:r>
            <a:r>
              <a:rPr lang="es-MX" dirty="0" err="1"/>
              <a:t>whats</a:t>
            </a:r>
            <a:r>
              <a:rPr lang="es-MX" dirty="0"/>
              <a:t>, </a:t>
            </a:r>
            <a:r>
              <a:rPr lang="es-MX" dirty="0" err="1"/>
              <a:t>face</a:t>
            </a:r>
            <a:r>
              <a:rPr lang="es-MX" dirty="0"/>
              <a:t>, …)</a:t>
            </a:r>
          </a:p>
          <a:p>
            <a:endParaRPr lang="es-MX" dirty="0"/>
          </a:p>
          <a:p>
            <a:r>
              <a:rPr lang="es-MX" dirty="0"/>
              <a:t>Estructura</a:t>
            </a:r>
          </a:p>
          <a:p>
            <a:r>
              <a:rPr lang="es-MX" dirty="0"/>
              <a:t>Clave </a:t>
            </a:r>
            <a:r>
              <a:rPr lang="es-MX" dirty="0" err="1"/>
              <a:t>emple</a:t>
            </a:r>
            <a:endParaRPr lang="es-MX" dirty="0"/>
          </a:p>
          <a:p>
            <a:r>
              <a:rPr lang="es-MX" dirty="0"/>
              <a:t>Nombre</a:t>
            </a:r>
          </a:p>
          <a:p>
            <a:r>
              <a:rPr lang="es-MX" dirty="0"/>
              <a:t>Apellido Paterno, Materno</a:t>
            </a:r>
          </a:p>
          <a:p>
            <a:r>
              <a:rPr lang="es-MX" dirty="0" err="1"/>
              <a:t>Direccion</a:t>
            </a:r>
            <a:r>
              <a:rPr lang="es-MX" dirty="0"/>
              <a:t>/Domicilio</a:t>
            </a:r>
          </a:p>
          <a:p>
            <a:r>
              <a:rPr lang="es-MX" dirty="0"/>
              <a:t>Correo</a:t>
            </a:r>
          </a:p>
          <a:p>
            <a:r>
              <a:rPr lang="es-MX" dirty="0" err="1"/>
              <a:t>Telefono</a:t>
            </a:r>
            <a:endParaRPr lang="es-MX" dirty="0"/>
          </a:p>
          <a:p>
            <a:r>
              <a:rPr lang="es-MX" dirty="0"/>
              <a:t>Redes sociales</a:t>
            </a:r>
          </a:p>
        </p:txBody>
      </p:sp>
    </p:spTree>
    <p:extLst>
      <p:ext uri="{BB962C8B-B14F-4D97-AF65-F5344CB8AC3E}">
        <p14:creationId xmlns:p14="http://schemas.microsoft.com/office/powerpoint/2010/main" val="308455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D09C9D-725B-48BB-87FD-D624BBE7B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5853"/>
            <a:ext cx="10515600" cy="5471110"/>
          </a:xfrm>
        </p:spPr>
        <p:txBody>
          <a:bodyPr/>
          <a:lstStyle/>
          <a:p>
            <a:r>
              <a:rPr lang="es-MX" dirty="0"/>
              <a:t>(749)- 111-4923</a:t>
            </a:r>
          </a:p>
          <a:p>
            <a:r>
              <a:rPr lang="es-MX" dirty="0"/>
              <a:t>Atomicidad de datos</a:t>
            </a:r>
          </a:p>
          <a:p>
            <a:endParaRPr lang="es-MX" dirty="0"/>
          </a:p>
          <a:p>
            <a:r>
              <a:rPr lang="es-MX" dirty="0"/>
              <a:t>Cliente – servidor</a:t>
            </a:r>
          </a:p>
          <a:p>
            <a:r>
              <a:rPr lang="es-MX" dirty="0" err="1"/>
              <a:t>url</a:t>
            </a:r>
            <a:r>
              <a:rPr lang="es-MX" dirty="0"/>
              <a:t> – AJAX – petición (POST,GET,PUT,DELETE,HEAD,…) -&gt; </a:t>
            </a:r>
            <a:r>
              <a:rPr lang="es-MX" dirty="0">
                <a:hlinkClick r:id="rId2"/>
              </a:rPr>
              <a:t>www.mipagina.com</a:t>
            </a:r>
            <a:r>
              <a:rPr lang="es-MX" dirty="0"/>
              <a:t> </a:t>
            </a:r>
          </a:p>
          <a:p>
            <a:r>
              <a:rPr lang="es-MX" dirty="0"/>
              <a:t>(procesa &lt;- respuesta – CODIGOS, STATUS, HTML/</a:t>
            </a:r>
            <a:r>
              <a:rPr lang="es-MX" dirty="0" err="1"/>
              <a:t>css</a:t>
            </a:r>
            <a:r>
              <a:rPr lang="es-MX" dirty="0"/>
              <a:t>/JS/</a:t>
            </a:r>
            <a:r>
              <a:rPr lang="es-MX" dirty="0" err="1"/>
              <a:t>json</a:t>
            </a:r>
            <a:r>
              <a:rPr lang="es-MX" dirty="0"/>
              <a:t>/</a:t>
            </a:r>
            <a:r>
              <a:rPr lang="es-MX" dirty="0" err="1"/>
              <a:t>xml,pdf</a:t>
            </a:r>
            <a:r>
              <a:rPr lang="es-MX" dirty="0"/>
              <a:t> …….</a:t>
            </a:r>
          </a:p>
        </p:txBody>
      </p:sp>
    </p:spTree>
    <p:extLst>
      <p:ext uri="{BB962C8B-B14F-4D97-AF65-F5344CB8AC3E}">
        <p14:creationId xmlns:p14="http://schemas.microsoft.com/office/powerpoint/2010/main" val="4003763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164</Words>
  <Application>Microsoft Office PowerPoint</Application>
  <PresentationFormat>Panorámica</PresentationFormat>
  <Paragraphs>29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Enrique Corona Ricaño</dc:creator>
  <cp:lastModifiedBy>Enrique Corona Ricaño</cp:lastModifiedBy>
  <cp:revision>2</cp:revision>
  <dcterms:created xsi:type="dcterms:W3CDTF">2022-01-18T02:02:59Z</dcterms:created>
  <dcterms:modified xsi:type="dcterms:W3CDTF">2022-01-19T04:04:37Z</dcterms:modified>
</cp:coreProperties>
</file>