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59706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80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880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8281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641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619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7489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706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3979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7392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05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04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069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880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828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708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9042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714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89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770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8978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0282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00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091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587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150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6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0" i="0" u="none" strike="noStrike" cap="none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0" i="0" u="none" strike="noStrike" cap="none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0" i="0" u="none" strike="noStrike" cap="none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280"/>
              </a:spcBef>
              <a:buClr>
                <a:schemeClr val="accent3"/>
              </a:buClr>
              <a:buFont typeface="Arial"/>
              <a:buNone/>
              <a:defRPr sz="1400" b="0" i="0" u="none" strike="noStrike" cap="none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8900" algn="l" rtl="0">
              <a:spcBef>
                <a:spcPts val="440"/>
              </a:spcBef>
              <a:buClr>
                <a:schemeClr val="accent1"/>
              </a:buClr>
              <a:buFont typeface="Arial"/>
              <a:buChar char="•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lvl="1" indent="-106680" algn="l" rtl="0">
              <a:spcBef>
                <a:spcPts val="4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lvl="2" indent="-116839" algn="l" rtl="0">
              <a:spcBef>
                <a:spcPts val="36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lvl="3" indent="-137160" algn="l" rtl="0">
              <a:spcBef>
                <a:spcPts val="320"/>
              </a:spcBef>
              <a:buClr>
                <a:schemeClr val="accent4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lvl="4" indent="-144780" algn="l" rtl="0">
              <a:spcBef>
                <a:spcPts val="280"/>
              </a:spcBef>
              <a:buClr>
                <a:schemeClr val="accent5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lvl="5" indent="-99060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lvl="6" indent="-104139" algn="l" rtl="0">
              <a:spcBef>
                <a:spcPts val="280"/>
              </a:spcBef>
              <a:buClr>
                <a:schemeClr val="accent2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lvl="7" indent="-96520" algn="l" rtl="0">
              <a:spcBef>
                <a:spcPts val="280"/>
              </a:spcBef>
              <a:buClr>
                <a:schemeClr val="accent3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lvl="8" indent="-101600" algn="l" rtl="0">
              <a:spcBef>
                <a:spcPts val="280"/>
              </a:spcBef>
              <a:buClr>
                <a:schemeClr val="accent4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8900" algn="l" rtl="0">
              <a:spcBef>
                <a:spcPts val="440"/>
              </a:spcBef>
              <a:buClr>
                <a:schemeClr val="accent1"/>
              </a:buClr>
              <a:buFont typeface="Arial"/>
              <a:buChar char="•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lvl="1" indent="-106680" algn="l" rtl="0">
              <a:spcBef>
                <a:spcPts val="4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lvl="2" indent="-116839" algn="l" rtl="0">
              <a:spcBef>
                <a:spcPts val="36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lvl="3" indent="-137160" algn="l" rtl="0">
              <a:spcBef>
                <a:spcPts val="320"/>
              </a:spcBef>
              <a:buClr>
                <a:schemeClr val="accent4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lvl="4" indent="-144780" algn="l" rtl="0">
              <a:spcBef>
                <a:spcPts val="280"/>
              </a:spcBef>
              <a:buClr>
                <a:schemeClr val="accent5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lvl="5" indent="-99060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lvl="6" indent="-104139" algn="l" rtl="0">
              <a:spcBef>
                <a:spcPts val="280"/>
              </a:spcBef>
              <a:buClr>
                <a:schemeClr val="accent2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lvl="7" indent="-96520" algn="l" rtl="0">
              <a:spcBef>
                <a:spcPts val="280"/>
              </a:spcBef>
              <a:buClr>
                <a:schemeClr val="accent3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lvl="8" indent="-101600" algn="l" rtl="0">
              <a:spcBef>
                <a:spcPts val="280"/>
              </a:spcBef>
              <a:buClr>
                <a:schemeClr val="accent4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8900" algn="l" rtl="0">
              <a:spcBef>
                <a:spcPts val="440"/>
              </a:spcBef>
              <a:buClr>
                <a:schemeClr val="accent1"/>
              </a:buClr>
              <a:buFont typeface="Arial"/>
              <a:buChar char="•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lvl="1" indent="-106680" algn="l" rtl="0">
              <a:spcBef>
                <a:spcPts val="4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lvl="2" indent="-116839" algn="l" rtl="0">
              <a:spcBef>
                <a:spcPts val="36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lvl="3" indent="-137160" algn="l" rtl="0">
              <a:spcBef>
                <a:spcPts val="320"/>
              </a:spcBef>
              <a:buClr>
                <a:schemeClr val="accent4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lvl="4" indent="-144780" algn="l" rtl="0">
              <a:spcBef>
                <a:spcPts val="280"/>
              </a:spcBef>
              <a:buClr>
                <a:schemeClr val="accent5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lvl="5" indent="-99060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lvl="6" indent="-104139" algn="l" rtl="0">
              <a:spcBef>
                <a:spcPts val="280"/>
              </a:spcBef>
              <a:buClr>
                <a:schemeClr val="accent2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lvl="7" indent="-96520" algn="l" rtl="0">
              <a:spcBef>
                <a:spcPts val="280"/>
              </a:spcBef>
              <a:buClr>
                <a:schemeClr val="accent3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lvl="8" indent="-101600" algn="l" rtl="0">
              <a:spcBef>
                <a:spcPts val="280"/>
              </a:spcBef>
              <a:buClr>
                <a:schemeClr val="accent4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3600" b="0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9E9C97"/>
              </a:buClr>
              <a:buFont typeface="Calibri"/>
              <a:buNone/>
              <a:defRPr sz="2000">
                <a:solidFill>
                  <a:srgbClr val="9E9C97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9E9C97"/>
              </a:buClr>
              <a:buFont typeface="Calibri"/>
              <a:buNone/>
              <a:defRPr sz="1800">
                <a:solidFill>
                  <a:srgbClr val="9E9C97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9E9C97"/>
              </a:buClr>
              <a:buFont typeface="Calibri"/>
              <a:buNone/>
              <a:defRPr sz="1600">
                <a:solidFill>
                  <a:srgbClr val="9E9C97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9E9C97"/>
              </a:buClr>
              <a:buFont typeface="Calibri"/>
              <a:buNone/>
              <a:defRPr sz="1400">
                <a:solidFill>
                  <a:srgbClr val="9E9C97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9E9C97"/>
              </a:buClr>
              <a:buFont typeface="Calibri"/>
              <a:buNone/>
              <a:defRPr sz="1400">
                <a:solidFill>
                  <a:srgbClr val="9E9C97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9E9C97"/>
              </a:buClr>
              <a:buFont typeface="Calibri"/>
              <a:buNone/>
              <a:defRPr sz="1400">
                <a:solidFill>
                  <a:srgbClr val="9E9C97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9E9C97"/>
              </a:buClr>
              <a:buFont typeface="Calibri"/>
              <a:buNone/>
              <a:defRPr sz="1400">
                <a:solidFill>
                  <a:srgbClr val="9E9C97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9E9C97"/>
              </a:buClr>
              <a:buFont typeface="Calibri"/>
              <a:buNone/>
              <a:defRPr sz="1400">
                <a:solidFill>
                  <a:srgbClr val="9E9C97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9E9C97"/>
              </a:buClr>
              <a:buFont typeface="Calibri"/>
              <a:buNone/>
              <a:defRPr sz="1400">
                <a:solidFill>
                  <a:srgbClr val="9E9C97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ctr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ctr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 sz="22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Font typeface="Calibri"/>
              <a:buNone/>
              <a:defRPr sz="16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8900" algn="l" rtl="0">
              <a:spcBef>
                <a:spcPts val="440"/>
              </a:spcBef>
              <a:buClr>
                <a:schemeClr val="accent1"/>
              </a:buClr>
              <a:buFont typeface="Arial"/>
              <a:buChar char="•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lvl="1" indent="-106680" algn="l" rtl="0">
              <a:spcBef>
                <a:spcPts val="4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lvl="2" indent="-116839" algn="l" rtl="0">
              <a:spcBef>
                <a:spcPts val="36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lvl="3" indent="-137160" algn="l" rtl="0">
              <a:spcBef>
                <a:spcPts val="320"/>
              </a:spcBef>
              <a:buClr>
                <a:schemeClr val="accent4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lvl="4" indent="-144780" algn="l" rtl="0">
              <a:spcBef>
                <a:spcPts val="280"/>
              </a:spcBef>
              <a:buClr>
                <a:schemeClr val="accent5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lvl="5" indent="-99060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lvl="6" indent="-104139" algn="l" rtl="0">
              <a:spcBef>
                <a:spcPts val="280"/>
              </a:spcBef>
              <a:buClr>
                <a:schemeClr val="accent2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lvl="7" indent="-96520" algn="l" rtl="0">
              <a:spcBef>
                <a:spcPts val="280"/>
              </a:spcBef>
              <a:buClr>
                <a:schemeClr val="accent3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lvl="8" indent="-101600" algn="l" rtl="0">
              <a:spcBef>
                <a:spcPts val="280"/>
              </a:spcBef>
              <a:buClr>
                <a:schemeClr val="accent4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 sz="22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399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Font typeface="Calibri"/>
              <a:buNone/>
              <a:defRPr sz="16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ADAD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v1/Git-Basic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d/15debDrZIIUHng5GhcE3_4CRPFKIXXjKYYn3wJEV68Mc/ed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6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Welcome to Snap! Below the Line Decal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Facilitated By: </a:t>
            </a:r>
            <a:r>
              <a:rPr lang="en-US" sz="2000" b="0" i="0" u="none" strike="noStrike" cap="none" dirty="0" smtClean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Zachary</a:t>
            </a:r>
            <a:r>
              <a:rPr lang="en-US" dirty="0"/>
              <a:t> </a:t>
            </a:r>
            <a:r>
              <a:rPr lang="en-US" dirty="0" smtClean="0"/>
              <a:t>McPherson and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endParaRPr lang="en-US" sz="2000" b="0" i="0" u="none" strike="noStrike" cap="none" dirty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Github Continued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that you have an account with github and have your personal computer setup lets make a new repository titled “website”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 guide on creating a new repository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https://help.github.com/articles/create-a-repo/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is a repository?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folder which acts like a “camera”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tracks all the files and sub folders contained in the repository but only if you tell git to track these things!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“clone” the repository on Github to a folder on your personal computer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&lt;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your newly created repo here&gt;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we’re ready to start on our first assignment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6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Front-end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Snap! Below the Line DeCal 2015 Fall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Intro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HyperText Markup Language = HTML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commonly used for front-end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looks like below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855542"/>
            <a:ext cx="7619999" cy="3545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Anatomy of HTML file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4564282"/>
            <a:ext cx="7619999" cy="20506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 -&gt; helps browser to display a web page correctly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tags such as &lt;html&gt;, &lt;head&gt; and &lt;body&gt;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 provides information about the document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 has visual page contents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07657"/>
            <a:ext cx="7619999" cy="309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Anatomy of HTML file cont.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4246782"/>
            <a:ext cx="7619999" cy="20506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provides title for the document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is a header styled font (&lt;h1&gt; … &lt;h6&gt;)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is a paragraph tag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lot of tags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it look like?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60429"/>
            <a:ext cx="7619999" cy="2627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8686" b="-8685"/>
          <a:stretch/>
        </p:blipFill>
        <p:spPr>
          <a:xfrm>
            <a:off x="227437" y="0"/>
            <a:ext cx="7899400" cy="704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CSS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Cascading Style Sheets = CSS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defines how html elements are displayed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102" y="2900578"/>
            <a:ext cx="7428096" cy="2055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CSS cont.</a:t>
            </a:r>
          </a:p>
        </p:txBody>
      </p:sp>
      <p:pic>
        <p:nvPicPr>
          <p:cNvPr id="192" name="Shape 19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36625" b="-36625"/>
          <a:stretch/>
        </p:blipFill>
        <p:spPr>
          <a:xfrm>
            <a:off x="457200" y="274637"/>
            <a:ext cx="7619999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4100089"/>
            <a:ext cx="7619999" cy="2640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CSS cont.</a:t>
            </a:r>
          </a:p>
        </p:txBody>
      </p:sp>
      <p:pic>
        <p:nvPicPr>
          <p:cNvPr id="199" name="Shape 19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8308" b="-8308"/>
          <a:stretch/>
        </p:blipFill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is this decal about anyways?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3063240"/>
            <a:ext cx="7619999" cy="12893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99166"/>
              <a:buFont typeface="Arial"/>
              <a:buChar char="•"/>
            </a:pPr>
            <a:r>
              <a:rPr lang="en-US" sz="2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to work on and manage a large code base</a:t>
            </a:r>
          </a:p>
          <a:p>
            <a:pPr marL="342900" marR="0" lvl="0" indent="-228600" algn="l" rtl="0">
              <a:lnSpc>
                <a:spcPct val="80000"/>
              </a:lnSpc>
              <a:spcBef>
                <a:spcPts val="595"/>
              </a:spcBef>
              <a:buClr>
                <a:schemeClr val="accent1"/>
              </a:buClr>
              <a:buSzPct val="99166"/>
              <a:buFont typeface="Arial"/>
              <a:buChar char="•"/>
            </a:pPr>
            <a:r>
              <a:rPr lang="en-US" sz="2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Cultivating interest in Snap Dev team</a:t>
            </a:r>
          </a:p>
          <a:p>
            <a:pPr marL="342900" marR="0" lvl="0" indent="-228600" algn="l" rtl="0">
              <a:lnSpc>
                <a:spcPct val="80000"/>
              </a:lnSpc>
              <a:spcBef>
                <a:spcPts val="374"/>
              </a:spcBef>
              <a:buClr>
                <a:schemeClr val="accent1"/>
              </a:buClr>
              <a:buSzPct val="98421"/>
              <a:buFont typeface="Arial"/>
              <a:buNone/>
            </a:pPr>
            <a:endParaRPr sz="18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Javascript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 of HTML and the web.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learn Javascript?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Snap! is built using Javascript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Exercise: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http://www.w3schools.com/js/tryit.asp?filename=tryjs_myfirst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Week1 Assignment</a:t>
            </a:r>
          </a:p>
        </p:txBody>
      </p:sp>
      <p:pic>
        <p:nvPicPr>
          <p:cNvPr id="211" name="Shape 2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39813" b="-39812"/>
          <a:stretch/>
        </p:blipFill>
        <p:spPr>
          <a:xfrm>
            <a:off x="264762" y="274637"/>
            <a:ext cx="8197302" cy="516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457200" y="4374239"/>
            <a:ext cx="76199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yourself in your own HTML file using various tags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it pretty!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Summary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defines the content of web pages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to specify the layout of web pages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to program the behavior of web pages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Snap! is JavaScript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6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Q &amp; A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Tracking Your Work with Github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need to run the command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 &lt;file name here&gt;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tell git to track your file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when you want to save the changes you have made run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 –m “&lt;Relevant message about changes goes here&gt;”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to push the changes up to github we run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 origin master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your file has been saved!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Don’t Call it Homework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Reading: 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http://git-scm.com/book/en/v1/Git-Basics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https://docs.google.com/document/d/15debDrZIIUHng5GhcE3_4CRPFKIXXjKYYn3wJEV68Mc/edit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*See the website for all homework assignments, reading links, course updates, and resources(the dates/assignments on the syllabus are subject to change)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will you learn/accomplish?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approach a large code base and break it down into manageable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chunks</a:t>
            </a:r>
            <a:endParaRPr lang="en-US"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make contributions/enhancements to an existing project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work flow of a development team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experience in Java Script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with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version control system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Assignments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reading assignments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or 4 in class mini-projects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final project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Final Project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your chance to make a significant contribution and/or enhancement to the Snap! Program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work in teams of two mostly, three if necessary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projects will be presented at the end of the semester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 completion of final project is mandatory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Grading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be graded on the following criteria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have up to two unexcused absences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Reasonable effort and completion of all assignments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Effort and completion of final project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 dirty="0" smtClean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Logistics</a:t>
            </a:r>
            <a:endParaRPr lang="en-US" sz="4600" b="0" i="0" u="none" strike="noStrike" cap="none" dirty="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lvl="0" indent="0">
              <a:buSzPct val="25000"/>
              <a:buNone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CCN’s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enrollment will be sent out via email to everyone who fills out the </a:t>
            </a:r>
            <a:r>
              <a:rPr lang="en-US" dirty="0"/>
              <a:t>survey </a:t>
            </a:r>
            <a:r>
              <a:rPr lang="en-US" dirty="0" smtClean="0"/>
              <a:t>here: </a:t>
            </a:r>
            <a:r>
              <a:rPr lang="en-US" dirty="0"/>
              <a:t>http://</a:t>
            </a:r>
            <a:r>
              <a:rPr lang="en-US" dirty="0" smtClean="0"/>
              <a:t>goo.gl/forms/ZkLlkjvxNx</a:t>
            </a:r>
            <a:endParaRPr lang="en-US"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enroll and get units for the decal you must fill out the survey or you will not get a CCN.</a:t>
            </a:r>
          </a:p>
          <a:p>
            <a:pPr marL="114300" marR="0" lvl="0" indent="0" algn="l" rtl="0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Setup: The first steps to success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Editor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Recommended: Sublime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git setup on you personal machine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Git: The Version Control Manager</a:t>
            </a:r>
          </a:p>
          <a:p>
            <a:pPr marL="1005839" marR="0" lvl="2" indent="-2311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http://git-scm.com/downloads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github account if you don’t have one already!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Advice on choosing a username:</a:t>
            </a:r>
          </a:p>
          <a:p>
            <a:pPr marL="1005839" marR="0" lvl="2" indent="-2311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username wisely as this is something you might want to show to employers and co workers later down the road</a:t>
            </a:r>
          </a:p>
          <a:p>
            <a:pPr marL="1005839" marR="0" lvl="2" indent="-2311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it short and professional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Git and GitHub!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&amp; setup time! We will be walking around the room to help you get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setup on your personal computer. If you finish early and find others around you still working see if they need any help!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 “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https://help.github.com/articles/set-up-git/#setting-up-git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783</Words>
  <Application>Microsoft Office PowerPoint</Application>
  <PresentationFormat>On-screen Show (4:3)</PresentationFormat>
  <Paragraphs>108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</vt:lpstr>
      <vt:lpstr>Adjacency</vt:lpstr>
      <vt:lpstr>Welcome to Snap! Below the Line Decal</vt:lpstr>
      <vt:lpstr>What is this decal about anyways?</vt:lpstr>
      <vt:lpstr>What will you learn/accomplish?</vt:lpstr>
      <vt:lpstr>Assignments</vt:lpstr>
      <vt:lpstr>Final Project</vt:lpstr>
      <vt:lpstr>Grading</vt:lpstr>
      <vt:lpstr>Logistics</vt:lpstr>
      <vt:lpstr>Setup: The first steps to success</vt:lpstr>
      <vt:lpstr>Git and GitHub!</vt:lpstr>
      <vt:lpstr>Github Continued</vt:lpstr>
      <vt:lpstr>What is a repository?</vt:lpstr>
      <vt:lpstr>Front-end</vt:lpstr>
      <vt:lpstr>Intro</vt:lpstr>
      <vt:lpstr>Anatomy of HTML file</vt:lpstr>
      <vt:lpstr>Anatomy of HTML file cont.</vt:lpstr>
      <vt:lpstr>PowerPoint Presentation</vt:lpstr>
      <vt:lpstr>CSS</vt:lpstr>
      <vt:lpstr>CSS cont.</vt:lpstr>
      <vt:lpstr>CSS cont.</vt:lpstr>
      <vt:lpstr>Javascript</vt:lpstr>
      <vt:lpstr>Week1 Assignment</vt:lpstr>
      <vt:lpstr>Summary</vt:lpstr>
      <vt:lpstr>Q &amp; A</vt:lpstr>
      <vt:lpstr>Tracking Your Work with Github</vt:lpstr>
      <vt:lpstr>Don’t Call it 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Snap! Below the Line Decal</dc:title>
  <cp:lastModifiedBy>Zachary</cp:lastModifiedBy>
  <cp:revision>4</cp:revision>
  <dcterms:modified xsi:type="dcterms:W3CDTF">2016-02-03T06:40:17Z</dcterms:modified>
</cp:coreProperties>
</file>