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de.google.com/p/git-osx-installer/downloads/lis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How to Git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Mona Gupta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.gitignore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file you put inside of your repo telling git which files you will never want to add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Short 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Short demo--commands run: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touch kittens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add kittens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Commit when you feel like you’ve reached a good point in your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Fixed a bug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Implemented a new feature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etc.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"/>
              <a:t>Short demo-- commands run: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commit -m ‘adding kittens’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you want to add and commit all tracked files, you can do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commit -am ‘adding kittens’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 to show your changes to the rest of your team!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have multiple commits inside of one push.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Short demo--commands run: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&lt;or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pull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will change your files to reflect your teammate’s changes too!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must always commit before pulling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Technically not true, but that’s more advanced stuff...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You must always pull before pushing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Git, The Merge Command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git merge &lt;branch&gt;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4529">
            <a:off x="7794912" y="401112"/>
            <a:ext cx="9048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merge command for?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Merging is used to stitch two forked commit histories back into a single branch.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Useful when developing a new feature on a different branch than master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User decides new feature is ready to become a part of main program and then merges branch new feature is on with master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Merging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will automatically merge your partner’s changes into your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Sometimes when you pull, you’ll get a merge conflict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This means your changes and your teammate’s changes affect similar lines and git doesn’t know which to choose.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What is Git?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commands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git merge &lt;branch name goes here&gt;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Merges specified branch into current branch. Git determines merging algorithm automatically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git merge --no--ff &lt;branch&gt;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Merges specified branch into current branch and always creates a merge commit (even in the case of a fast-forward merge). Usefule for documentation of merges in repo.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" u="sng"/>
              <a:t>Source: https://www.atlassian.com/git/tutorials/using-branches/git-merge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Merge Conflicts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Here we see a merge conflict where two users made changes to the same line of code.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&lt;&lt;&lt;&lt;&lt;&lt;&lt;&lt;&lt;yours:sample.txt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(n == 0)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=======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(n == 1)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&gt;&gt;&gt;&gt;&gt;&gt;&gt;&gt;&gt;theirs:sample.txt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Resolving Merge Conflicts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Resolve conflicts by choosing either your changes, your teammates changes or some combination of the two!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After fixing conflicts, you must add and commit your work.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Private vs. Public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Repos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Private vs. Public Repos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Do not put class code in a public repo!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git on your computer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yum install git-core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sudo apt-get install git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https://code.google.com/p/git-osx-installer/downloads/list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http://msysgit.github.io/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a repo from scratch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 to bitbucket/github and make a new repo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it private if it’s for class projects!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mkdir /path/to/your/project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cd /path/to/your/project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remote add origin &lt;URL&gt;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Example URL: https://monagupta@bitbucket.org/monagupta/project-2.git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Sharing a repo with others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0" y="1139300"/>
            <a:ext cx="7515090" cy="38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5929125" y="2702300"/>
            <a:ext cx="2352900" cy="111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/>
          <p:nvPr/>
        </p:nvCxnSpPr>
        <p:spPr>
          <a:xfrm flipH="1">
            <a:off x="7739274" y="1815175"/>
            <a:ext cx="842700" cy="99599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Cloning an existing repo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your friend shares code with you, you’ll need a way to get that code onto your computer!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clone &lt;URL&gt;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git is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Versioning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teams to work on shared code individually and easily “push” code so that their teammates can see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More Features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Features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is very powerful -- what we’ve seen so far is just a small subset of what you can do!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check online for lots of online resources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Official documentation: http://git-scm.com/doc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git is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lots of different services that use git and come with a nice web interface to view commits and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Probably better for public projects that you want an audience for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Bitbucket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Unlimited free private repos, same functionality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this is really cool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"/>
              <a:t>It lets you share code, track changes, and collaborate!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Using git is the industry standard -- if you don’t learn it now, you will at your first internship!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Git Workflow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to tell git which files you care about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reason to store .class files on git!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 implementing some feature or bug fix, need to “save” your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you’re ready for your teammates to see, push the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Tells git which files to track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general, you should add all of your .java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should NOT add .class files (unless you do not have the corresponding .java file)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.gitignore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file you put inside of your repo telling git which files you will never want to add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