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DDF7-9CC9-0B41-9A38-C47234E6DEC5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D489-780B-5542-B52C-29F38BD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ony.lee@berkeley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nap.berkeley.edu/snapsource/morphic.html" TargetMode="External"/><Relationship Id="rId3" Type="http://schemas.openxmlformats.org/officeDocument/2006/relationships/hyperlink" Target="mailto:tony.lee@berkeley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Snap! Below the Line </a:t>
            </a:r>
            <a:r>
              <a:rPr lang="en-US" dirty="0" err="1" smtClean="0"/>
              <a:t>DeCal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Week 5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JavaScript block in Snap to draw your own recursive art.</a:t>
            </a:r>
          </a:p>
          <a:p>
            <a:r>
              <a:rPr lang="en-US" dirty="0" smtClean="0"/>
              <a:t>Take a screenshot and send it to </a:t>
            </a:r>
            <a:r>
              <a:rPr lang="en-US" dirty="0" smtClean="0">
                <a:hlinkClick r:id="rId2"/>
              </a:rPr>
              <a:t>tony.lee@berkeley.edu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made my personal art and attached the screenshot.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8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Recursive 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82" b="182"/>
          <a:stretch>
            <a:fillRect/>
          </a:stretch>
        </p:blipFill>
        <p:spPr>
          <a:xfrm>
            <a:off x="0" y="1584325"/>
            <a:ext cx="9185052" cy="5051425"/>
          </a:xfrm>
        </p:spPr>
      </p:pic>
    </p:spTree>
    <p:extLst>
      <p:ext uri="{BB962C8B-B14F-4D97-AF65-F5344CB8AC3E}">
        <p14:creationId xmlns:p14="http://schemas.microsoft.com/office/powerpoint/2010/main" val="35943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dirty="0" err="1" smtClean="0"/>
              <a:t>Morphic</a:t>
            </a:r>
            <a:r>
              <a:rPr lang="en-US" dirty="0" smtClean="0"/>
              <a:t> Art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http://snap.berkeley.edu/snapsource/morphic.html</a:t>
            </a:r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Morphic</a:t>
            </a:r>
            <a:r>
              <a:rPr lang="en-US" dirty="0" smtClean="0"/>
              <a:t> objects and make a self portrait</a:t>
            </a:r>
          </a:p>
          <a:p>
            <a:r>
              <a:rPr lang="en-US" dirty="0" smtClean="0"/>
              <a:t>Send it to </a:t>
            </a:r>
            <a:r>
              <a:rPr lang="en-US" dirty="0" smtClean="0">
                <a:hlinkClick r:id="rId3"/>
              </a:rPr>
              <a:t>tony.lee@berkeley.edu</a:t>
            </a:r>
            <a:r>
              <a:rPr lang="en-US" dirty="0" smtClean="0"/>
              <a:t> with title [Contest Entry]</a:t>
            </a:r>
          </a:p>
          <a:p>
            <a:r>
              <a:rPr lang="en-US" dirty="0" smtClean="0"/>
              <a:t>The winner will be honored and </a:t>
            </a:r>
            <a:r>
              <a:rPr lang="en-US" dirty="0" smtClean="0"/>
              <a:t>awarded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last semester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76" r="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2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last semester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521" r="1521"/>
          <a:stretch>
            <a:fillRect/>
          </a:stretch>
        </p:blipFill>
        <p:spPr>
          <a:xfrm>
            <a:off x="0" y="1600200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77583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last semester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115" r="2115"/>
          <a:stretch>
            <a:fillRect/>
          </a:stretch>
        </p:blipFill>
        <p:spPr>
          <a:xfrm>
            <a:off x="0" y="1417638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13259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Recursive Art</vt:lpstr>
      <vt:lpstr>Instructions</vt:lpstr>
      <vt:lpstr>Example Recursive Art</vt:lpstr>
      <vt:lpstr>Optional Morphic Art Contest</vt:lpstr>
      <vt:lpstr>Examples from last semester 1</vt:lpstr>
      <vt:lpstr>Examples from last semester 2</vt:lpstr>
      <vt:lpstr>Examples from last semester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Art</dc:title>
  <dc:creator>Tony Lee</dc:creator>
  <cp:lastModifiedBy>Tony Lee</cp:lastModifiedBy>
  <cp:revision>2</cp:revision>
  <dcterms:created xsi:type="dcterms:W3CDTF">2015-09-30T05:16:51Z</dcterms:created>
  <dcterms:modified xsi:type="dcterms:W3CDTF">2015-09-30T05:32:15Z</dcterms:modified>
</cp:coreProperties>
</file>