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28"/>
  </p:notesMasterIdLst>
  <p:sldIdLst>
    <p:sldId id="256" r:id="rId2"/>
    <p:sldId id="257" r:id="rId3"/>
    <p:sldId id="262" r:id="rId4"/>
    <p:sldId id="263" r:id="rId5"/>
    <p:sldId id="264" r:id="rId6"/>
    <p:sldId id="287" r:id="rId7"/>
    <p:sldId id="284" r:id="rId8"/>
    <p:sldId id="285" r:id="rId9"/>
    <p:sldId id="286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9" r:id="rId27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329119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40766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4646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49475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0870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80976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5781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22100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0726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19092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48456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7273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66075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97033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36690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3578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1705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byob 1183, 1260</a:t>
            </a:r>
          </a:p>
        </p:txBody>
      </p:sp>
    </p:spTree>
    <p:extLst>
      <p:ext uri="{BB962C8B-B14F-4D97-AF65-F5344CB8AC3E}">
        <p14:creationId xmlns:p14="http://schemas.microsoft.com/office/powerpoint/2010/main" val="763379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threads 458</a:t>
            </a:r>
          </a:p>
        </p:txBody>
      </p:sp>
    </p:spTree>
    <p:extLst>
      <p:ext uri="{BB962C8B-B14F-4D97-AF65-F5344CB8AC3E}">
        <p14:creationId xmlns:p14="http://schemas.microsoft.com/office/powerpoint/2010/main" val="2611226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Morphic</a:t>
            </a:r>
            <a:r>
              <a:rPr lang="en-US" dirty="0" smtClean="0"/>
              <a:t> is a big file, however</a:t>
            </a:r>
            <a:r>
              <a:rPr lang="en-US" baseline="0" dirty="0" smtClean="0"/>
              <a:t> understanding </a:t>
            </a:r>
            <a:r>
              <a:rPr lang="en-US" baseline="0" dirty="0" err="1" smtClean="0"/>
              <a:t>morphic</a:t>
            </a:r>
            <a:r>
              <a:rPr lang="en-US" baseline="0" dirty="0" smtClean="0"/>
              <a:t> is crucial as it is the backbone of Snap.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2878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General</a:t>
            </a:r>
            <a:r>
              <a:rPr lang="en-US" baseline="0" dirty="0" smtClean="0"/>
              <a:t> description of how to use JS Function Blocks. Show examples given from Snap and how they work.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4117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7626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3390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29" name="Shape 29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dk2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nap.berkeley.edu/snapsource/morphic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makeagif.com/i/Fy5fW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webstor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U1rnXA" TargetMode="External"/><Relationship Id="rId2" Type="http://schemas.openxmlformats.org/officeDocument/2006/relationships/hyperlink" Target="http://snap.berkeley.edu/snapsource/morphic.tx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oo.gl/pc0S3u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/>
        </p:nvSpPr>
        <p:spPr>
          <a:xfrm>
            <a:off x="685800" y="3627026"/>
            <a:ext cx="7772400" cy="77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dirty="0">
                <a:solidFill>
                  <a:srgbClr val="2388DB"/>
                </a:solidFill>
              </a:rPr>
              <a:t>Week </a:t>
            </a:r>
            <a:r>
              <a:rPr lang="en" sz="3000" dirty="0" smtClean="0">
                <a:solidFill>
                  <a:srgbClr val="2388DB"/>
                </a:solidFill>
              </a:rPr>
              <a:t>6</a:t>
            </a:r>
            <a:endParaRPr lang="en" sz="3000" dirty="0">
              <a:solidFill>
                <a:srgbClr val="2388DB"/>
              </a:solidFill>
            </a:endParaRPr>
          </a:p>
        </p:txBody>
      </p:sp>
      <p:sp>
        <p:nvSpPr>
          <p:cNvPr id="34" name="Shape 34"/>
          <p:cNvSpPr txBox="1"/>
          <p:nvPr/>
        </p:nvSpPr>
        <p:spPr>
          <a:xfrm>
            <a:off x="1371600" y="799513"/>
            <a:ext cx="6400799" cy="675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Welcome to</a:t>
            </a: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1575" y="186175"/>
            <a:ext cx="1273471" cy="164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" name="Shape 36"/>
          <p:cNvCxnSpPr/>
          <p:nvPr/>
        </p:nvCxnSpPr>
        <p:spPr>
          <a:xfrm>
            <a:off x="418950" y="2566050"/>
            <a:ext cx="8306099" cy="11400"/>
          </a:xfrm>
          <a:prstGeom prst="straightConnector1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37" name="Shape 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937" y="186175"/>
            <a:ext cx="1680186" cy="922899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Shape 38"/>
          <p:cNvSpPr txBox="1"/>
          <p:nvPr/>
        </p:nvSpPr>
        <p:spPr>
          <a:xfrm>
            <a:off x="685800" y="1992556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7200" b="1">
                <a:solidFill>
                  <a:srgbClr val="FFFFFF"/>
                </a:solidFill>
              </a:rPr>
              <a:t>Snap!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7200" b="1">
                <a:solidFill>
                  <a:srgbClr val="FFFFFF"/>
                </a:solidFill>
              </a:rPr>
              <a:t>Below the Line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JS Function Examples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00157"/>
            <a:ext cx="8229598" cy="38550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Morphic Self Portrait Contest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Go here: </a:t>
            </a:r>
            <a:r>
              <a:rPr lang="fr-FR" dirty="0">
                <a:hlinkClick r:id="rId3"/>
              </a:rPr>
              <a:t>http://</a:t>
            </a:r>
            <a:r>
              <a:rPr lang="fr-FR" dirty="0" smtClean="0">
                <a:hlinkClick r:id="rId3"/>
              </a:rPr>
              <a:t>snap.berkeley.edu/snapsource/morphic.html</a:t>
            </a:r>
            <a:endParaRPr lang="fr-FR" dirty="0" smtClean="0"/>
          </a:p>
          <a:p>
            <a:endParaRPr lang="en-US" dirty="0"/>
          </a:p>
          <a:p>
            <a:r>
              <a:rPr lang="en-US" dirty="0" smtClean="0"/>
              <a:t>Create a self portrait, here are some cool examples from the previous semester ^-^</a:t>
            </a: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8825"/>
            <a:ext cx="9393661" cy="49258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4792523" y="2559786"/>
            <a:ext cx="1703970" cy="446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Anonymous</a:t>
            </a:r>
            <a:endParaRPr lang="fr-FR" dirty="0"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0" y="2748300"/>
            <a:ext cx="7180799" cy="629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300" u="sng">
                <a:solidFill>
                  <a:schemeClr val="hlink"/>
                </a:solidFill>
                <a:hlinkClick r:id="rId3"/>
              </a:rPr>
              <a:t>http://makeagif.com/i/Fy5fWL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0850" y="83150"/>
            <a:ext cx="6793146" cy="467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5687"/>
            <a:ext cx="9143999" cy="5012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00049" y="0"/>
            <a:ext cx="9344048" cy="494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5962" y="-184000"/>
            <a:ext cx="2932074" cy="532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0763" y="0"/>
            <a:ext cx="4442474" cy="534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356" y="0"/>
            <a:ext cx="767328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937" y="-12"/>
            <a:ext cx="8884123" cy="4997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831272" y="244951"/>
            <a:ext cx="7481399" cy="779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just">
              <a:spcBef>
                <a:spcPts val="0"/>
              </a:spcBef>
              <a:buNone/>
            </a:pPr>
            <a:r>
              <a:rPr lang="en" dirty="0" smtClean="0"/>
              <a:t>Agenda</a:t>
            </a:r>
            <a:endParaRPr lang="en" dirty="0"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Dev Mode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Console, </a:t>
            </a:r>
            <a:r>
              <a:rPr lang="en" dirty="0" smtClean="0"/>
              <a:t>debugging, </a:t>
            </a:r>
            <a:r>
              <a:rPr lang="en" dirty="0" smtClean="0"/>
              <a:t>IDEs(JavaScript IDE)</a:t>
            </a: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Morphic</a:t>
            </a: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Java Script Blocks</a:t>
            </a: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Self-portrait contest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985" y="102987"/>
            <a:ext cx="7900038" cy="4937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207630"/>
            <a:ext cx="8686799" cy="4728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57175"/>
            <a:ext cx="8229599" cy="462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597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162" y="208237"/>
            <a:ext cx="8407675" cy="472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202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Assignment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Tony will now present the homework assignment for this week.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Here is a picture of Tony at the Zoo</a:t>
            </a:r>
          </a:p>
          <a:p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190" y="528320"/>
            <a:ext cx="2336959" cy="415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476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Dev Mode 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"/>
              <a:t>Shift+click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8950" y="1435450"/>
            <a:ext cx="2166100" cy="206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Dev Mode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849" y="1200150"/>
            <a:ext cx="4695125" cy="354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Console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Use console in Snap! for </a:t>
            </a:r>
            <a:r>
              <a:rPr lang="en" dirty="0" smtClean="0"/>
              <a:t>debugging</a:t>
            </a: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695" y="1756379"/>
            <a:ext cx="5993185" cy="3387121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750"/>
            <a:ext cx="8229600" cy="857400"/>
          </a:xfrm>
        </p:spPr>
        <p:txBody>
          <a:bodyPr/>
          <a:lstStyle/>
          <a:p>
            <a:r>
              <a:rPr lang="en-US" dirty="0" smtClean="0"/>
              <a:t>IDE(Integrated Development Environment)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I </a:t>
            </a:r>
            <a:r>
              <a:rPr lang="fr-FR" dirty="0" err="1" smtClean="0"/>
              <a:t>used</a:t>
            </a:r>
            <a:r>
              <a:rPr lang="fr-FR" dirty="0" smtClean="0"/>
              <a:t> for the </a:t>
            </a:r>
            <a:r>
              <a:rPr lang="fr-FR" dirty="0" err="1" smtClean="0"/>
              <a:t>decal</a:t>
            </a:r>
            <a:r>
              <a:rPr lang="fr-FR" dirty="0" smtClean="0"/>
              <a:t>:</a:t>
            </a:r>
          </a:p>
          <a:p>
            <a:r>
              <a:rPr lang="fr-FR" dirty="0" smtClean="0">
                <a:hlinkClick r:id="rId2"/>
              </a:rPr>
              <a:t>https</a:t>
            </a:r>
            <a:r>
              <a:rPr lang="fr-FR" dirty="0">
                <a:hlinkClick r:id="rId2"/>
              </a:rPr>
              <a:t>://www.jetbrains.com/webstorm</a:t>
            </a:r>
            <a:r>
              <a:rPr lang="fr-FR" dirty="0" smtClean="0">
                <a:hlinkClick r:id="rId2"/>
              </a:rPr>
              <a:t>/</a:t>
            </a:r>
            <a:endParaRPr lang="fr-FR" dirty="0" smtClean="0"/>
          </a:p>
          <a:p>
            <a:endParaRPr lang="en-US" dirty="0"/>
          </a:p>
          <a:p>
            <a:r>
              <a:rPr lang="en-US" dirty="0" smtClean="0"/>
              <a:t>Very useful for debugging, figuring out how Snap </a:t>
            </a:r>
            <a:r>
              <a:rPr lang="en-US" dirty="0" smtClean="0"/>
              <a:t>operators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Can obtain a student </a:t>
            </a:r>
            <a:r>
              <a:rPr lang="en-US" dirty="0" smtClean="0"/>
              <a:t>license </a:t>
            </a:r>
            <a:r>
              <a:rPr lang="en-US" dirty="0" smtClean="0"/>
              <a:t>for free via Berkeley.edu email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1906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Morphic</a:t>
            </a:r>
            <a:r>
              <a:rPr lang="en-US" dirty="0" smtClean="0"/>
              <a:t>!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Object Hierarchy is as follows (not the whole picture, limited to fit on </a:t>
            </a:r>
            <a:r>
              <a:rPr lang="en-US" sz="2800" dirty="0" smtClean="0"/>
              <a:t>slide. </a:t>
            </a:r>
            <a:r>
              <a:rPr lang="en-US" sz="2800" dirty="0" err="1" smtClean="0"/>
              <a:t>Morphic</a:t>
            </a:r>
            <a:r>
              <a:rPr lang="en-US" sz="2800" dirty="0" smtClean="0"/>
              <a:t> is ~10,000 lines) </a:t>
            </a:r>
            <a:r>
              <a:rPr lang="en-US" sz="2800" dirty="0" smtClean="0"/>
              <a:t>:</a:t>
            </a:r>
          </a:p>
          <a:p>
            <a:r>
              <a:rPr lang="en-US" dirty="0"/>
              <a:t> 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351" y="2724093"/>
            <a:ext cx="2796540" cy="208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3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Resources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sz="2600" dirty="0" err="1"/>
              <a:t>Morphic</a:t>
            </a:r>
            <a:r>
              <a:rPr lang="fr-FR" sz="2600" dirty="0"/>
              <a:t> Documentation</a:t>
            </a:r>
            <a:r>
              <a:rPr lang="fr-FR" sz="2600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fr-FR" sz="2600" u="sng" dirty="0">
                <a:hlinkClick r:id="rId2"/>
              </a:rPr>
              <a:t>http://</a:t>
            </a:r>
            <a:r>
              <a:rPr lang="fr-FR" sz="2600" u="sng" dirty="0" smtClean="0">
                <a:hlinkClick r:id="rId2"/>
              </a:rPr>
              <a:t>snap.berkeley.edu/snapsource/morphic.txt</a:t>
            </a:r>
            <a:r>
              <a:rPr lang="fr-FR" sz="26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sz="2600" dirty="0" smtClean="0"/>
              <a:t>Object Hierarchy: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goo.gl/U1rnXA</a:t>
            </a:r>
            <a:endParaRPr lang="en-US" sz="2600" dirty="0" smtClean="0"/>
          </a:p>
          <a:p>
            <a:pPr>
              <a:lnSpc>
                <a:spcPct val="150000"/>
              </a:lnSpc>
            </a:pPr>
            <a:r>
              <a:rPr lang="en-US" sz="2600" dirty="0" smtClean="0"/>
              <a:t>File Structure: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hlinkClick r:id="rId4"/>
              </a:rPr>
              <a:t>https://</a:t>
            </a:r>
            <a:r>
              <a:rPr lang="en-US" sz="2600" dirty="0" smtClean="0">
                <a:hlinkClick r:id="rId4"/>
              </a:rPr>
              <a:t>goo.gl/pc0S3u</a:t>
            </a:r>
            <a:endParaRPr lang="en-US" sz="26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31149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Down </a:t>
            </a:r>
            <a:r>
              <a:rPr lang="en-US" dirty="0" err="1" smtClean="0"/>
              <a:t>Morphic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Working in groups of two, choose a Morph object from the following google doc.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https://goo.gl/4IJBXK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Once you’ve chosen an object list your names.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Read through the </a:t>
            </a:r>
            <a:r>
              <a:rPr lang="en-US" sz="2000" dirty="0" err="1" smtClean="0"/>
              <a:t>Morphic</a:t>
            </a:r>
            <a:r>
              <a:rPr lang="en-US" sz="2000" dirty="0" smtClean="0"/>
              <a:t> file and develop a general overview/description of the object you have chosen.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Perhaps also list some important prototypes and briefly describe their purpose. 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874924984"/>
      </p:ext>
    </p:extLst>
  </p:cSld>
  <p:clrMapOvr>
    <a:masterClrMapping/>
  </p:clrMapOvr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280</Words>
  <Application>Microsoft Office PowerPoint</Application>
  <PresentationFormat>On-screen Show (16:9)</PresentationFormat>
  <Paragraphs>52</Paragraphs>
  <Slides>26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Arial</vt:lpstr>
      <vt:lpstr>biz</vt:lpstr>
      <vt:lpstr>PowerPoint Presentation</vt:lpstr>
      <vt:lpstr>Agenda</vt:lpstr>
      <vt:lpstr>Dev Mode </vt:lpstr>
      <vt:lpstr>Dev Mode</vt:lpstr>
      <vt:lpstr>Console</vt:lpstr>
      <vt:lpstr>IDE(Integrated Development Environment)</vt:lpstr>
      <vt:lpstr>Morphic!</vt:lpstr>
      <vt:lpstr>Important Resources</vt:lpstr>
      <vt:lpstr>Breaking Down Morphic</vt:lpstr>
      <vt:lpstr>JS Function Examples</vt:lpstr>
      <vt:lpstr>Morphic Self Portrait Contest</vt:lpstr>
      <vt:lpstr>PowerPoint Presentation</vt:lpstr>
      <vt:lpstr>http://makeagif.com/i/Fy5fWL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HW Assignment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</dc:creator>
  <cp:lastModifiedBy>Zachary</cp:lastModifiedBy>
  <cp:revision>13</cp:revision>
  <dcterms:modified xsi:type="dcterms:W3CDTF">2015-09-30T20:07:07Z</dcterms:modified>
</cp:coreProperties>
</file>