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68" r:id="rId2"/>
    <p:sldId id="269" r:id="rId3"/>
    <p:sldId id="270" r:id="rId4"/>
    <p:sldId id="271" r:id="rId5"/>
    <p:sldId id="274" r:id="rId6"/>
    <p:sldId id="272" r:id="rId7"/>
    <p:sldId id="275" r:id="rId8"/>
    <p:sldId id="276" r:id="rId9"/>
    <p:sldId id="273" r:id="rId10"/>
    <p:sldId id="277" r:id="rId11"/>
    <p:sldId id="278" r:id="rId12"/>
    <p:sldId id="256" r:id="rId13"/>
    <p:sldId id="257" r:id="rId14"/>
    <p:sldId id="258" r:id="rId15"/>
    <p:sldId id="260" r:id="rId16"/>
    <p:sldId id="259" r:id="rId17"/>
    <p:sldId id="262" r:id="rId18"/>
    <p:sldId id="261" r:id="rId19"/>
    <p:sldId id="263" r:id="rId20"/>
    <p:sldId id="264" r:id="rId21"/>
    <p:sldId id="265" r:id="rId22"/>
    <p:sldId id="266" r:id="rId23"/>
    <p:sldId id="267" r:id="rId24"/>
    <p:sldId id="280" r:id="rId25"/>
    <p:sldId id="279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41" autoAdjust="0"/>
  </p:normalViewPr>
  <p:slideViewPr>
    <p:cSldViewPr snapToGrid="0" snapToObjects="1">
      <p:cViewPr varScale="1">
        <p:scale>
          <a:sx n="104" d="100"/>
          <a:sy n="104" d="100"/>
        </p:scale>
        <p:origin x="-8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40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9/2/15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9/2/15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book/en/v1/Git-Basics" TargetMode="External"/><Relationship Id="rId3" Type="http://schemas.openxmlformats.org/officeDocument/2006/relationships/hyperlink" Target="https://docs.google.com/document/d/15debDrZIIUHng5GhcE3_4CRPFKIXXjKYYn3wJEV68Mc/ed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forms/RFYYKTSGk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wnload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Snap! Below the Line Decal</a:t>
            </a:r>
            <a:endParaRPr lang="fr-F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Facilitated By: Zachary, Susanna, Tony, and Jae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937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Continued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 have an account with </a:t>
            </a:r>
            <a:r>
              <a:rPr lang="en-US" dirty="0" err="1" smtClean="0"/>
              <a:t>github</a:t>
            </a:r>
            <a:r>
              <a:rPr lang="en-US" dirty="0" smtClean="0"/>
              <a:t> and have your personal computer setup lets make a new repository titled “website”</a:t>
            </a:r>
          </a:p>
          <a:p>
            <a:r>
              <a:rPr lang="en-US" dirty="0" smtClean="0"/>
              <a:t>Here is a guide on creating a new repository</a:t>
            </a:r>
          </a:p>
          <a:p>
            <a:pPr lvl="1"/>
            <a:r>
              <a:rPr lang="fr-FR" dirty="0"/>
              <a:t>https://help.github.com/articles/create-a-repo/</a:t>
            </a:r>
          </a:p>
        </p:txBody>
      </p:sp>
    </p:spTree>
    <p:extLst>
      <p:ext uri="{BB962C8B-B14F-4D97-AF65-F5344CB8AC3E}">
        <p14:creationId xmlns:p14="http://schemas.microsoft.com/office/powerpoint/2010/main" val="74689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repository?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folder which acts like a “camera”</a:t>
            </a:r>
          </a:p>
          <a:p>
            <a:pPr lvl="1"/>
            <a:r>
              <a:rPr lang="en-US" dirty="0" smtClean="0"/>
              <a:t>It tracks all the files and sub folders contained in the repository but only if you tell </a:t>
            </a:r>
            <a:r>
              <a:rPr lang="en-US" dirty="0" err="1" smtClean="0"/>
              <a:t>git</a:t>
            </a:r>
            <a:r>
              <a:rPr lang="en-US" dirty="0" smtClean="0"/>
              <a:t> to track these things!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Let’s “clone” the repository on </a:t>
            </a:r>
            <a:r>
              <a:rPr lang="en-US" dirty="0" err="1" smtClean="0"/>
              <a:t>Github</a:t>
            </a:r>
            <a:r>
              <a:rPr lang="en-US" dirty="0" smtClean="0"/>
              <a:t> to a folder on your personal computer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&lt;</a:t>
            </a:r>
            <a:r>
              <a:rPr lang="en-US" i="1" dirty="0" smtClean="0"/>
              <a:t>link to your newly created repo here&gt;</a:t>
            </a:r>
          </a:p>
          <a:p>
            <a:pPr lvl="1"/>
            <a:endParaRPr lang="en-US" i="1" dirty="0"/>
          </a:p>
          <a:p>
            <a:r>
              <a:rPr lang="en-US" i="1" dirty="0" smtClean="0"/>
              <a:t>Now we’re ready to start on our first assignment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3579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Front-end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Snap! Below the Line </a:t>
            </a:r>
            <a:r>
              <a:rPr lang="en-US" dirty="0" err="1" smtClean="0"/>
              <a:t>DeCal</a:t>
            </a:r>
            <a:r>
              <a:rPr lang="en-US" dirty="0" smtClean="0"/>
              <a:t> 2015 Fall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9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Markup Language = HTML</a:t>
            </a:r>
          </a:p>
          <a:p>
            <a:r>
              <a:rPr lang="en-US" dirty="0" smtClean="0"/>
              <a:t>Most commonly used for front-end</a:t>
            </a:r>
          </a:p>
          <a:p>
            <a:r>
              <a:rPr lang="en-US" dirty="0" smtClean="0"/>
              <a:t>Code looks like below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5543"/>
            <a:ext cx="7620000" cy="354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1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HTML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64283"/>
            <a:ext cx="7620000" cy="2050619"/>
          </a:xfrm>
        </p:spPr>
        <p:txBody>
          <a:bodyPr/>
          <a:lstStyle/>
          <a:p>
            <a:r>
              <a:rPr lang="en-US" dirty="0" smtClean="0"/>
              <a:t>&lt;!DOCTYPE html&gt; -&gt; helps browser to display a web page correctly</a:t>
            </a:r>
          </a:p>
          <a:p>
            <a:r>
              <a:rPr lang="en-US" dirty="0" smtClean="0"/>
              <a:t>Multiple tags such as &lt;html&gt;, &lt;head&gt; and &lt;body&gt;</a:t>
            </a:r>
          </a:p>
          <a:p>
            <a:r>
              <a:rPr lang="en-US" dirty="0" smtClean="0"/>
              <a:t>&lt;head&gt; provides information about the document</a:t>
            </a:r>
          </a:p>
          <a:p>
            <a:r>
              <a:rPr lang="en-US" dirty="0" smtClean="0"/>
              <a:t>&lt;body&gt; has visual page contents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7657"/>
            <a:ext cx="7620000" cy="309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3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HTML file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46783"/>
            <a:ext cx="7620000" cy="2050619"/>
          </a:xfrm>
        </p:spPr>
        <p:txBody>
          <a:bodyPr/>
          <a:lstStyle/>
          <a:p>
            <a:r>
              <a:rPr lang="en-US" dirty="0" smtClean="0"/>
              <a:t>&lt;title&gt; provides title for the document</a:t>
            </a:r>
          </a:p>
          <a:p>
            <a:r>
              <a:rPr lang="en-US" dirty="0" smtClean="0"/>
              <a:t>&lt;h1&gt; is a header styled font (&lt;h1&gt; … &lt;h6&gt;)</a:t>
            </a:r>
          </a:p>
          <a:p>
            <a:r>
              <a:rPr lang="en-US" dirty="0" smtClean="0"/>
              <a:t>&lt;p&gt; is a paragraph tag</a:t>
            </a:r>
          </a:p>
          <a:p>
            <a:r>
              <a:rPr lang="en-US" dirty="0" smtClean="0"/>
              <a:t>There are a lot of tags</a:t>
            </a:r>
          </a:p>
          <a:p>
            <a:r>
              <a:rPr lang="en-US" dirty="0" smtClean="0"/>
              <a:t>How does it look like?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60430"/>
            <a:ext cx="7620000" cy="26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00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8686" b="-8686"/>
          <a:stretch>
            <a:fillRect/>
          </a:stretch>
        </p:blipFill>
        <p:spPr>
          <a:xfrm>
            <a:off x="227438" y="0"/>
            <a:ext cx="7899400" cy="7048500"/>
          </a:xfrm>
        </p:spPr>
      </p:pic>
    </p:spTree>
    <p:extLst>
      <p:ext uri="{BB962C8B-B14F-4D97-AF65-F5344CB8AC3E}">
        <p14:creationId xmlns:p14="http://schemas.microsoft.com/office/powerpoint/2010/main" val="2337258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Style Sheets = CSS</a:t>
            </a:r>
          </a:p>
          <a:p>
            <a:r>
              <a:rPr lang="en-US" dirty="0" smtClean="0"/>
              <a:t>CSS defines how html elements are displayed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03" y="2900579"/>
            <a:ext cx="7428097" cy="205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68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6625" b="-36625"/>
          <a:stretch>
            <a:fillRect/>
          </a:stretch>
        </p:blipFill>
        <p:spPr>
          <a:xfrm>
            <a:off x="457200" y="274638"/>
            <a:ext cx="7620000" cy="48006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00090"/>
            <a:ext cx="7620000" cy="264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5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8308" b="-83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3660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decal about anyways?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3240"/>
            <a:ext cx="7620000" cy="1289304"/>
          </a:xfrm>
        </p:spPr>
        <p:txBody>
          <a:bodyPr>
            <a:normAutofit fontScale="85000" lnSpcReduction="20000"/>
          </a:bodyPr>
          <a:lstStyle/>
          <a:p>
            <a:r>
              <a:rPr lang="en-US" sz="3500" dirty="0" smtClean="0"/>
              <a:t>Learning to work on and manage a large code base</a:t>
            </a:r>
          </a:p>
          <a:p>
            <a:r>
              <a:rPr lang="en-US" sz="3500" dirty="0" smtClean="0"/>
              <a:t>Cultivating interest in Snap Dev team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624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of HTML and the web.</a:t>
            </a:r>
          </a:p>
          <a:p>
            <a:r>
              <a:rPr lang="en-US" dirty="0" smtClean="0"/>
              <a:t>Why learn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Snap! is built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Exercise:</a:t>
            </a:r>
          </a:p>
          <a:p>
            <a:pPr lvl="1"/>
            <a:r>
              <a:rPr lang="en-US" dirty="0"/>
              <a:t>http://www.w3schools.com/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tryjs_myfirst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Week1 Assignment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9813" b="-39813"/>
          <a:stretch>
            <a:fillRect/>
          </a:stretch>
        </p:blipFill>
        <p:spPr>
          <a:xfrm>
            <a:off x="264762" y="274638"/>
            <a:ext cx="8197302" cy="5164300"/>
          </a:xfrm>
        </p:spPr>
      </p:pic>
      <p:sp>
        <p:nvSpPr>
          <p:cNvPr id="5" name="TextBox 4"/>
          <p:cNvSpPr txBox="1"/>
          <p:nvPr/>
        </p:nvSpPr>
        <p:spPr>
          <a:xfrm>
            <a:off x="457200" y="4374239"/>
            <a:ext cx="762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Introduce yourself in your own HTML file using various tags</a:t>
            </a:r>
          </a:p>
          <a:p>
            <a:endParaRPr lang="en-US" sz="3200" dirty="0"/>
          </a:p>
          <a:p>
            <a:r>
              <a:rPr lang="en-US" sz="3200" dirty="0" smtClean="0"/>
              <a:t>Make it pretty!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2985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defines the content of web pages</a:t>
            </a:r>
          </a:p>
          <a:p>
            <a:r>
              <a:rPr lang="en-US" dirty="0" smtClean="0"/>
              <a:t>CSS to specify the layout of web pages</a:t>
            </a:r>
          </a:p>
          <a:p>
            <a:r>
              <a:rPr lang="en-US" dirty="0" smtClean="0"/>
              <a:t>JavaScript to program the behavior of web pages</a:t>
            </a:r>
          </a:p>
          <a:p>
            <a:r>
              <a:rPr lang="en-US" dirty="0" smtClean="0"/>
              <a:t>Majority of Snap! is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71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3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Your Work with </a:t>
            </a:r>
            <a:r>
              <a:rPr lang="en-US" dirty="0" err="1" smtClean="0"/>
              <a:t>Github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need to run the command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&lt;file name here&gt;</a:t>
            </a:r>
          </a:p>
          <a:p>
            <a:r>
              <a:rPr lang="en-US" dirty="0" smtClean="0"/>
              <a:t>This will tell </a:t>
            </a:r>
            <a:r>
              <a:rPr lang="en-US" dirty="0" err="1" smtClean="0"/>
              <a:t>git</a:t>
            </a:r>
            <a:r>
              <a:rPr lang="en-US" dirty="0" smtClean="0"/>
              <a:t> to track your file</a:t>
            </a:r>
          </a:p>
          <a:p>
            <a:r>
              <a:rPr lang="en-US" dirty="0" smtClean="0"/>
              <a:t>Then when you want to save the changes you have made run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–m “&lt;Relevant message about changes goes here&gt;”</a:t>
            </a:r>
            <a:endParaRPr lang="fr-FR" dirty="0"/>
          </a:p>
          <a:p>
            <a:r>
              <a:rPr lang="en-US" dirty="0" smtClean="0"/>
              <a:t>Finally to push the changes up to </a:t>
            </a:r>
            <a:r>
              <a:rPr lang="en-US" dirty="0" err="1" smtClean="0"/>
              <a:t>github</a:t>
            </a:r>
            <a:r>
              <a:rPr lang="en-US" dirty="0" smtClean="0"/>
              <a:t> we run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r>
              <a:rPr lang="en-US" dirty="0" smtClean="0"/>
              <a:t>Now your file has been saved!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0025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Call it Homework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Reading: </a:t>
            </a:r>
          </a:p>
          <a:p>
            <a:pPr lvl="1"/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git-scm.com/book/en/v1/Git-Basics</a:t>
            </a:r>
            <a:endParaRPr lang="fr-FR" dirty="0" smtClean="0"/>
          </a:p>
          <a:p>
            <a:pPr lvl="1"/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docs.google.com/document/d/15debDrZIIUHng5GhcE3_4CRPFKIXXjKYYn3wJEV68Mc/edit</a:t>
            </a:r>
            <a:endParaRPr lang="en-US" dirty="0" smtClean="0"/>
          </a:p>
          <a:p>
            <a:r>
              <a:rPr lang="en-US" dirty="0" smtClean="0"/>
              <a:t>*See the website for all homework assignments, reading links, course updates, and resources(the dates/assignments on the syllabus are subject to change)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755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learn/accomplish?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approach a large code base and break it down into manageable abstractions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to make contributions/enhancements to an existing project</a:t>
            </a:r>
          </a:p>
          <a:p>
            <a:r>
              <a:rPr lang="en-US" dirty="0" smtClean="0"/>
              <a:t>Understanding work flow of a development team</a:t>
            </a:r>
          </a:p>
          <a:p>
            <a:r>
              <a:rPr lang="en-US" dirty="0" smtClean="0"/>
              <a:t>Some experience in Java Script</a:t>
            </a:r>
            <a:endParaRPr lang="fr-FR" dirty="0" smtClean="0"/>
          </a:p>
          <a:p>
            <a:r>
              <a:rPr lang="en-US" dirty="0" smtClean="0"/>
              <a:t>Experience with </a:t>
            </a:r>
            <a:r>
              <a:rPr lang="en-US" dirty="0" err="1" smtClean="0"/>
              <a:t>Git</a:t>
            </a:r>
            <a:r>
              <a:rPr lang="en-US" dirty="0" smtClean="0"/>
              <a:t> 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22421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reading assignments</a:t>
            </a:r>
            <a:endParaRPr lang="fr-FR" dirty="0" smtClean="0"/>
          </a:p>
          <a:p>
            <a:r>
              <a:rPr lang="en-US" dirty="0" smtClean="0"/>
              <a:t>3 or 4 in class mini-projects</a:t>
            </a:r>
          </a:p>
          <a:p>
            <a:r>
              <a:rPr lang="en-US" dirty="0" smtClean="0"/>
              <a:t>1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07274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your chance to make a significant contribution and/or enhancement to the Snap! Program</a:t>
            </a:r>
          </a:p>
          <a:p>
            <a:r>
              <a:rPr lang="en-US" dirty="0" smtClean="0"/>
              <a:t>You will work in teams of two mostly, three if necessary</a:t>
            </a:r>
          </a:p>
          <a:p>
            <a:r>
              <a:rPr lang="en-US" dirty="0" smtClean="0"/>
              <a:t>Final projects will be presented at the end of the semester</a:t>
            </a:r>
          </a:p>
          <a:p>
            <a:r>
              <a:rPr lang="en-US" dirty="0" smtClean="0"/>
              <a:t>Successful completion of final project is mandatory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43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You will be graded on the following criteria</a:t>
            </a:r>
          </a:p>
          <a:p>
            <a:r>
              <a:rPr lang="en-US" dirty="0" smtClean="0"/>
              <a:t>You may have up to two unexcused absences</a:t>
            </a:r>
          </a:p>
          <a:p>
            <a:r>
              <a:rPr lang="en-US" dirty="0" smtClean="0"/>
              <a:t>Reasonable effort and completion of all assignments</a:t>
            </a:r>
          </a:p>
          <a:p>
            <a:r>
              <a:rPr lang="en-US" dirty="0" smtClean="0"/>
              <a:t>Effort and completion of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05941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take a minute to fill out the following survey</a:t>
            </a:r>
          </a:p>
          <a:p>
            <a:pPr marL="114300" indent="0">
              <a:buNone/>
            </a:pPr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goo.gl/forms/RFYYKTSGkr</a:t>
            </a:r>
            <a:endParaRPr lang="fr-FR" dirty="0" smtClean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CCN’s for enrollment will be sent out via email to everyone who fills out </a:t>
            </a:r>
            <a:r>
              <a:rPr lang="en-US" dirty="0" smtClean="0"/>
              <a:t>the </a:t>
            </a:r>
            <a:r>
              <a:rPr lang="fr-FR" dirty="0" err="1" smtClean="0"/>
              <a:t>survey</a:t>
            </a:r>
            <a:r>
              <a:rPr lang="fr-FR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In order to enroll and get units for the decal you must fill out the survey or you will not get a CCN.</a:t>
            </a:r>
            <a:endParaRPr lang="fr-FR" dirty="0" smtClean="0"/>
          </a:p>
          <a:p>
            <a:pPr marL="1143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170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Setup: The first steps to success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Editor</a:t>
            </a:r>
          </a:p>
          <a:p>
            <a:pPr lvl="1"/>
            <a:r>
              <a:rPr lang="en-US" dirty="0" smtClean="0"/>
              <a:t>Recommended: Sublime</a:t>
            </a:r>
            <a:endParaRPr lang="fr-FR" dirty="0" smtClean="0"/>
          </a:p>
          <a:p>
            <a:r>
              <a:rPr lang="en-US" dirty="0" smtClean="0"/>
              <a:t>Get </a:t>
            </a:r>
            <a:r>
              <a:rPr lang="en-US" dirty="0" err="1" smtClean="0"/>
              <a:t>git</a:t>
            </a:r>
            <a:r>
              <a:rPr lang="en-US" dirty="0" smtClean="0"/>
              <a:t> setup on you personal machine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err="1" smtClean="0"/>
              <a:t>Git</a:t>
            </a:r>
            <a:r>
              <a:rPr lang="en-US" dirty="0" smtClean="0"/>
              <a:t>: The Version Control Manager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git-scm.com/downloads</a:t>
            </a:r>
            <a:endParaRPr lang="en-US" dirty="0" smtClean="0"/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github</a:t>
            </a:r>
            <a:r>
              <a:rPr lang="en-US" dirty="0" smtClean="0"/>
              <a:t> account if you don’t have one already!</a:t>
            </a:r>
          </a:p>
          <a:p>
            <a:pPr lvl="1"/>
            <a:r>
              <a:rPr lang="en-US" dirty="0" smtClean="0"/>
              <a:t>Some Advice on choosing a username:</a:t>
            </a:r>
          </a:p>
          <a:p>
            <a:pPr lvl="2"/>
            <a:r>
              <a:rPr lang="en-US" dirty="0" smtClean="0"/>
              <a:t>Choose a username wisely as this is something you might want to show to employers and co workers later down the road</a:t>
            </a:r>
          </a:p>
          <a:p>
            <a:pPr lvl="2"/>
            <a:r>
              <a:rPr lang="en-US" dirty="0" smtClean="0"/>
              <a:t>Keep it short and professional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7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GitHub!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&amp; setup time! We will be walking around the room to help you get </a:t>
            </a:r>
            <a:r>
              <a:rPr lang="en-US" dirty="0" err="1" smtClean="0"/>
              <a:t>git</a:t>
            </a:r>
            <a:r>
              <a:rPr lang="en-US" dirty="0" smtClean="0"/>
              <a:t> setup on your personal computer. If you finish early and find others around you still working see if they need any help!</a:t>
            </a:r>
          </a:p>
          <a:p>
            <a:endParaRPr lang="en-US" dirty="0"/>
          </a:p>
          <a:p>
            <a:r>
              <a:rPr lang="en-US" dirty="0" smtClean="0"/>
              <a:t>Make sure you “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”</a:t>
            </a:r>
          </a:p>
          <a:p>
            <a:pPr lvl="1"/>
            <a:r>
              <a:rPr lang="fr-FR" dirty="0"/>
              <a:t>https://help.github.com/articles/set-up-git/#setting-up-git</a:t>
            </a:r>
          </a:p>
        </p:txBody>
      </p:sp>
    </p:spTree>
    <p:extLst>
      <p:ext uri="{BB962C8B-B14F-4D97-AF65-F5344CB8AC3E}">
        <p14:creationId xmlns:p14="http://schemas.microsoft.com/office/powerpoint/2010/main" val="1561085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4304</TotalTime>
  <Words>889</Words>
  <Application>Microsoft Macintosh PowerPoint</Application>
  <PresentationFormat>On-screen Show (4:3)</PresentationFormat>
  <Paragraphs>112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Welcome to Snap! Below the Line Decal</vt:lpstr>
      <vt:lpstr>What is this decal about anyways?</vt:lpstr>
      <vt:lpstr>What will you learn/accomplish?</vt:lpstr>
      <vt:lpstr>Assignments</vt:lpstr>
      <vt:lpstr>Final Project</vt:lpstr>
      <vt:lpstr>Grading</vt:lpstr>
      <vt:lpstr>Survey</vt:lpstr>
      <vt:lpstr>Setup: The first steps to success</vt:lpstr>
      <vt:lpstr>Git and GitHub!</vt:lpstr>
      <vt:lpstr>Github Continued</vt:lpstr>
      <vt:lpstr>What is a repository?</vt:lpstr>
      <vt:lpstr>Front-end</vt:lpstr>
      <vt:lpstr>Intro</vt:lpstr>
      <vt:lpstr>Anatomy of HTML file</vt:lpstr>
      <vt:lpstr>Anatomy of HTML file cont.</vt:lpstr>
      <vt:lpstr>PowerPoint Presentation</vt:lpstr>
      <vt:lpstr>CSS</vt:lpstr>
      <vt:lpstr>CSS cont.</vt:lpstr>
      <vt:lpstr>CSS cont.</vt:lpstr>
      <vt:lpstr>Javascript</vt:lpstr>
      <vt:lpstr>Week1 Assignment</vt:lpstr>
      <vt:lpstr>Summary</vt:lpstr>
      <vt:lpstr>Q &amp; A</vt:lpstr>
      <vt:lpstr>Tracking Your Work with Github</vt:lpstr>
      <vt:lpstr>Don’t Call it 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Tony Lee</dc:creator>
  <cp:lastModifiedBy>Tony Lee</cp:lastModifiedBy>
  <cp:revision>18</cp:revision>
  <dcterms:created xsi:type="dcterms:W3CDTF">2015-08-27T19:54:03Z</dcterms:created>
  <dcterms:modified xsi:type="dcterms:W3CDTF">2015-09-02T23:03:13Z</dcterms:modified>
</cp:coreProperties>
</file>