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6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7853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04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71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774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06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70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77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2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orms/CMm5H3dpG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creating-and-deleting-branches-within-your-repository#creating-a-bran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using-pull-request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lin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Week 8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685800" y="1992556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</a:rPr>
              <a:t>Snap!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</a:rPr>
              <a:t>Below the Line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1371600" y="799513"/>
            <a:ext cx="6400799" cy="67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Welcome to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575" y="186175"/>
            <a:ext cx="1273471" cy="16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>
            <a:off x="418950" y="2566050"/>
            <a:ext cx="8306099" cy="114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37" y="186175"/>
            <a:ext cx="1680186" cy="9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	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fill out the form below for attendance</a:t>
            </a:r>
          </a:p>
          <a:p>
            <a:endParaRPr lang="fr-FR" dirty="0" smtClean="0"/>
          </a:p>
          <a:p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goo.gl/forms/CMm5H3dpGd</a:t>
            </a:r>
            <a:endParaRPr lang="en-US" dirty="0" smtClean="0"/>
          </a:p>
          <a:p>
            <a:r>
              <a:rPr lang="en-US" dirty="0" smtClean="0"/>
              <a:t>Your projects are due this Friday(10/30) at 11:59pm. </a:t>
            </a:r>
          </a:p>
          <a:p>
            <a:r>
              <a:rPr lang="en-US" dirty="0" smtClean="0"/>
              <a:t>Please be sure to make a pull request with the main Fall2015 Decal GitHub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8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Advanced Changes to Snap!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Pull requests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JS Lint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Snap! Issues and common things that are changing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Pull Requests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1766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</a:rPr>
              <a:t>Before you can open a pull request, you must </a:t>
            </a:r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create a branch</a:t>
            </a:r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</a:rPr>
              <a:t> and then add commits to the branch. Pull requests can only be opened if there are differences between your branch and the upstream branch.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Make a Pull Request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 dirty="0"/>
              <a:t>On GitHub, go to the repository from which you would like to propose changes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 dirty="0"/>
              <a:t>In the “Branch” menu, choose the branch that contains your commits 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 dirty="0"/>
              <a:t>To the left of the “Branch” menu, click the green Compare and Review button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 dirty="0"/>
              <a:t>The Compare page will automatically select the base and compare branches; to change these, click edit</a:t>
            </a:r>
          </a:p>
          <a:p>
            <a:pPr marL="457200" lvl="0" indent="-381000">
              <a:spcBef>
                <a:spcPts val="0"/>
              </a:spcBef>
              <a:buSzPct val="100000"/>
              <a:buAutoNum type="arabicPeriod"/>
            </a:pPr>
            <a:r>
              <a:rPr lang="en" sz="2400" dirty="0"/>
              <a:t>Click Create pull request. Title and describe your pull request. Create pull request.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Pull requests let you tell others about changes you've pushed to a GitHub repository. Once a pull request is sent, interested parties can review the set of changes, discuss potential modifications, and even push follow-up commits if necessary.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If you update the branch that you made the pull request from, the pull request automatically updates as well.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You can only have one active pull request from a given branch at a time.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800" dirty="0"/>
              <a:t>For more information: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https://help.github.com/articles/using-pull-requests/</a:t>
            </a:r>
            <a:r>
              <a:rPr lang="en" sz="1800" dirty="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 Lint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http://www.jslint.com/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Settings: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-assume a browser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-tolerate missing ‘use strict’ pragma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-[4] indentation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-[78] maximum line length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Finish </a:t>
            </a:r>
            <a:r>
              <a:rPr lang="en" dirty="0" smtClean="0"/>
              <a:t>your project and </a:t>
            </a:r>
            <a:r>
              <a:rPr lang="en" dirty="0"/>
              <a:t>get your pull request merged. We will be providing feedback on your pull requests. 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Start thinking about an idea for a long-term project that we will introduce next week.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750"/>
            <a:ext cx="8229600" cy="857400"/>
          </a:xfrm>
        </p:spPr>
        <p:txBody>
          <a:bodyPr/>
          <a:lstStyle/>
          <a:p>
            <a:r>
              <a:rPr lang="en-US" dirty="0" smtClean="0"/>
              <a:t>Joining the Dev Team/Future Involvement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interested in working on Snap and being a part of future development now is the perfect time to join</a:t>
            </a:r>
          </a:p>
          <a:p>
            <a:r>
              <a:rPr lang="en-US" dirty="0" smtClean="0"/>
              <a:t>Also, if anyone is interested in teaching the decal next semester please let </a:t>
            </a:r>
            <a:r>
              <a:rPr lang="en-US" smtClean="0"/>
              <a:t>me know!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48330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393</Words>
  <Application>Microsoft Office PowerPoint</Application>
  <PresentationFormat>On-screen Show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biz</vt:lpstr>
      <vt:lpstr>PowerPoint Presentation</vt:lpstr>
      <vt:lpstr>Logistics </vt:lpstr>
      <vt:lpstr>Topics</vt:lpstr>
      <vt:lpstr>Pull Requests</vt:lpstr>
      <vt:lpstr>How to Make a Pull Request</vt:lpstr>
      <vt:lpstr>Pull Requests</vt:lpstr>
      <vt:lpstr>JS Lint</vt:lpstr>
      <vt:lpstr>Homework</vt:lpstr>
      <vt:lpstr>Joining the Dev Team/Future Involvement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4</cp:revision>
  <dcterms:modified xsi:type="dcterms:W3CDTF">2015-10-28T21:25:05Z</dcterms:modified>
</cp:coreProperties>
</file>