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BA99-586A-4330-800C-0E2EE4086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FB20A-8B6F-4ED7-94BE-EE8B417D6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33EC-FBF4-4398-91F3-FAC055D6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17A-2F82-47F2-AE67-74B1872ED1D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F9D0-EFD0-4C31-86A9-27D24307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B9DD-0040-4D8D-BE12-4DB5359F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1732-A98F-4549-8539-1C5C3DD36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7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C903-8653-4128-B2B5-D5EBD446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FCE93-1DBC-4904-8385-6CA19C5F2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6265-1163-43BB-9091-9F4EA81D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17A-2F82-47F2-AE67-74B1872ED1D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6E6F-6B8B-46C5-B3EE-E77A76DA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8E917-45DA-4E92-943C-8905B1EB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1732-A98F-4549-8539-1C5C3DD36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7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0830F-BFE5-4A9A-86F8-74F665A25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AEDC0-AD87-4B39-9FBF-22A65D225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BC0E-9C50-431D-904E-F101C890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17A-2F82-47F2-AE67-74B1872ED1D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3CFA-E3FC-49D2-9BD0-298798BF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0D01-C299-4F7A-A01C-A9FEAE44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1732-A98F-4549-8539-1C5C3DD36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9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C4A9-7132-492A-B40A-DDB536EB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59E61-12C5-4BBE-AB39-5281E322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E059A-E046-47AA-904A-0D46AC07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17A-2F82-47F2-AE67-74B1872ED1D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DAB6-D447-4C5F-8549-2046D546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A4E08-6803-4BE9-9A16-BBE2E7C7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1732-A98F-4549-8539-1C5C3DD36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1679-C39F-466A-A525-7BBCDC7C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4505F-63F1-4DDE-B657-D9331D998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78E4-CD15-467A-B4A3-6499162B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17A-2F82-47F2-AE67-74B1872ED1D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233E-C24F-4CE7-BBE3-3F2F1594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67733-001F-46F3-9644-3ED3240A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1732-A98F-4549-8539-1C5C3DD36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B6B8-1B73-4918-B8BC-1ACD226A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564F-71EA-4687-8890-4E750D1B2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0F5A1-06C6-45A0-AC35-25A0CF6E5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E137C-E62C-40BB-8DC1-C8016AF0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17A-2F82-47F2-AE67-74B1872ED1D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64D81-498F-4284-A0AF-13AEF562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E9972-A201-4DAD-B176-E51B6E49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1732-A98F-4549-8539-1C5C3DD36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4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9FB5-D42C-4B32-B712-CF2A3D8D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9FD22-3B77-4683-A80A-109F1652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4564A-4F7B-4688-B93D-04C7B0E26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75DC7-A325-4B27-9B9B-B08BD3954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5EF94-B968-4199-A112-E2B676668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555A9-897E-4F47-B052-891C20EF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17A-2F82-47F2-AE67-74B1872ED1D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F06BF-9C39-4208-9076-9160FFF2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71375-C43F-4A94-BCC8-CBF99F0D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1732-A98F-4549-8539-1C5C3DD36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2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2485-54FF-42D9-AE99-BCC0AAEC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4A53F-DAE0-4E98-9EA0-4CA58DA9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17A-2F82-47F2-AE67-74B1872ED1D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D62D4-0FCB-4DFB-A3F9-4E08C7BF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D50DB-E192-4480-93FC-5D5C579B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1732-A98F-4549-8539-1C5C3DD36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8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9E48D-6A2D-42C9-8AE9-67393DE5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17A-2F82-47F2-AE67-74B1872ED1D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F549C-A7ED-44D9-8AF3-45D6E7CE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E76BA-5D5B-4230-B54F-B0680FC2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1732-A98F-4549-8539-1C5C3DD36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EEB4-E86A-4BF8-95EC-447CCA1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F2AB-6A45-4474-901E-852E4E79A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8A0AD-BC18-4EE3-B310-961F188ED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F0DA-4A95-4111-AEE1-12340345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17A-2F82-47F2-AE67-74B1872ED1D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B7795-A544-4849-A8E1-44830659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E13C1-2B28-4695-B94C-D08291BD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1732-A98F-4549-8539-1C5C3DD36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5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4527-1578-4CFF-B998-A5922363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B5CEA-1445-4835-B627-B1F98E804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9C01C-D520-4B13-85F8-5C614B0D9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88598-8D7E-4F92-B5B8-CA1143EF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17A-2F82-47F2-AE67-74B1872ED1D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56F89-5674-4BE1-B09B-7959CA53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C6428-4E66-4D75-A70B-85B3A2CC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1732-A98F-4549-8539-1C5C3DD36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0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FF72E-E006-4CF4-A9D2-2FDADAE7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2C320-BEF8-4D13-B23B-A235C5E7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DCE4-6EE9-45F3-BCCE-42E0F3EC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0317A-2F82-47F2-AE67-74B1872ED1D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0D93-A57E-4A02-9B7E-C10EB54AA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6B316-6ADD-426D-A075-FEBEDFFF4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1732-A98F-4549-8539-1C5C3DD36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DC91-9BC6-4D1D-9E7A-51EF23C3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Salt using John </a:t>
            </a:r>
            <a:r>
              <a:rPr lang="en-US" dirty="0" err="1"/>
              <a:t>Tabbone’s</a:t>
            </a:r>
            <a:r>
              <a:rPr lang="en-US" dirty="0"/>
              <a:t> suggestion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D2BE55-6993-4256-A77C-D4107A998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25527" cy="4946780"/>
          </a:xfrm>
        </p:spPr>
      </p:pic>
    </p:spTree>
    <p:extLst>
      <p:ext uri="{BB962C8B-B14F-4D97-AF65-F5344CB8AC3E}">
        <p14:creationId xmlns:p14="http://schemas.microsoft.com/office/powerpoint/2010/main" val="402200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9599-C61D-4932-8845-5B778001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CAF3B-BDFF-4448-A21D-F36CF6BD1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1" y="123069"/>
            <a:ext cx="6468034" cy="6654314"/>
          </a:xfrm>
        </p:spPr>
      </p:pic>
    </p:spTree>
    <p:extLst>
      <p:ext uri="{BB962C8B-B14F-4D97-AF65-F5344CB8AC3E}">
        <p14:creationId xmlns:p14="http://schemas.microsoft.com/office/powerpoint/2010/main" val="248476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68A3-F0CA-4079-8937-022FC73A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Salt, with error, using the instructions from the HW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D4ED5E-5C72-4C87-BF8C-BB64379D2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6" y="1690688"/>
            <a:ext cx="11651553" cy="2504794"/>
          </a:xfrm>
        </p:spPr>
      </p:pic>
    </p:spTree>
    <p:extLst>
      <p:ext uri="{BB962C8B-B14F-4D97-AF65-F5344CB8AC3E}">
        <p14:creationId xmlns:p14="http://schemas.microsoft.com/office/powerpoint/2010/main" val="340192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Salt using John Tabbone’s suggestion</vt:lpstr>
      <vt:lpstr>PowerPoint Presentation</vt:lpstr>
      <vt:lpstr>Salt, with error, using the instructions from the HW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Yang Qian</dc:creator>
  <cp:lastModifiedBy>Yang Yang Qian</cp:lastModifiedBy>
  <cp:revision>2</cp:revision>
  <dcterms:created xsi:type="dcterms:W3CDTF">2017-09-12T22:57:15Z</dcterms:created>
  <dcterms:modified xsi:type="dcterms:W3CDTF">2017-09-12T23:11:02Z</dcterms:modified>
</cp:coreProperties>
</file>