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77" r:id="rId2"/>
    <p:sldId id="1204" r:id="rId3"/>
    <p:sldId id="1205" r:id="rId4"/>
    <p:sldId id="1209" r:id="rId5"/>
    <p:sldId id="1206" r:id="rId6"/>
    <p:sldId id="1207" r:id="rId7"/>
    <p:sldId id="1208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96"/>
    <a:srgbClr val="FFDCB4"/>
    <a:srgbClr val="FFE0B6"/>
    <a:srgbClr val="95CEE8"/>
    <a:srgbClr val="69CEE8"/>
    <a:srgbClr val="C9E5FF"/>
    <a:srgbClr val="FF8D00"/>
    <a:srgbClr val="FFA63C"/>
    <a:srgbClr val="FFD4E1"/>
    <a:srgbClr val="3D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3946" autoAdjust="0"/>
  </p:normalViewPr>
  <p:slideViewPr>
    <p:cSldViewPr snapToGrid="0">
      <p:cViewPr varScale="1">
        <p:scale>
          <a:sx n="70" d="100"/>
          <a:sy n="70" d="100"/>
        </p:scale>
        <p:origin x="192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7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4/9/18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4/9/18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Abnormal, normal,</a:t>
            </a:r>
            <a:r>
              <a:rPr lang="en-US" baseline="0" dirty="0" smtClean="0"/>
              <a:t> shutdown </a:t>
            </a:r>
            <a:r>
              <a:rPr lang="mr-IN" baseline="0" dirty="0" smtClean="0"/>
              <a:t>…</a:t>
            </a:r>
            <a:r>
              <a:rPr lang="en-US" baseline="0" dirty="0" smtClean="0"/>
              <a:t> permanent, transient, temporary, one-to-one </a:t>
            </a:r>
            <a:r>
              <a:rPr lang="mr-IN" baseline="0" dirty="0" smtClean="0"/>
              <a:t>…</a:t>
            </a:r>
            <a:r>
              <a:rPr lang="en-US" baseline="0" dirty="0" smtClean="0"/>
              <a:t> one-to-many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3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err="1" smtClean="0">
                <a:ea typeface="ＭＳ Ｐゴシック" charset="0"/>
              </a:rPr>
              <a:t>Erlang</a:t>
            </a:r>
            <a:r>
              <a:rPr lang="en-US" sz="4800" dirty="0" smtClean="0">
                <a:ea typeface="ＭＳ Ｐゴシック" charset="0"/>
              </a:rPr>
              <a:t/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Lecture 21, </a:t>
            </a:r>
            <a:r>
              <a:rPr lang="en-US" sz="4400" dirty="0" smtClean="0">
                <a:ea typeface="ＭＳ Ｐゴシック" charset="0"/>
              </a:rPr>
              <a:t>cs262a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Stoica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&amp; Ali Ghodsi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April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9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personal take on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b="1" dirty="0" smtClean="0"/>
              <a:t>Language created for a purpose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Build modern mobile phone switches 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What kind of requirements do such switches have?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Highly </a:t>
            </a:r>
            <a:r>
              <a:rPr lang="en-US" sz="1800" b="1" dirty="0" smtClean="0"/>
              <a:t>reliable </a:t>
            </a:r>
            <a:r>
              <a:rPr lang="en-US" sz="1800" dirty="0" smtClean="0"/>
              <a:t>and </a:t>
            </a:r>
            <a:r>
              <a:rPr lang="en-US" sz="1800" b="1" dirty="0" smtClean="0"/>
              <a:t>scalable</a:t>
            </a:r>
            <a:r>
              <a:rPr lang="en-US" sz="1800" dirty="0" smtClean="0"/>
              <a:t>!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In particular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/>
              <a:t>Reliable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Scale up (multiprocessors)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Scale out (distribution)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Fault tolerant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High available</a:t>
            </a:r>
          </a:p>
          <a:p>
            <a:pPr marL="971550" lvl="1" indent="-342900">
              <a:buFont typeface="Arial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52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Achieving the requirements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83063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Reliable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400" dirty="0" smtClean="0"/>
              <a:t>Avoid </a:t>
            </a:r>
            <a:r>
              <a:rPr lang="en-US" sz="1400" dirty="0" smtClean="0"/>
              <a:t>sharing and be stateless </a:t>
            </a:r>
            <a:r>
              <a:rPr lang="en-US" sz="1400" dirty="0" smtClean="0">
                <a:sym typeface="Wingdings"/>
              </a:rPr>
              <a:t> functional based on message passing</a:t>
            </a:r>
            <a:endParaRPr lang="en-US" sz="1400" dirty="0"/>
          </a:p>
          <a:p>
            <a:pPr marL="342900" indent="-342900">
              <a:buFont typeface="Arial" charset="0"/>
              <a:buChar char="•"/>
            </a:pPr>
            <a:endParaRPr lang="en-US" sz="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Scale </a:t>
            </a:r>
            <a:r>
              <a:rPr lang="en-US" sz="1800" dirty="0"/>
              <a:t>up (multiprocessors</a:t>
            </a:r>
            <a:r>
              <a:rPr lang="en-US" sz="1800" dirty="0" smtClean="0"/>
              <a:t>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400" dirty="0" smtClean="0"/>
              <a:t>High concurrency </a:t>
            </a:r>
            <a:r>
              <a:rPr lang="en-US" sz="1400" dirty="0" smtClean="0">
                <a:sym typeface="Wingdings"/>
              </a:rPr>
              <a:t> support millions of threads</a:t>
            </a:r>
            <a:endParaRPr lang="en-US" sz="1400" dirty="0"/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Scale </a:t>
            </a:r>
            <a:r>
              <a:rPr lang="en-US" sz="1800" dirty="0"/>
              <a:t>out (distribution</a:t>
            </a:r>
            <a:r>
              <a:rPr lang="en-US" sz="1800" dirty="0" smtClean="0"/>
              <a:t>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400" dirty="0" smtClean="0"/>
              <a:t>Same model for single-machine and distributed (message passing everywhere)</a:t>
            </a:r>
            <a:endParaRPr lang="en-US" sz="1400" dirty="0"/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Fault tolerant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400" dirty="0" smtClean="0"/>
              <a:t>Supervisor </a:t>
            </a:r>
            <a:r>
              <a:rPr lang="en-US" sz="1400" dirty="0" smtClean="0"/>
              <a:t>model, very powerful</a:t>
            </a:r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High available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400" dirty="0" smtClean="0"/>
              <a:t>Hot swapping 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hard things simple, and simple things difficult</a:t>
            </a:r>
          </a:p>
          <a:p>
            <a:endParaRPr lang="en-US" dirty="0"/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myfunc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([])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-&gt; [];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myfunc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First|Rest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]) -&gt;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myfunc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Front || Front &lt;- Rest, Front &lt;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First])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++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[First]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++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myfunc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Back || Back &lt;- Rest, Back &gt;=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First]). 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/>
              <a:t>What is this?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100% correct quick sort!</a:t>
            </a:r>
          </a:p>
        </p:txBody>
      </p:sp>
    </p:spTree>
    <p:extLst>
      <p:ext uri="{BB962C8B-B14F-4D97-AF65-F5344CB8AC3E}">
        <p14:creationId xmlns:p14="http://schemas.microsoft.com/office/powerpoint/2010/main" val="7497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Hugely successful at Ericsson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70% of all worldwide calls in early 2000 went through an </a:t>
            </a:r>
            <a:r>
              <a:rPr lang="en-US" dirty="0" err="1" smtClean="0"/>
              <a:t>Erlang</a:t>
            </a:r>
            <a:r>
              <a:rPr lang="en-US" dirty="0" smtClean="0"/>
              <a:t> switch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Almost no downtime over </a:t>
            </a:r>
            <a:r>
              <a:rPr lang="en-US" dirty="0" smtClean="0"/>
              <a:t>6 years</a:t>
            </a:r>
            <a:endParaRPr lang="en-US" dirty="0" smtClean="0"/>
          </a:p>
          <a:p>
            <a:pPr marL="97155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years in grad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Erlang</a:t>
            </a:r>
            <a:r>
              <a:rPr lang="en-US" dirty="0" smtClean="0"/>
              <a:t> was almost dead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OO was on a rise, and JVM was </a:t>
            </a:r>
            <a:r>
              <a:rPr lang="en-US" dirty="0" smtClean="0"/>
              <a:t>a standard</a:t>
            </a:r>
            <a:endParaRPr lang="en-US" dirty="0" smtClean="0"/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Most research was on type theory (static typing)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Multi-paradigm languages were popular (Mozart, Scala,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err="1" smtClean="0"/>
              <a:t>Erlang</a:t>
            </a:r>
            <a:r>
              <a:rPr lang="en-US" dirty="0" smtClean="0"/>
              <a:t> had issues (not always tail-recursive, weird k/v store)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Joe remained bullish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“Humans pass messages, they don’t edit each others brains”</a:t>
            </a:r>
          </a:p>
        </p:txBody>
      </p:sp>
    </p:spTree>
    <p:extLst>
      <p:ext uri="{BB962C8B-B14F-4D97-AF65-F5344CB8AC3E}">
        <p14:creationId xmlns:p14="http://schemas.microsoft.com/office/powerpoint/2010/main" val="1784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the language picks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err="1" smtClean="0"/>
              <a:t>Erlang</a:t>
            </a:r>
            <a:r>
              <a:rPr lang="en-US" sz="2000" dirty="0" smtClean="0"/>
              <a:t> uptick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Joe publishes ”Programming </a:t>
            </a:r>
            <a:r>
              <a:rPr lang="en-US" sz="1800" dirty="0" err="1" smtClean="0"/>
              <a:t>Erlang</a:t>
            </a:r>
            <a:r>
              <a:rPr lang="en-US" sz="1800" dirty="0" smtClean="0"/>
              <a:t>”, big hit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/>
              <a:t>Silicon Valley picks up the </a:t>
            </a:r>
            <a:r>
              <a:rPr lang="en-US" sz="1800" dirty="0" smtClean="0"/>
              <a:t>language: </a:t>
            </a:r>
            <a:br>
              <a:rPr lang="en-US" sz="1800" dirty="0" smtClean="0"/>
            </a:br>
            <a:r>
              <a:rPr lang="en-US" sz="1800" dirty="0" smtClean="0"/>
              <a:t>WhatsApp, </a:t>
            </a:r>
            <a:r>
              <a:rPr lang="en-US" sz="1800" dirty="0" err="1" smtClean="0"/>
              <a:t>CouchDB</a:t>
            </a:r>
            <a:r>
              <a:rPr lang="en-US" sz="1800" dirty="0" smtClean="0"/>
              <a:t>, </a:t>
            </a:r>
            <a:r>
              <a:rPr lang="en-US" sz="1800" dirty="0" err="1" smtClean="0"/>
              <a:t>RabbitMQ</a:t>
            </a:r>
            <a:r>
              <a:rPr lang="en-US" sz="1800" dirty="0" smtClean="0"/>
              <a:t>, Facebook Messenger 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Why?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err="1" smtClean="0"/>
              <a:t>Erlang</a:t>
            </a:r>
            <a:r>
              <a:rPr lang="en-US" sz="1800" dirty="0" smtClean="0"/>
              <a:t> was built with a purpose:</a:t>
            </a:r>
            <a:br>
              <a:rPr lang="en-US" sz="1800" dirty="0" smtClean="0"/>
            </a:br>
            <a:r>
              <a:rPr lang="en-US" sz="1800" b="1" dirty="0" smtClean="0"/>
              <a:t>building highly scalable and reliable distributed systems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With Moore’s law ending, and web-scale computing, a highly relevant purpose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Joe was extremely stubborn and pursued his vision &amp; dream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End </a:t>
            </a:r>
            <a:r>
              <a:rPr lang="en-US" sz="1800" dirty="0" smtClean="0"/>
              <a:t>story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33735</TotalTime>
  <Words>294</Words>
  <Application>Microsoft Macintosh PowerPoint</Application>
  <PresentationFormat>On-screen Show (16:9)</PresentationFormat>
  <Paragraphs>70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Calibri</vt:lpstr>
      <vt:lpstr>Courier New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Tahoma</vt:lpstr>
      <vt:lpstr>Wingdings</vt:lpstr>
      <vt:lpstr>Arial</vt:lpstr>
      <vt:lpstr>DB_deck_16x9_example</vt:lpstr>
      <vt:lpstr>Excel.Chart.8</vt:lpstr>
      <vt:lpstr>Erlang Lecture 21, cs262a</vt:lpstr>
      <vt:lpstr>My personal take on Erlang</vt:lpstr>
      <vt:lpstr>Achieving the requirements</vt:lpstr>
      <vt:lpstr>Erlang</vt:lpstr>
      <vt:lpstr>Impact</vt:lpstr>
      <vt:lpstr>My years in grad school</vt:lpstr>
      <vt:lpstr>Popularity of the language picks up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Ali Ghodsi</cp:lastModifiedBy>
  <cp:revision>1720</cp:revision>
  <cp:lastPrinted>2016-09-26T22:07:19Z</cp:lastPrinted>
  <dcterms:created xsi:type="dcterms:W3CDTF">2015-02-13T19:56:21Z</dcterms:created>
  <dcterms:modified xsi:type="dcterms:W3CDTF">2018-04-09T17:33:03Z</dcterms:modified>
</cp:coreProperties>
</file>