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95884"/>
  </p:normalViewPr>
  <p:slideViewPr>
    <p:cSldViewPr snapToGrid="0">
      <p:cViewPr varScale="1">
        <p:scale>
          <a:sx n="81" d="100"/>
          <a:sy n="81" d="100"/>
        </p:scale>
        <p:origin x="1808" y="19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E8339-FF64-A24C-ADEC-B4C151D60D4B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C1973-7CB9-054F-9840-A5B8FAF73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3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01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7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9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9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2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3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1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FCA2-D162-4C47-902B-04724854D8F1}" type="datetimeFigureOut">
              <a:rPr lang="en-GB" smtClean="0"/>
              <a:t>11/09/2019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F520D-FFF4-4B1D-9EEF-2816D90FA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6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hyperlink" Target="http://commons.wikimedia.org/wiki/File:GullBraceDown.svg" TargetMode="External"/><Relationship Id="rId10" Type="http://schemas.openxmlformats.org/officeDocument/2006/relationships/image" Target="../media/image8.emf"/><Relationship Id="rId4" Type="http://schemas.openxmlformats.org/officeDocument/2006/relationships/image" Target="../media/image3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F559DAA-07A8-674E-B887-B610156B8668}"/>
              </a:ext>
            </a:extLst>
          </p:cNvPr>
          <p:cNvGrpSpPr/>
          <p:nvPr/>
        </p:nvGrpSpPr>
        <p:grpSpPr>
          <a:xfrm>
            <a:off x="2803476" y="1914631"/>
            <a:ext cx="6522131" cy="5155412"/>
            <a:chOff x="2803476" y="1914631"/>
            <a:chExt cx="6522131" cy="515541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CCEE65-3448-C34F-A490-7F2243EB2CEF}"/>
                </a:ext>
              </a:extLst>
            </p:cNvPr>
            <p:cNvGrpSpPr/>
            <p:nvPr/>
          </p:nvGrpSpPr>
          <p:grpSpPr>
            <a:xfrm>
              <a:off x="2803476" y="1914631"/>
              <a:ext cx="6522131" cy="5155412"/>
              <a:chOff x="2803476" y="1914631"/>
              <a:chExt cx="6522131" cy="515541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7C5C32B-9E33-B640-8AFF-6EAA18FD7860}"/>
                  </a:ext>
                </a:extLst>
              </p:cNvPr>
              <p:cNvGrpSpPr/>
              <p:nvPr/>
            </p:nvGrpSpPr>
            <p:grpSpPr>
              <a:xfrm>
                <a:off x="2803476" y="1914631"/>
                <a:ext cx="6522131" cy="5155412"/>
                <a:chOff x="2669977" y="680458"/>
                <a:chExt cx="6211553" cy="490991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DD958DC4-399D-AC4A-A7C8-0107D035AAAF}"/>
                    </a:ext>
                  </a:extLst>
                </p:cNvPr>
                <p:cNvGrpSpPr/>
                <p:nvPr/>
              </p:nvGrpSpPr>
              <p:grpSpPr>
                <a:xfrm>
                  <a:off x="2669977" y="680458"/>
                  <a:ext cx="6211553" cy="4909916"/>
                  <a:chOff x="1454231" y="434424"/>
                  <a:chExt cx="6211553" cy="4909916"/>
                </a:xfrm>
              </p:grpSpPr>
              <p:pic>
                <p:nvPicPr>
                  <p:cNvPr id="5" name="Picture 76" descr="http://images.wisegeek.com/human-brain.jpg">
                    <a:extLst>
                      <a:ext uri="{FF2B5EF4-FFF2-40B4-BE49-F238E27FC236}">
                        <a16:creationId xmlns:a16="http://schemas.microsoft.com/office/drawing/2014/main" id="{8BD1E678-D7E0-D34D-8079-FC6F7A7A4B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rgbClr val="C0504D">
                        <a:shade val="45000"/>
                        <a:satMod val="135000"/>
                      </a:srgbClr>
                      <a:prstClr val="white"/>
                    </a:duotone>
                    <a:lum bright="30000" contrast="-4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4389569" y="490601"/>
                    <a:ext cx="3276215" cy="2558018"/>
                  </a:xfrm>
                  <a:prstGeom prst="rect">
                    <a:avLst/>
                  </a:prstGeom>
                  <a:noFill/>
                  <a:effectLst>
                    <a:softEdge rad="38100"/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Oval 28">
                    <a:extLst>
                      <a:ext uri="{FF2B5EF4-FFF2-40B4-BE49-F238E27FC236}">
                        <a16:creationId xmlns:a16="http://schemas.microsoft.com/office/drawing/2014/main" id="{6B8D759A-94C3-5C41-ADE1-FE32B9BE9B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4646" y="728866"/>
                    <a:ext cx="1750614" cy="718165"/>
                  </a:xfrm>
                  <a:prstGeom prst="ellipse">
                    <a:avLst/>
                  </a:prstGeom>
                  <a:solidFill>
                    <a:srgbClr val="DAE3F3">
                      <a:alpha val="43137"/>
                    </a:srgb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601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470" b="1" kern="0">
                      <a:solidFill>
                        <a:prstClr val="black"/>
                      </a:solidFill>
                      <a:latin typeface="Palatino-Roman"/>
                    </a:endParaRPr>
                  </a:p>
                </p:txBody>
              </p:sp>
              <p:sp>
                <p:nvSpPr>
                  <p:cNvPr id="7" name="Oval 29">
                    <a:extLst>
                      <a:ext uri="{FF2B5EF4-FFF2-40B4-BE49-F238E27FC236}">
                        <a16:creationId xmlns:a16="http://schemas.microsoft.com/office/drawing/2014/main" id="{135F44EE-7DAB-5C43-B5E6-E54CA1498F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28236" y="1451641"/>
                    <a:ext cx="1801240" cy="717694"/>
                  </a:xfrm>
                  <a:prstGeom prst="ellipse">
                    <a:avLst/>
                  </a:prstGeom>
                  <a:solidFill>
                    <a:srgbClr val="FBE5D6">
                      <a:alpha val="69804"/>
                    </a:srgb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601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470" b="1" kern="0">
                      <a:solidFill>
                        <a:prstClr val="black"/>
                      </a:solidFill>
                      <a:latin typeface="Palatino-Roman"/>
                    </a:endParaRPr>
                  </a:p>
                </p:txBody>
              </p:sp>
              <p:sp>
                <p:nvSpPr>
                  <p:cNvPr id="8" name="Oval 30">
                    <a:extLst>
                      <a:ext uri="{FF2B5EF4-FFF2-40B4-BE49-F238E27FC236}">
                        <a16:creationId xmlns:a16="http://schemas.microsoft.com/office/drawing/2014/main" id="{966E770A-E1A2-1F47-962A-C26FE02D07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1166" y="2177311"/>
                    <a:ext cx="1731576" cy="708978"/>
                  </a:xfrm>
                  <a:prstGeom prst="ellipse">
                    <a:avLst/>
                  </a:prstGeom>
                  <a:solidFill>
                    <a:srgbClr val="DAE3F3">
                      <a:alpha val="43137"/>
                    </a:srgb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601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470" b="1" kern="0">
                      <a:solidFill>
                        <a:prstClr val="black"/>
                      </a:solidFill>
                      <a:latin typeface="Palatino-Roman"/>
                    </a:endParaRPr>
                  </a:p>
                </p:txBody>
              </p:sp>
              <p:sp>
                <p:nvSpPr>
                  <p:cNvPr id="9" name="Oval 27">
                    <a:extLst>
                      <a:ext uri="{FF2B5EF4-FFF2-40B4-BE49-F238E27FC236}">
                        <a16:creationId xmlns:a16="http://schemas.microsoft.com/office/drawing/2014/main" id="{6CB22002-EC09-8C41-A38C-332D462552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03140" y="1447031"/>
                    <a:ext cx="1733536" cy="708978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601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470" b="1" kern="0">
                      <a:solidFill>
                        <a:prstClr val="black"/>
                      </a:solidFill>
                      <a:latin typeface="Palatino-Roman"/>
                    </a:endParaRPr>
                  </a:p>
                </p:txBody>
              </p:sp>
              <p:sp>
                <p:nvSpPr>
                  <p:cNvPr id="10" name="Text Box 4">
                    <a:extLst>
                      <a:ext uri="{FF2B5EF4-FFF2-40B4-BE49-F238E27FC236}">
                        <a16:creationId xmlns:a16="http://schemas.microsoft.com/office/drawing/2014/main" id="{90933671-6AA5-E742-8F34-2C372F8780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7825" y="2925951"/>
                    <a:ext cx="1204887" cy="257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155" b="1" kern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Palatino-Roman"/>
                        <a:cs typeface="Arial" charset="0"/>
                      </a:rPr>
                      <a:t>Active states</a:t>
                    </a:r>
                  </a:p>
                </p:txBody>
              </p:sp>
              <p:sp>
                <p:nvSpPr>
                  <p:cNvPr id="13" name="Text Box 8">
                    <a:extLst>
                      <a:ext uri="{FF2B5EF4-FFF2-40B4-BE49-F238E27FC236}">
                        <a16:creationId xmlns:a16="http://schemas.microsoft.com/office/drawing/2014/main" id="{CE9B9F36-C672-B743-B45E-2C3E9A0DD5E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4231" y="2166915"/>
                    <a:ext cx="1245398" cy="257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155" b="1" kern="0" dirty="0">
                        <a:solidFill>
                          <a:srgbClr val="4F81BD">
                            <a:lumMod val="50000"/>
                          </a:srgbClr>
                        </a:solidFill>
                        <a:latin typeface="Palatino-Roman"/>
                        <a:cs typeface="Arial" charset="0"/>
                      </a:rPr>
                      <a:t>External states</a:t>
                    </a:r>
                  </a:p>
                </p:txBody>
              </p:sp>
              <p:sp>
                <p:nvSpPr>
                  <p:cNvPr id="14" name="Text Box 9">
                    <a:extLst>
                      <a:ext uri="{FF2B5EF4-FFF2-40B4-BE49-F238E27FC236}">
                        <a16:creationId xmlns:a16="http://schemas.microsoft.com/office/drawing/2014/main" id="{1028A362-AF99-6040-B9D6-B3555B3531C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95267" y="2166915"/>
                    <a:ext cx="1349944" cy="257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155" b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Palatino-Roman"/>
                        <a:cs typeface="Arial" charset="0"/>
                      </a:rPr>
                      <a:t>Internal states</a:t>
                    </a:r>
                    <a:endParaRPr lang="en-US" sz="1155" b="1" i="1" kern="0" dirty="0">
                      <a:solidFill>
                        <a:schemeClr val="accent2">
                          <a:lumMod val="50000"/>
                        </a:schemeClr>
                      </a:solidFill>
                      <a:latin typeface="Palatino-Roman"/>
                      <a:cs typeface="Arial" charset="0"/>
                    </a:endParaRPr>
                  </a:p>
                </p:txBody>
              </p:sp>
              <p:sp>
                <p:nvSpPr>
                  <p:cNvPr id="15" name="Text Box 10">
                    <a:extLst>
                      <a:ext uri="{FF2B5EF4-FFF2-40B4-BE49-F238E27FC236}">
                        <a16:creationId xmlns:a16="http://schemas.microsoft.com/office/drawing/2014/main" id="{E8150253-120B-724B-AB07-0D5DAAD3A7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8380" y="434424"/>
                    <a:ext cx="1203581" cy="257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155" b="1" kern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Palatino-Roman"/>
                        <a:cs typeface="Arial" charset="0"/>
                      </a:rPr>
                      <a:t>Sensory states</a:t>
                    </a:r>
                  </a:p>
                </p:txBody>
              </p:sp>
              <p:cxnSp>
                <p:nvCxnSpPr>
                  <p:cNvPr id="18" name="AutoShape 31">
                    <a:extLst>
                      <a:ext uri="{FF2B5EF4-FFF2-40B4-BE49-F238E27FC236}">
                        <a16:creationId xmlns:a16="http://schemas.microsoft.com/office/drawing/2014/main" id="{06F264A6-56FB-E846-8B7F-541AC45D0F5D}"/>
                      </a:ext>
                    </a:extLst>
                  </p:cNvPr>
                  <p:cNvCxnSpPr>
                    <a:cxnSpLocks noChangeShapeType="1"/>
                    <a:stCxn id="9" idx="0"/>
                    <a:endCxn id="6" idx="2"/>
                  </p:cNvCxnSpPr>
                  <p:nvPr/>
                </p:nvCxnSpPr>
                <p:spPr bwMode="auto">
                  <a:xfrm rot="5400000" flipH="1" flipV="1">
                    <a:off x="2872736" y="785121"/>
                    <a:ext cx="359082" cy="964738"/>
                  </a:xfrm>
                  <a:prstGeom prst="curvedConnector2">
                    <a:avLst/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19" name="AutoShape 32">
                    <a:extLst>
                      <a:ext uri="{FF2B5EF4-FFF2-40B4-BE49-F238E27FC236}">
                        <a16:creationId xmlns:a16="http://schemas.microsoft.com/office/drawing/2014/main" id="{4C4C57AE-396D-CA46-ACD1-4950FA80B21F}"/>
                      </a:ext>
                    </a:extLst>
                  </p:cNvPr>
                  <p:cNvCxnSpPr>
                    <a:cxnSpLocks noChangeShapeType="1"/>
                    <a:stCxn id="6" idx="6"/>
                    <a:endCxn id="7" idx="0"/>
                  </p:cNvCxnSpPr>
                  <p:nvPr/>
                </p:nvCxnSpPr>
                <p:spPr bwMode="auto">
                  <a:xfrm>
                    <a:off x="5285260" y="1087949"/>
                    <a:ext cx="1043596" cy="363692"/>
                  </a:xfrm>
                  <a:prstGeom prst="curvedConnector2">
                    <a:avLst/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prstDash val="sysDot"/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20" name="AutoShape 33">
                    <a:extLst>
                      <a:ext uri="{FF2B5EF4-FFF2-40B4-BE49-F238E27FC236}">
                        <a16:creationId xmlns:a16="http://schemas.microsoft.com/office/drawing/2014/main" id="{7576E5C1-A3AB-E24F-B674-6B3B00C0DB3F}"/>
                      </a:ext>
                    </a:extLst>
                  </p:cNvPr>
                  <p:cNvCxnSpPr>
                    <a:cxnSpLocks noChangeShapeType="1"/>
                    <a:endCxn id="8" idx="6"/>
                  </p:cNvCxnSpPr>
                  <p:nvPr/>
                </p:nvCxnSpPr>
                <p:spPr bwMode="auto">
                  <a:xfrm rot="5400000">
                    <a:off x="5598889" y="1843188"/>
                    <a:ext cx="362465" cy="1014758"/>
                  </a:xfrm>
                  <a:prstGeom prst="curvedConnector2">
                    <a:avLst/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21" name="AutoShape 34">
                    <a:extLst>
                      <a:ext uri="{FF2B5EF4-FFF2-40B4-BE49-F238E27FC236}">
                        <a16:creationId xmlns:a16="http://schemas.microsoft.com/office/drawing/2014/main" id="{F3A9D4A0-A4AE-8649-8664-9A47553CC8D0}"/>
                      </a:ext>
                    </a:extLst>
                  </p:cNvPr>
                  <p:cNvCxnSpPr>
                    <a:cxnSpLocks noChangeShapeType="1"/>
                    <a:stCxn id="8" idx="2"/>
                    <a:endCxn id="9" idx="4"/>
                  </p:cNvCxnSpPr>
                  <p:nvPr/>
                </p:nvCxnSpPr>
                <p:spPr bwMode="auto">
                  <a:xfrm rot="10800000">
                    <a:off x="2569908" y="2156010"/>
                    <a:ext cx="971258" cy="375791"/>
                  </a:xfrm>
                  <a:prstGeom prst="curvedConnector2">
                    <a:avLst/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prstDash val="sysDot"/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22" name="AutoShape 35">
                    <a:extLst>
                      <a:ext uri="{FF2B5EF4-FFF2-40B4-BE49-F238E27FC236}">
                        <a16:creationId xmlns:a16="http://schemas.microsoft.com/office/drawing/2014/main" id="{12D0FB4C-BAB0-C348-B470-692C5467F41C}"/>
                      </a:ext>
                    </a:extLst>
                  </p:cNvPr>
                  <p:cNvCxnSpPr>
                    <a:cxnSpLocks noChangeShapeType="1"/>
                    <a:stCxn id="6" idx="4"/>
                    <a:endCxn id="8" idx="0"/>
                  </p:cNvCxnSpPr>
                  <p:nvPr/>
                </p:nvCxnSpPr>
                <p:spPr bwMode="auto">
                  <a:xfrm rot="5400000">
                    <a:off x="4043314" y="1810672"/>
                    <a:ext cx="730280" cy="2999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</p:cxnSp>
              <p:sp>
                <p:nvSpPr>
                  <p:cNvPr id="23" name="Text Box 9">
                    <a:extLst>
                      <a:ext uri="{FF2B5EF4-FFF2-40B4-BE49-F238E27FC236}">
                        <a16:creationId xmlns:a16="http://schemas.microsoft.com/office/drawing/2014/main" id="{08B0EA3D-A138-184C-960E-2C225C251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69235" y="836246"/>
                    <a:ext cx="1349944" cy="36493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890" b="1" kern="0" dirty="0">
                        <a:solidFill>
                          <a:srgbClr val="C0504D">
                            <a:lumMod val="75000"/>
                          </a:srgbClr>
                        </a:solidFill>
                        <a:latin typeface="Palatino-Roman"/>
                        <a:cs typeface="Arial" charset="0"/>
                      </a:rPr>
                      <a:t>brain</a:t>
                    </a:r>
                    <a:endParaRPr lang="en-US" sz="1890" b="1" i="1" kern="0" dirty="0">
                      <a:solidFill>
                        <a:srgbClr val="C0504D">
                          <a:lumMod val="75000"/>
                        </a:srgbClr>
                      </a:solidFill>
                      <a:latin typeface="Palatino-Roman"/>
                      <a:cs typeface="Arial" charset="0"/>
                    </a:endParaRPr>
                  </a:p>
                </p:txBody>
              </p:sp>
              <p:pic>
                <p:nvPicPr>
                  <p:cNvPr id="24" name="Picture 166">
                    <a:extLst>
                      <a:ext uri="{FF2B5EF4-FFF2-40B4-BE49-F238E27FC236}">
                        <a16:creationId xmlns:a16="http://schemas.microsoft.com/office/drawing/2014/main" id="{1C0E1181-437F-FD46-821C-0A10BCC7D6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duotone>
                      <a:srgbClr val="C0504D">
                        <a:shade val="45000"/>
                        <a:satMod val="135000"/>
                      </a:srgbClr>
                      <a:prstClr val="white"/>
                    </a:duoton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81013" y="3188242"/>
                    <a:ext cx="4531790" cy="176929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" name="Oval 28">
                    <a:extLst>
                      <a:ext uri="{FF2B5EF4-FFF2-40B4-BE49-F238E27FC236}">
                        <a16:creationId xmlns:a16="http://schemas.microsoft.com/office/drawing/2014/main" id="{59D036F6-0C6A-5B46-8BD2-9F7D8D416E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91931" y="3810057"/>
                    <a:ext cx="720081" cy="672783"/>
                  </a:xfrm>
                  <a:prstGeom prst="ellipse">
                    <a:avLst/>
                  </a:prstGeom>
                  <a:solidFill>
                    <a:srgbClr val="DAE3F3">
                      <a:alpha val="40000"/>
                    </a:srgb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601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470" b="1" kern="0" dirty="0">
                      <a:solidFill>
                        <a:prstClr val="black"/>
                      </a:solidFill>
                      <a:latin typeface="Palatino-Roman"/>
                    </a:endParaRPr>
                  </a:p>
                </p:txBody>
              </p:sp>
              <p:sp>
                <p:nvSpPr>
                  <p:cNvPr id="26" name="Oval 30">
                    <a:extLst>
                      <a:ext uri="{FF2B5EF4-FFF2-40B4-BE49-F238E27FC236}">
                        <a16:creationId xmlns:a16="http://schemas.microsoft.com/office/drawing/2014/main" id="{68696E82-E99F-8948-A812-6AF922CB93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58118" y="3809783"/>
                    <a:ext cx="720081" cy="672784"/>
                  </a:xfrm>
                  <a:prstGeom prst="ellipse">
                    <a:avLst/>
                  </a:prstGeom>
                  <a:solidFill>
                    <a:srgbClr val="DAE3F3">
                      <a:alpha val="40000"/>
                    </a:srgb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601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470" b="1" kern="0">
                      <a:solidFill>
                        <a:prstClr val="black"/>
                      </a:solidFill>
                      <a:latin typeface="Palatino-Roman"/>
                    </a:endParaRPr>
                  </a:p>
                </p:txBody>
              </p:sp>
              <p:sp>
                <p:nvSpPr>
                  <p:cNvPr id="27" name="Text Box 8">
                    <a:extLst>
                      <a:ext uri="{FF2B5EF4-FFF2-40B4-BE49-F238E27FC236}">
                        <a16:creationId xmlns:a16="http://schemas.microsoft.com/office/drawing/2014/main" id="{F8ADFA3F-8042-C14F-A5F7-0BD9AC2853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5707" y="5022430"/>
                    <a:ext cx="1245398" cy="257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155" b="1" kern="0" dirty="0">
                        <a:solidFill>
                          <a:srgbClr val="4F81BD">
                            <a:lumMod val="50000"/>
                          </a:srgbClr>
                        </a:solidFill>
                        <a:latin typeface="Palatino-Roman"/>
                        <a:cs typeface="Arial" charset="0"/>
                      </a:rPr>
                      <a:t>External states</a:t>
                    </a:r>
                  </a:p>
                </p:txBody>
              </p:sp>
              <p:sp>
                <p:nvSpPr>
                  <p:cNvPr id="28" name="Text Box 9">
                    <a:extLst>
                      <a:ext uri="{FF2B5EF4-FFF2-40B4-BE49-F238E27FC236}">
                        <a16:creationId xmlns:a16="http://schemas.microsoft.com/office/drawing/2014/main" id="{8B9B705D-6AD7-0347-B0E8-64F253B6C0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32446" y="4981947"/>
                    <a:ext cx="1349944" cy="257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155" b="1" kern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Palatino-Roman"/>
                        <a:cs typeface="Arial" charset="0"/>
                      </a:rPr>
                      <a:t>Internal states</a:t>
                    </a:r>
                    <a:endParaRPr lang="en-US" sz="1155" b="1" i="1" kern="0" dirty="0">
                      <a:solidFill>
                        <a:schemeClr val="accent2">
                          <a:lumMod val="50000"/>
                        </a:schemeClr>
                      </a:solidFill>
                      <a:latin typeface="Palatino-Roman"/>
                      <a:cs typeface="Arial" charset="0"/>
                    </a:endParaRPr>
                  </a:p>
                </p:txBody>
              </p:sp>
              <p:sp>
                <p:nvSpPr>
                  <p:cNvPr id="29" name="Oval 29">
                    <a:extLst>
                      <a:ext uri="{FF2B5EF4-FFF2-40B4-BE49-F238E27FC236}">
                        <a16:creationId xmlns:a16="http://schemas.microsoft.com/office/drawing/2014/main" id="{31587247-6206-794E-8F0D-D9E32318E8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24304" y="3814205"/>
                    <a:ext cx="720081" cy="664486"/>
                  </a:xfrm>
                  <a:prstGeom prst="ellipse">
                    <a:avLst/>
                  </a:prstGeom>
                  <a:solidFill>
                    <a:srgbClr val="FBE5D6">
                      <a:alpha val="38824"/>
                    </a:srgbClr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601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470" b="1" kern="0">
                      <a:solidFill>
                        <a:prstClr val="black"/>
                      </a:solidFill>
                      <a:latin typeface="Palatino-Roman"/>
                    </a:endParaRPr>
                  </a:p>
                </p:txBody>
              </p:sp>
              <p:sp>
                <p:nvSpPr>
                  <p:cNvPr id="30" name="Oval 27">
                    <a:extLst>
                      <a:ext uri="{FF2B5EF4-FFF2-40B4-BE49-F238E27FC236}">
                        <a16:creationId xmlns:a16="http://schemas.microsoft.com/office/drawing/2014/main" id="{41DE917E-5737-5048-936C-AEAAB66A91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6694" y="3811900"/>
                    <a:ext cx="699131" cy="669097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defTabSz="96012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GB" sz="1470" b="1" kern="0">
                      <a:solidFill>
                        <a:prstClr val="black"/>
                      </a:solidFill>
                      <a:latin typeface="Palatino-Roman"/>
                    </a:endParaRPr>
                  </a:p>
                </p:txBody>
              </p:sp>
              <p:cxnSp>
                <p:nvCxnSpPr>
                  <p:cNvPr id="31" name="AutoShape 31">
                    <a:extLst>
                      <a:ext uri="{FF2B5EF4-FFF2-40B4-BE49-F238E27FC236}">
                        <a16:creationId xmlns:a16="http://schemas.microsoft.com/office/drawing/2014/main" id="{83BDDACE-DFAF-6042-8E98-4F3C726F256B}"/>
                      </a:ext>
                    </a:extLst>
                  </p:cNvPr>
                  <p:cNvCxnSpPr>
                    <a:cxnSpLocks noChangeShapeType="1"/>
                    <a:stCxn id="30" idx="0"/>
                    <a:endCxn id="25" idx="0"/>
                  </p:cNvCxnSpPr>
                  <p:nvPr/>
                </p:nvCxnSpPr>
                <p:spPr bwMode="auto">
                  <a:xfrm rot="5400000" flipH="1" flipV="1">
                    <a:off x="3323195" y="3283123"/>
                    <a:ext cx="1843" cy="1055712"/>
                  </a:xfrm>
                  <a:prstGeom prst="curvedConnector3">
                    <a:avLst>
                      <a:gd name="adj1" fmla="val 12503690"/>
                    </a:avLst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2" name="AutoShape 32">
                    <a:extLst>
                      <a:ext uri="{FF2B5EF4-FFF2-40B4-BE49-F238E27FC236}">
                        <a16:creationId xmlns:a16="http://schemas.microsoft.com/office/drawing/2014/main" id="{A72CBE3B-4F4F-A54F-A0D8-72CCACF0CA30}"/>
                      </a:ext>
                    </a:extLst>
                  </p:cNvPr>
                  <p:cNvCxnSpPr>
                    <a:cxnSpLocks noChangeShapeType="1"/>
                    <a:stCxn id="26" idx="0"/>
                    <a:endCxn id="29" idx="0"/>
                  </p:cNvCxnSpPr>
                  <p:nvPr/>
                </p:nvCxnSpPr>
                <p:spPr bwMode="auto">
                  <a:xfrm rot="16200000" flipH="1">
                    <a:off x="5449041" y="3278901"/>
                    <a:ext cx="4422" cy="1066186"/>
                  </a:xfrm>
                  <a:prstGeom prst="curvedConnector3">
                    <a:avLst>
                      <a:gd name="adj1" fmla="val -5169607"/>
                    </a:avLst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3" name="AutoShape 33">
                    <a:extLst>
                      <a:ext uri="{FF2B5EF4-FFF2-40B4-BE49-F238E27FC236}">
                        <a16:creationId xmlns:a16="http://schemas.microsoft.com/office/drawing/2014/main" id="{7E4D63F2-4F33-5B4F-A753-DB03A75528E3}"/>
                      </a:ext>
                    </a:extLst>
                  </p:cNvPr>
                  <p:cNvCxnSpPr>
                    <a:cxnSpLocks noChangeShapeType="1"/>
                    <a:stCxn id="29" idx="4"/>
                    <a:endCxn id="26" idx="4"/>
                  </p:cNvCxnSpPr>
                  <p:nvPr/>
                </p:nvCxnSpPr>
                <p:spPr bwMode="auto">
                  <a:xfrm rot="5400000">
                    <a:off x="5449314" y="3947536"/>
                    <a:ext cx="3876" cy="1066186"/>
                  </a:xfrm>
                  <a:prstGeom prst="curvedConnector3">
                    <a:avLst>
                      <a:gd name="adj1" fmla="val 5997833"/>
                    </a:avLst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4" name="AutoShape 34">
                    <a:extLst>
                      <a:ext uri="{FF2B5EF4-FFF2-40B4-BE49-F238E27FC236}">
                        <a16:creationId xmlns:a16="http://schemas.microsoft.com/office/drawing/2014/main" id="{244E91FC-95CA-3240-B7AB-0859B9A8441F}"/>
                      </a:ext>
                    </a:extLst>
                  </p:cNvPr>
                  <p:cNvCxnSpPr>
                    <a:cxnSpLocks noChangeShapeType="1"/>
                    <a:stCxn id="26" idx="4"/>
                    <a:endCxn id="30" idx="5"/>
                  </p:cNvCxnSpPr>
                  <p:nvPr/>
                </p:nvCxnSpPr>
                <p:spPr bwMode="auto">
                  <a:xfrm rot="5400000" flipH="1">
                    <a:off x="3931021" y="3495430"/>
                    <a:ext cx="99557" cy="1874719"/>
                  </a:xfrm>
                  <a:prstGeom prst="curvedConnector3">
                    <a:avLst>
                      <a:gd name="adj1" fmla="val -229617"/>
                    </a:avLst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prstDash val="solid"/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5" name="AutoShape 35">
                    <a:extLst>
                      <a:ext uri="{FF2B5EF4-FFF2-40B4-BE49-F238E27FC236}">
                        <a16:creationId xmlns:a16="http://schemas.microsoft.com/office/drawing/2014/main" id="{BB6D0105-A60A-AF4A-B6A8-6D5B3116F2D1}"/>
                      </a:ext>
                    </a:extLst>
                  </p:cNvPr>
                  <p:cNvCxnSpPr>
                    <a:cxnSpLocks noChangeShapeType="1"/>
                    <a:stCxn id="25" idx="6"/>
                    <a:endCxn id="26" idx="2"/>
                  </p:cNvCxnSpPr>
                  <p:nvPr/>
                </p:nvCxnSpPr>
                <p:spPr bwMode="auto">
                  <a:xfrm flipV="1">
                    <a:off x="4212012" y="4146175"/>
                    <a:ext cx="346106" cy="274"/>
                  </a:xfrm>
                  <a:prstGeom prst="curvedConnector3">
                    <a:avLst>
                      <a:gd name="adj1" fmla="val 50000"/>
                    </a:avLst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round/>
                    <a:headEnd type="triangl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36" name="AutoShape 31">
                    <a:extLst>
                      <a:ext uri="{FF2B5EF4-FFF2-40B4-BE49-F238E27FC236}">
                        <a16:creationId xmlns:a16="http://schemas.microsoft.com/office/drawing/2014/main" id="{7A9A6C6A-6690-1C4D-9B57-1197F41FEEE4}"/>
                      </a:ext>
                    </a:extLst>
                  </p:cNvPr>
                  <p:cNvCxnSpPr>
                    <a:cxnSpLocks noChangeShapeType="1"/>
                    <a:stCxn id="25" idx="4"/>
                    <a:endCxn id="30" idx="4"/>
                  </p:cNvCxnSpPr>
                  <p:nvPr/>
                </p:nvCxnSpPr>
                <p:spPr bwMode="auto">
                  <a:xfrm rot="5400000" flipH="1">
                    <a:off x="3323194" y="3954063"/>
                    <a:ext cx="1843" cy="1055712"/>
                  </a:xfrm>
                  <a:prstGeom prst="curvedConnector3">
                    <a:avLst>
                      <a:gd name="adj1" fmla="val -12403690"/>
                    </a:avLst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37" name="AutoShape 31">
                    <a:extLst>
                      <a:ext uri="{FF2B5EF4-FFF2-40B4-BE49-F238E27FC236}">
                        <a16:creationId xmlns:a16="http://schemas.microsoft.com/office/drawing/2014/main" id="{A292089D-CD1C-3848-9D19-FA83DB59458B}"/>
                      </a:ext>
                    </a:extLst>
                  </p:cNvPr>
                  <p:cNvCxnSpPr>
                    <a:cxnSpLocks noChangeShapeType="1"/>
                    <a:stCxn id="25" idx="0"/>
                    <a:endCxn id="29" idx="1"/>
                  </p:cNvCxnSpPr>
                  <p:nvPr/>
                </p:nvCxnSpPr>
                <p:spPr bwMode="auto">
                  <a:xfrm rot="16200000" flipH="1">
                    <a:off x="4740134" y="2921895"/>
                    <a:ext cx="101460" cy="1877785"/>
                  </a:xfrm>
                  <a:prstGeom prst="curvedConnector3">
                    <a:avLst>
                      <a:gd name="adj1" fmla="val -225310"/>
                    </a:avLst>
                  </a:prstGeom>
                  <a:noFill/>
                  <a:ln w="9525">
                    <a:solidFill>
                      <a:srgbClr val="C0504D">
                        <a:lumMod val="50000"/>
                      </a:srgbClr>
                    </a:solidFill>
                    <a:prstDash val="solid"/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38" name="Text Box 9">
                    <a:extLst>
                      <a:ext uri="{FF2B5EF4-FFF2-40B4-BE49-F238E27FC236}">
                        <a16:creationId xmlns:a16="http://schemas.microsoft.com/office/drawing/2014/main" id="{BDD3B0D6-D518-7141-B437-A857E16875C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9170" y="3851780"/>
                    <a:ext cx="1349944" cy="36493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890" b="1" kern="0" dirty="0">
                        <a:solidFill>
                          <a:srgbClr val="C0504D">
                            <a:lumMod val="75000"/>
                          </a:srgbClr>
                        </a:solidFill>
                        <a:latin typeface="Palatino-Roman"/>
                        <a:cs typeface="Arial" charset="0"/>
                      </a:rPr>
                      <a:t>bacillus</a:t>
                    </a:r>
                    <a:endParaRPr lang="en-US" sz="1890" b="1" i="1" kern="0" dirty="0">
                      <a:solidFill>
                        <a:srgbClr val="C0504D">
                          <a:lumMod val="75000"/>
                        </a:srgbClr>
                      </a:solidFill>
                      <a:latin typeface="Palatino-Roman"/>
                      <a:cs typeface="Arial" charset="0"/>
                    </a:endParaRP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2E459C02-EEBD-7A48-A8D8-D7782A7752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rgbClr val="EEECE1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14679" y="4823623"/>
                    <a:ext cx="1758063" cy="333280"/>
                  </a:xfrm>
                  <a:prstGeom prst="rect">
                    <a:avLst/>
                  </a:prstGeom>
                </p:spPr>
              </p:pic>
              <p:sp>
                <p:nvSpPr>
                  <p:cNvPr id="42" name="Text Box 9">
                    <a:extLst>
                      <a:ext uri="{FF2B5EF4-FFF2-40B4-BE49-F238E27FC236}">
                        <a16:creationId xmlns:a16="http://schemas.microsoft.com/office/drawing/2014/main" id="{38BCE556-B6A2-BE49-9C25-018115C749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2589" y="5087127"/>
                    <a:ext cx="1349944" cy="25721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6012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1155" b="1" kern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Palatino-Roman"/>
                        <a:cs typeface="Arial" charset="0"/>
                      </a:rPr>
                      <a:t>Blanket states</a:t>
                    </a:r>
                    <a:endParaRPr lang="en-US" sz="1155" b="1" i="1" kern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Palatino-Roman"/>
                      <a:cs typeface="Arial" charset="0"/>
                    </a:endParaRPr>
                  </a:p>
                </p:txBody>
              </p:sp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EC8DAD90-2B5F-FF47-B16B-60902A2647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rgbClr val="EEECE1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286" y="4744643"/>
                    <a:ext cx="943431" cy="33328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F1C764A2-C65A-AB45-BDFE-1B42DC4FFC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rgbClr val="EEECE1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34410" y="4958103"/>
                  <a:ext cx="775150" cy="333280"/>
                </a:xfrm>
                <a:prstGeom prst="rect">
                  <a:avLst/>
                </a:prstGeom>
              </p:spPr>
            </p:pic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54B4C12-811F-6A46-8F48-2A0D3FD4D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5162" y="4876127"/>
                <a:ext cx="635000" cy="2032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D1030C0-C41A-5B42-A3E6-4D446C4A3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8067" y="5671840"/>
                <a:ext cx="280257" cy="28025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7E86FD8-27C5-084F-89F0-4F9E900D7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2332" y="5665175"/>
                <a:ext cx="281072" cy="281072"/>
              </a:xfrm>
              <a:prstGeom prst="rect">
                <a:avLst/>
              </a:prstGeom>
            </p:spPr>
          </p:pic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8477256-6175-B340-A8CE-856CAF57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0299" y="3198387"/>
              <a:ext cx="1755677" cy="35995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43A732D-644F-F64F-BA40-C9C1954AE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82275" y="3950820"/>
              <a:ext cx="1679629" cy="32564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5D117BE-7420-CF45-B960-70605E44F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26656" y="5696769"/>
              <a:ext cx="266879" cy="31540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B18E7E7-886E-2740-8E92-86EC59F72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35390" y="2437862"/>
              <a:ext cx="1284047" cy="30663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3E034A4-7E07-2B4A-A06A-F4EE598A9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15840" y="3217649"/>
              <a:ext cx="1053975" cy="28106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E29DBA3-393C-DC46-8152-269ECE41E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69494" y="5692471"/>
              <a:ext cx="264223" cy="312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32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16412</TotalTime>
  <Words>16</Words>
  <Application>Microsoft Macintosh PowerPoint</Application>
  <PresentationFormat>A3 Paper (297x420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Palatino-Roman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Parr</dc:creator>
  <cp:lastModifiedBy>Da Costa, Lancelot</cp:lastModifiedBy>
  <cp:revision>68</cp:revision>
  <dcterms:created xsi:type="dcterms:W3CDTF">2019-05-30T16:15:25Z</dcterms:created>
  <dcterms:modified xsi:type="dcterms:W3CDTF">2019-09-11T19:07:23Z</dcterms:modified>
</cp:coreProperties>
</file>