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524913" cy="12088813"/>
  <p:notesSz cx="6858000" cy="9144000"/>
  <p:defaultTextStyle>
    <a:defPPr>
      <a:defRPr lang="en-US"/>
    </a:defPPr>
    <a:lvl1pPr marL="0" algn="l" defTabSz="2151217" rtl="0" eaLnBrk="1" latinLnBrk="0" hangingPunct="1">
      <a:defRPr sz="4200" kern="1200">
        <a:solidFill>
          <a:schemeClr val="tx1"/>
        </a:solidFill>
        <a:latin typeface="+mn-lt"/>
        <a:ea typeface="+mn-ea"/>
        <a:cs typeface="+mn-cs"/>
      </a:defRPr>
    </a:lvl1pPr>
    <a:lvl2pPr marL="1075609" algn="l" defTabSz="2151217" rtl="0" eaLnBrk="1" latinLnBrk="0" hangingPunct="1">
      <a:defRPr sz="4200" kern="1200">
        <a:solidFill>
          <a:schemeClr val="tx1"/>
        </a:solidFill>
        <a:latin typeface="+mn-lt"/>
        <a:ea typeface="+mn-ea"/>
        <a:cs typeface="+mn-cs"/>
      </a:defRPr>
    </a:lvl2pPr>
    <a:lvl3pPr marL="2151217" algn="l" defTabSz="2151217" rtl="0" eaLnBrk="1" latinLnBrk="0" hangingPunct="1">
      <a:defRPr sz="4200" kern="1200">
        <a:solidFill>
          <a:schemeClr val="tx1"/>
        </a:solidFill>
        <a:latin typeface="+mn-lt"/>
        <a:ea typeface="+mn-ea"/>
        <a:cs typeface="+mn-cs"/>
      </a:defRPr>
    </a:lvl3pPr>
    <a:lvl4pPr marL="3226826" algn="l" defTabSz="2151217" rtl="0" eaLnBrk="1" latinLnBrk="0" hangingPunct="1">
      <a:defRPr sz="4200" kern="1200">
        <a:solidFill>
          <a:schemeClr val="tx1"/>
        </a:solidFill>
        <a:latin typeface="+mn-lt"/>
        <a:ea typeface="+mn-ea"/>
        <a:cs typeface="+mn-cs"/>
      </a:defRPr>
    </a:lvl4pPr>
    <a:lvl5pPr marL="4302435" algn="l" defTabSz="2151217" rtl="0" eaLnBrk="1" latinLnBrk="0" hangingPunct="1">
      <a:defRPr sz="4200" kern="1200">
        <a:solidFill>
          <a:schemeClr val="tx1"/>
        </a:solidFill>
        <a:latin typeface="+mn-lt"/>
        <a:ea typeface="+mn-ea"/>
        <a:cs typeface="+mn-cs"/>
      </a:defRPr>
    </a:lvl5pPr>
    <a:lvl6pPr marL="5378044" algn="l" defTabSz="2151217" rtl="0" eaLnBrk="1" latinLnBrk="0" hangingPunct="1">
      <a:defRPr sz="4200" kern="1200">
        <a:solidFill>
          <a:schemeClr val="tx1"/>
        </a:solidFill>
        <a:latin typeface="+mn-lt"/>
        <a:ea typeface="+mn-ea"/>
        <a:cs typeface="+mn-cs"/>
      </a:defRPr>
    </a:lvl6pPr>
    <a:lvl7pPr marL="6453652" algn="l" defTabSz="2151217" rtl="0" eaLnBrk="1" latinLnBrk="0" hangingPunct="1">
      <a:defRPr sz="4200" kern="1200">
        <a:solidFill>
          <a:schemeClr val="tx1"/>
        </a:solidFill>
        <a:latin typeface="+mn-lt"/>
        <a:ea typeface="+mn-ea"/>
        <a:cs typeface="+mn-cs"/>
      </a:defRPr>
    </a:lvl7pPr>
    <a:lvl8pPr marL="7529261" algn="l" defTabSz="2151217" rtl="0" eaLnBrk="1" latinLnBrk="0" hangingPunct="1">
      <a:defRPr sz="4200" kern="1200">
        <a:solidFill>
          <a:schemeClr val="tx1"/>
        </a:solidFill>
        <a:latin typeface="+mn-lt"/>
        <a:ea typeface="+mn-ea"/>
        <a:cs typeface="+mn-cs"/>
      </a:defRPr>
    </a:lvl8pPr>
    <a:lvl9pPr marL="8604870" algn="l" defTabSz="2151217" rtl="0" eaLnBrk="1" latinLnBrk="0" hangingPunct="1">
      <a:defRPr sz="4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606" y="-108"/>
      </p:cViewPr>
      <p:guideLst>
        <p:guide orient="horz" pos="3808"/>
        <p:guide pos="67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4369" y="3755369"/>
            <a:ext cx="18296176" cy="259126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28737" y="6850328"/>
            <a:ext cx="15067439" cy="3089363"/>
          </a:xfrm>
        </p:spPr>
        <p:txBody>
          <a:bodyPr/>
          <a:lstStyle>
            <a:lvl1pPr marL="0" indent="0" algn="ctr">
              <a:buNone/>
              <a:defRPr>
                <a:solidFill>
                  <a:schemeClr val="tx1">
                    <a:tint val="75000"/>
                  </a:schemeClr>
                </a:solidFill>
              </a:defRPr>
            </a:lvl1pPr>
            <a:lvl2pPr marL="1075609" indent="0" algn="ctr">
              <a:buNone/>
              <a:defRPr>
                <a:solidFill>
                  <a:schemeClr val="tx1">
                    <a:tint val="75000"/>
                  </a:schemeClr>
                </a:solidFill>
              </a:defRPr>
            </a:lvl2pPr>
            <a:lvl3pPr marL="2151217" indent="0" algn="ctr">
              <a:buNone/>
              <a:defRPr>
                <a:solidFill>
                  <a:schemeClr val="tx1">
                    <a:tint val="75000"/>
                  </a:schemeClr>
                </a:solidFill>
              </a:defRPr>
            </a:lvl3pPr>
            <a:lvl4pPr marL="3226826" indent="0" algn="ctr">
              <a:buNone/>
              <a:defRPr>
                <a:solidFill>
                  <a:schemeClr val="tx1">
                    <a:tint val="75000"/>
                  </a:schemeClr>
                </a:solidFill>
              </a:defRPr>
            </a:lvl4pPr>
            <a:lvl5pPr marL="4302435" indent="0" algn="ctr">
              <a:buNone/>
              <a:defRPr>
                <a:solidFill>
                  <a:schemeClr val="tx1">
                    <a:tint val="75000"/>
                  </a:schemeClr>
                </a:solidFill>
              </a:defRPr>
            </a:lvl5pPr>
            <a:lvl6pPr marL="5378044" indent="0" algn="ctr">
              <a:buNone/>
              <a:defRPr>
                <a:solidFill>
                  <a:schemeClr val="tx1">
                    <a:tint val="75000"/>
                  </a:schemeClr>
                </a:solidFill>
              </a:defRPr>
            </a:lvl6pPr>
            <a:lvl7pPr marL="6453652" indent="0" algn="ctr">
              <a:buNone/>
              <a:defRPr>
                <a:solidFill>
                  <a:schemeClr val="tx1">
                    <a:tint val="75000"/>
                  </a:schemeClr>
                </a:solidFill>
              </a:defRPr>
            </a:lvl7pPr>
            <a:lvl8pPr marL="7529261" indent="0" algn="ctr">
              <a:buNone/>
              <a:defRPr>
                <a:solidFill>
                  <a:schemeClr val="tx1">
                    <a:tint val="75000"/>
                  </a:schemeClr>
                </a:solidFill>
              </a:defRPr>
            </a:lvl8pPr>
            <a:lvl9pPr marL="860487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17E6F-76F7-4A60-9D0E-C83F4525FE16}" type="datetimeFigureOut">
              <a:rPr lang="en-US" smtClean="0"/>
              <a:t>4/5/2012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308988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17E6F-76F7-4A60-9D0E-C83F4525FE16}" type="datetimeFigureOut">
              <a:rPr lang="en-US" smtClean="0"/>
              <a:t>4/5/2012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43898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05562" y="484114"/>
            <a:ext cx="4843105" cy="1031466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76246" y="484114"/>
            <a:ext cx="14170568" cy="103146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17E6F-76F7-4A60-9D0E-C83F4525FE16}" type="datetimeFigureOut">
              <a:rPr lang="en-US" smtClean="0"/>
              <a:t>4/5/2012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75121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17E6F-76F7-4A60-9D0E-C83F4525FE16}" type="datetimeFigureOut">
              <a:rPr lang="en-US" smtClean="0"/>
              <a:t>4/5/2012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22262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0320" y="7768184"/>
            <a:ext cx="18296176" cy="2400972"/>
          </a:xfrm>
        </p:spPr>
        <p:txBody>
          <a:bodyPr anchor="t"/>
          <a:lstStyle>
            <a:lvl1pPr algn="l">
              <a:defRPr sz="9400" b="1" cap="all"/>
            </a:lvl1pPr>
          </a:lstStyle>
          <a:p>
            <a:r>
              <a:rPr lang="en-US" smtClean="0"/>
              <a:t>Click to edit Master title style</a:t>
            </a:r>
            <a:endParaRPr lang="en-US"/>
          </a:p>
        </p:txBody>
      </p:sp>
      <p:sp>
        <p:nvSpPr>
          <p:cNvPr id="3" name="Text Placeholder 2"/>
          <p:cNvSpPr>
            <a:spLocks noGrp="1"/>
          </p:cNvSpPr>
          <p:nvPr>
            <p:ph type="body" idx="1"/>
          </p:nvPr>
        </p:nvSpPr>
        <p:spPr>
          <a:xfrm>
            <a:off x="1700320" y="5123755"/>
            <a:ext cx="18296176" cy="2644426"/>
          </a:xfrm>
        </p:spPr>
        <p:txBody>
          <a:bodyPr anchor="b"/>
          <a:lstStyle>
            <a:lvl1pPr marL="0" indent="0">
              <a:buNone/>
              <a:defRPr sz="4700">
                <a:solidFill>
                  <a:schemeClr val="tx1">
                    <a:tint val="75000"/>
                  </a:schemeClr>
                </a:solidFill>
              </a:defRPr>
            </a:lvl1pPr>
            <a:lvl2pPr marL="1075609" indent="0">
              <a:buNone/>
              <a:defRPr sz="4200">
                <a:solidFill>
                  <a:schemeClr val="tx1">
                    <a:tint val="75000"/>
                  </a:schemeClr>
                </a:solidFill>
              </a:defRPr>
            </a:lvl2pPr>
            <a:lvl3pPr marL="2151217" indent="0">
              <a:buNone/>
              <a:defRPr sz="3800">
                <a:solidFill>
                  <a:schemeClr val="tx1">
                    <a:tint val="75000"/>
                  </a:schemeClr>
                </a:solidFill>
              </a:defRPr>
            </a:lvl3pPr>
            <a:lvl4pPr marL="3226826" indent="0">
              <a:buNone/>
              <a:defRPr sz="3300">
                <a:solidFill>
                  <a:schemeClr val="tx1">
                    <a:tint val="75000"/>
                  </a:schemeClr>
                </a:solidFill>
              </a:defRPr>
            </a:lvl4pPr>
            <a:lvl5pPr marL="4302435" indent="0">
              <a:buNone/>
              <a:defRPr sz="3300">
                <a:solidFill>
                  <a:schemeClr val="tx1">
                    <a:tint val="75000"/>
                  </a:schemeClr>
                </a:solidFill>
              </a:defRPr>
            </a:lvl5pPr>
            <a:lvl6pPr marL="5378044" indent="0">
              <a:buNone/>
              <a:defRPr sz="3300">
                <a:solidFill>
                  <a:schemeClr val="tx1">
                    <a:tint val="75000"/>
                  </a:schemeClr>
                </a:solidFill>
              </a:defRPr>
            </a:lvl6pPr>
            <a:lvl7pPr marL="6453652" indent="0">
              <a:buNone/>
              <a:defRPr sz="3300">
                <a:solidFill>
                  <a:schemeClr val="tx1">
                    <a:tint val="75000"/>
                  </a:schemeClr>
                </a:solidFill>
              </a:defRPr>
            </a:lvl7pPr>
            <a:lvl8pPr marL="7529261" indent="0">
              <a:buNone/>
              <a:defRPr sz="3300">
                <a:solidFill>
                  <a:schemeClr val="tx1">
                    <a:tint val="75000"/>
                  </a:schemeClr>
                </a:solidFill>
              </a:defRPr>
            </a:lvl8pPr>
            <a:lvl9pPr marL="8604870" indent="0">
              <a:buNone/>
              <a:defRPr sz="3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17E6F-76F7-4A60-9D0E-C83F4525FE16}" type="datetimeFigureOut">
              <a:rPr lang="en-US" smtClean="0"/>
              <a:t>4/5/2012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173979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6245" y="2820725"/>
            <a:ext cx="9506837" cy="7978057"/>
          </a:xfrm>
        </p:spPr>
        <p:txBody>
          <a:bodyPr/>
          <a:lstStyle>
            <a:lvl1pPr>
              <a:defRPr sz="6600"/>
            </a:lvl1pPr>
            <a:lvl2pPr>
              <a:defRPr sz="5600"/>
            </a:lvl2pPr>
            <a:lvl3pPr>
              <a:defRPr sz="4700"/>
            </a:lvl3pPr>
            <a:lvl4pPr>
              <a:defRPr sz="4200"/>
            </a:lvl4pPr>
            <a:lvl5pPr>
              <a:defRPr sz="4200"/>
            </a:lvl5pPr>
            <a:lvl6pPr>
              <a:defRPr sz="4200"/>
            </a:lvl6pPr>
            <a:lvl7pPr>
              <a:defRPr sz="4200"/>
            </a:lvl7pPr>
            <a:lvl8pPr>
              <a:defRPr sz="4200"/>
            </a:lvl8pPr>
            <a:lvl9pPr>
              <a:defRPr sz="4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941831" y="2820725"/>
            <a:ext cx="9506837" cy="7978057"/>
          </a:xfrm>
        </p:spPr>
        <p:txBody>
          <a:bodyPr/>
          <a:lstStyle>
            <a:lvl1pPr>
              <a:defRPr sz="6600"/>
            </a:lvl1pPr>
            <a:lvl2pPr>
              <a:defRPr sz="5600"/>
            </a:lvl2pPr>
            <a:lvl3pPr>
              <a:defRPr sz="4700"/>
            </a:lvl3pPr>
            <a:lvl4pPr>
              <a:defRPr sz="4200"/>
            </a:lvl4pPr>
            <a:lvl5pPr>
              <a:defRPr sz="4200"/>
            </a:lvl5pPr>
            <a:lvl6pPr>
              <a:defRPr sz="4200"/>
            </a:lvl6pPr>
            <a:lvl7pPr>
              <a:defRPr sz="4200"/>
            </a:lvl7pPr>
            <a:lvl8pPr>
              <a:defRPr sz="4200"/>
            </a:lvl8pPr>
            <a:lvl9pPr>
              <a:defRPr sz="4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17E6F-76F7-4A60-9D0E-C83F4525FE16}" type="datetimeFigureOut">
              <a:rPr lang="en-US" smtClean="0"/>
              <a:t>4/5/2012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199182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76246" y="2705993"/>
            <a:ext cx="9510575" cy="1127730"/>
          </a:xfrm>
        </p:spPr>
        <p:txBody>
          <a:bodyPr anchor="b"/>
          <a:lstStyle>
            <a:lvl1pPr marL="0" indent="0">
              <a:buNone/>
              <a:defRPr sz="5600" b="1"/>
            </a:lvl1pPr>
            <a:lvl2pPr marL="1075609" indent="0">
              <a:buNone/>
              <a:defRPr sz="4700" b="1"/>
            </a:lvl2pPr>
            <a:lvl3pPr marL="2151217" indent="0">
              <a:buNone/>
              <a:defRPr sz="4200" b="1"/>
            </a:lvl3pPr>
            <a:lvl4pPr marL="3226826" indent="0">
              <a:buNone/>
              <a:defRPr sz="3800" b="1"/>
            </a:lvl4pPr>
            <a:lvl5pPr marL="4302435" indent="0">
              <a:buNone/>
              <a:defRPr sz="3800" b="1"/>
            </a:lvl5pPr>
            <a:lvl6pPr marL="5378044" indent="0">
              <a:buNone/>
              <a:defRPr sz="3800" b="1"/>
            </a:lvl6pPr>
            <a:lvl7pPr marL="6453652" indent="0">
              <a:buNone/>
              <a:defRPr sz="3800" b="1"/>
            </a:lvl7pPr>
            <a:lvl8pPr marL="7529261" indent="0">
              <a:buNone/>
              <a:defRPr sz="3800" b="1"/>
            </a:lvl8pPr>
            <a:lvl9pPr marL="8604870" indent="0">
              <a:buNone/>
              <a:defRPr sz="3800" b="1"/>
            </a:lvl9pPr>
          </a:lstStyle>
          <a:p>
            <a:pPr lvl="0"/>
            <a:r>
              <a:rPr lang="en-US" smtClean="0"/>
              <a:t>Click to edit Master text styles</a:t>
            </a:r>
          </a:p>
        </p:txBody>
      </p:sp>
      <p:sp>
        <p:nvSpPr>
          <p:cNvPr id="4" name="Content Placeholder 3"/>
          <p:cNvSpPr>
            <a:spLocks noGrp="1"/>
          </p:cNvSpPr>
          <p:nvPr>
            <p:ph sz="half" idx="2"/>
          </p:nvPr>
        </p:nvSpPr>
        <p:spPr>
          <a:xfrm>
            <a:off x="1076246" y="3833720"/>
            <a:ext cx="9510575" cy="6965060"/>
          </a:xfrm>
        </p:spPr>
        <p:txBody>
          <a:bodyPr/>
          <a:lstStyle>
            <a:lvl1pPr>
              <a:defRPr sz="5600"/>
            </a:lvl1pPr>
            <a:lvl2pPr>
              <a:defRPr sz="4700"/>
            </a:lvl2pPr>
            <a:lvl3pPr>
              <a:defRPr sz="4200"/>
            </a:lvl3pPr>
            <a:lvl4pPr>
              <a:defRPr sz="3800"/>
            </a:lvl4pPr>
            <a:lvl5pPr>
              <a:defRPr sz="3800"/>
            </a:lvl5pPr>
            <a:lvl6pPr>
              <a:defRPr sz="3800"/>
            </a:lvl6pPr>
            <a:lvl7pPr>
              <a:defRPr sz="3800"/>
            </a:lvl7pPr>
            <a:lvl8pPr>
              <a:defRPr sz="3800"/>
            </a:lvl8pPr>
            <a:lvl9pPr>
              <a:defRPr sz="3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934360" y="2705993"/>
            <a:ext cx="9514311" cy="1127730"/>
          </a:xfrm>
        </p:spPr>
        <p:txBody>
          <a:bodyPr anchor="b"/>
          <a:lstStyle>
            <a:lvl1pPr marL="0" indent="0">
              <a:buNone/>
              <a:defRPr sz="5600" b="1"/>
            </a:lvl1pPr>
            <a:lvl2pPr marL="1075609" indent="0">
              <a:buNone/>
              <a:defRPr sz="4700" b="1"/>
            </a:lvl2pPr>
            <a:lvl3pPr marL="2151217" indent="0">
              <a:buNone/>
              <a:defRPr sz="4200" b="1"/>
            </a:lvl3pPr>
            <a:lvl4pPr marL="3226826" indent="0">
              <a:buNone/>
              <a:defRPr sz="3800" b="1"/>
            </a:lvl4pPr>
            <a:lvl5pPr marL="4302435" indent="0">
              <a:buNone/>
              <a:defRPr sz="3800" b="1"/>
            </a:lvl5pPr>
            <a:lvl6pPr marL="5378044" indent="0">
              <a:buNone/>
              <a:defRPr sz="3800" b="1"/>
            </a:lvl6pPr>
            <a:lvl7pPr marL="6453652" indent="0">
              <a:buNone/>
              <a:defRPr sz="3800" b="1"/>
            </a:lvl7pPr>
            <a:lvl8pPr marL="7529261" indent="0">
              <a:buNone/>
              <a:defRPr sz="3800" b="1"/>
            </a:lvl8pPr>
            <a:lvl9pPr marL="8604870" indent="0">
              <a:buNone/>
              <a:defRPr sz="3800" b="1"/>
            </a:lvl9pPr>
          </a:lstStyle>
          <a:p>
            <a:pPr lvl="0"/>
            <a:r>
              <a:rPr lang="en-US" smtClean="0"/>
              <a:t>Click to edit Master text styles</a:t>
            </a:r>
          </a:p>
        </p:txBody>
      </p:sp>
      <p:sp>
        <p:nvSpPr>
          <p:cNvPr id="6" name="Content Placeholder 5"/>
          <p:cNvSpPr>
            <a:spLocks noGrp="1"/>
          </p:cNvSpPr>
          <p:nvPr>
            <p:ph sz="quarter" idx="4"/>
          </p:nvPr>
        </p:nvSpPr>
        <p:spPr>
          <a:xfrm>
            <a:off x="10934360" y="3833720"/>
            <a:ext cx="9514311" cy="6965060"/>
          </a:xfrm>
        </p:spPr>
        <p:txBody>
          <a:bodyPr/>
          <a:lstStyle>
            <a:lvl1pPr>
              <a:defRPr sz="5600"/>
            </a:lvl1pPr>
            <a:lvl2pPr>
              <a:defRPr sz="4700"/>
            </a:lvl2pPr>
            <a:lvl3pPr>
              <a:defRPr sz="4200"/>
            </a:lvl3pPr>
            <a:lvl4pPr>
              <a:defRPr sz="3800"/>
            </a:lvl4pPr>
            <a:lvl5pPr>
              <a:defRPr sz="3800"/>
            </a:lvl5pPr>
            <a:lvl6pPr>
              <a:defRPr sz="3800"/>
            </a:lvl6pPr>
            <a:lvl7pPr>
              <a:defRPr sz="3800"/>
            </a:lvl7pPr>
            <a:lvl8pPr>
              <a:defRPr sz="3800"/>
            </a:lvl8pPr>
            <a:lvl9pPr>
              <a:defRPr sz="3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17E6F-76F7-4A60-9D0E-C83F4525FE16}" type="datetimeFigureOut">
              <a:rPr lang="en-US" smtClean="0"/>
              <a:t>4/5/2012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284250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17E6F-76F7-4A60-9D0E-C83F4525FE16}" type="datetimeFigureOut">
              <a:rPr lang="en-US" smtClean="0"/>
              <a:t>4/5/2012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393296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17E6F-76F7-4A60-9D0E-C83F4525FE16}" type="datetimeFigureOut">
              <a:rPr lang="en-US" smtClean="0"/>
              <a:t>4/5/2012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360631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6249" y="481313"/>
            <a:ext cx="7081548" cy="2048383"/>
          </a:xfrm>
        </p:spPr>
        <p:txBody>
          <a:bodyPr anchor="b"/>
          <a:lstStyle>
            <a:lvl1pPr algn="l">
              <a:defRPr sz="4700" b="1"/>
            </a:lvl1pPr>
          </a:lstStyle>
          <a:p>
            <a:r>
              <a:rPr lang="en-US" smtClean="0"/>
              <a:t>Click to edit Master title style</a:t>
            </a:r>
            <a:endParaRPr lang="en-US"/>
          </a:p>
        </p:txBody>
      </p:sp>
      <p:sp>
        <p:nvSpPr>
          <p:cNvPr id="3" name="Content Placeholder 2"/>
          <p:cNvSpPr>
            <a:spLocks noGrp="1"/>
          </p:cNvSpPr>
          <p:nvPr>
            <p:ph idx="1"/>
          </p:nvPr>
        </p:nvSpPr>
        <p:spPr>
          <a:xfrm>
            <a:off x="8415643" y="481316"/>
            <a:ext cx="12033024" cy="10317468"/>
          </a:xfrm>
        </p:spPr>
        <p:txBody>
          <a:bodyPr/>
          <a:lstStyle>
            <a:lvl1pPr>
              <a:defRPr sz="7500"/>
            </a:lvl1pPr>
            <a:lvl2pPr>
              <a:defRPr sz="6600"/>
            </a:lvl2pPr>
            <a:lvl3pPr>
              <a:defRPr sz="5600"/>
            </a:lvl3pPr>
            <a:lvl4pPr>
              <a:defRPr sz="4700"/>
            </a:lvl4pPr>
            <a:lvl5pPr>
              <a:defRPr sz="4700"/>
            </a:lvl5pPr>
            <a:lvl6pPr>
              <a:defRPr sz="4700"/>
            </a:lvl6pPr>
            <a:lvl7pPr>
              <a:defRPr sz="4700"/>
            </a:lvl7pPr>
            <a:lvl8pPr>
              <a:defRPr sz="4700"/>
            </a:lvl8pPr>
            <a:lvl9pPr>
              <a:defRPr sz="4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76249" y="2529700"/>
            <a:ext cx="7081548" cy="8269084"/>
          </a:xfrm>
        </p:spPr>
        <p:txBody>
          <a:bodyPr/>
          <a:lstStyle>
            <a:lvl1pPr marL="0" indent="0">
              <a:buNone/>
              <a:defRPr sz="3300"/>
            </a:lvl1pPr>
            <a:lvl2pPr marL="1075609" indent="0">
              <a:buNone/>
              <a:defRPr sz="2800"/>
            </a:lvl2pPr>
            <a:lvl3pPr marL="2151217" indent="0">
              <a:buNone/>
              <a:defRPr sz="2400"/>
            </a:lvl3pPr>
            <a:lvl4pPr marL="3226826" indent="0">
              <a:buNone/>
              <a:defRPr sz="2100"/>
            </a:lvl4pPr>
            <a:lvl5pPr marL="4302435" indent="0">
              <a:buNone/>
              <a:defRPr sz="2100"/>
            </a:lvl5pPr>
            <a:lvl6pPr marL="5378044" indent="0">
              <a:buNone/>
              <a:defRPr sz="2100"/>
            </a:lvl6pPr>
            <a:lvl7pPr marL="6453652" indent="0">
              <a:buNone/>
              <a:defRPr sz="2100"/>
            </a:lvl7pPr>
            <a:lvl8pPr marL="7529261" indent="0">
              <a:buNone/>
              <a:defRPr sz="2100"/>
            </a:lvl8pPr>
            <a:lvl9pPr marL="8604870"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7E6F-76F7-4A60-9D0E-C83F4525FE16}" type="datetimeFigureOut">
              <a:rPr lang="en-US" smtClean="0"/>
              <a:t>4/5/2012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218723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19034" y="8462169"/>
            <a:ext cx="12914948" cy="999008"/>
          </a:xfrm>
        </p:spPr>
        <p:txBody>
          <a:bodyPr anchor="b"/>
          <a:lstStyle>
            <a:lvl1pPr algn="l">
              <a:defRPr sz="4700" b="1"/>
            </a:lvl1pPr>
          </a:lstStyle>
          <a:p>
            <a:r>
              <a:rPr lang="en-US" smtClean="0"/>
              <a:t>Click to edit Master title style</a:t>
            </a:r>
            <a:endParaRPr lang="en-US"/>
          </a:p>
        </p:txBody>
      </p:sp>
      <p:sp>
        <p:nvSpPr>
          <p:cNvPr id="3" name="Picture Placeholder 2"/>
          <p:cNvSpPr>
            <a:spLocks noGrp="1"/>
          </p:cNvSpPr>
          <p:nvPr>
            <p:ph type="pic" idx="1"/>
          </p:nvPr>
        </p:nvSpPr>
        <p:spPr>
          <a:xfrm>
            <a:off x="4219034" y="1080157"/>
            <a:ext cx="12914948" cy="7253288"/>
          </a:xfrm>
        </p:spPr>
        <p:txBody>
          <a:bodyPr/>
          <a:lstStyle>
            <a:lvl1pPr marL="0" indent="0">
              <a:buNone/>
              <a:defRPr sz="7500"/>
            </a:lvl1pPr>
            <a:lvl2pPr marL="1075609" indent="0">
              <a:buNone/>
              <a:defRPr sz="6600"/>
            </a:lvl2pPr>
            <a:lvl3pPr marL="2151217" indent="0">
              <a:buNone/>
              <a:defRPr sz="5600"/>
            </a:lvl3pPr>
            <a:lvl4pPr marL="3226826" indent="0">
              <a:buNone/>
              <a:defRPr sz="4700"/>
            </a:lvl4pPr>
            <a:lvl5pPr marL="4302435" indent="0">
              <a:buNone/>
              <a:defRPr sz="4700"/>
            </a:lvl5pPr>
            <a:lvl6pPr marL="5378044" indent="0">
              <a:buNone/>
              <a:defRPr sz="4700"/>
            </a:lvl6pPr>
            <a:lvl7pPr marL="6453652" indent="0">
              <a:buNone/>
              <a:defRPr sz="4700"/>
            </a:lvl7pPr>
            <a:lvl8pPr marL="7529261" indent="0">
              <a:buNone/>
              <a:defRPr sz="4700"/>
            </a:lvl8pPr>
            <a:lvl9pPr marL="8604870" indent="0">
              <a:buNone/>
              <a:defRPr sz="4700"/>
            </a:lvl9pPr>
          </a:lstStyle>
          <a:p>
            <a:endParaRPr lang="en-US"/>
          </a:p>
        </p:txBody>
      </p:sp>
      <p:sp>
        <p:nvSpPr>
          <p:cNvPr id="4" name="Text Placeholder 3"/>
          <p:cNvSpPr>
            <a:spLocks noGrp="1"/>
          </p:cNvSpPr>
          <p:nvPr>
            <p:ph type="body" sz="half" idx="2"/>
          </p:nvPr>
        </p:nvSpPr>
        <p:spPr>
          <a:xfrm>
            <a:off x="4219034" y="9461176"/>
            <a:ext cx="12914948" cy="1418757"/>
          </a:xfrm>
        </p:spPr>
        <p:txBody>
          <a:bodyPr/>
          <a:lstStyle>
            <a:lvl1pPr marL="0" indent="0">
              <a:buNone/>
              <a:defRPr sz="3300"/>
            </a:lvl1pPr>
            <a:lvl2pPr marL="1075609" indent="0">
              <a:buNone/>
              <a:defRPr sz="2800"/>
            </a:lvl2pPr>
            <a:lvl3pPr marL="2151217" indent="0">
              <a:buNone/>
              <a:defRPr sz="2400"/>
            </a:lvl3pPr>
            <a:lvl4pPr marL="3226826" indent="0">
              <a:buNone/>
              <a:defRPr sz="2100"/>
            </a:lvl4pPr>
            <a:lvl5pPr marL="4302435" indent="0">
              <a:buNone/>
              <a:defRPr sz="2100"/>
            </a:lvl5pPr>
            <a:lvl6pPr marL="5378044" indent="0">
              <a:buNone/>
              <a:defRPr sz="2100"/>
            </a:lvl6pPr>
            <a:lvl7pPr marL="6453652" indent="0">
              <a:buNone/>
              <a:defRPr sz="2100"/>
            </a:lvl7pPr>
            <a:lvl8pPr marL="7529261" indent="0">
              <a:buNone/>
              <a:defRPr sz="2100"/>
            </a:lvl8pPr>
            <a:lvl9pPr marL="8604870"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7E6F-76F7-4A60-9D0E-C83F4525FE16}" type="datetimeFigureOut">
              <a:rPr lang="en-US" smtClean="0"/>
              <a:t>4/5/2012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437A0-8481-49D7-89F5-B992F9949416}" type="slidenum">
              <a:rPr lang="en-US" smtClean="0"/>
              <a:t>‹#›</a:t>
            </a:fld>
            <a:endParaRPr lang="en-US"/>
          </a:p>
        </p:txBody>
      </p:sp>
    </p:spTree>
    <p:extLst>
      <p:ext uri="{BB962C8B-B14F-4D97-AF65-F5344CB8AC3E}">
        <p14:creationId xmlns:p14="http://schemas.microsoft.com/office/powerpoint/2010/main" val="81922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6246" y="484114"/>
            <a:ext cx="19372422" cy="2014802"/>
          </a:xfrm>
          <a:prstGeom prst="rect">
            <a:avLst/>
          </a:prstGeom>
        </p:spPr>
        <p:txBody>
          <a:bodyPr vert="horz" lIns="215122" tIns="107561" rIns="215122" bIns="10756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76246" y="2820725"/>
            <a:ext cx="19372422" cy="7978057"/>
          </a:xfrm>
          <a:prstGeom prst="rect">
            <a:avLst/>
          </a:prstGeom>
        </p:spPr>
        <p:txBody>
          <a:bodyPr vert="horz" lIns="215122" tIns="107561" rIns="215122" bIns="10756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76246" y="11204540"/>
            <a:ext cx="5022480" cy="643618"/>
          </a:xfrm>
          <a:prstGeom prst="rect">
            <a:avLst/>
          </a:prstGeom>
        </p:spPr>
        <p:txBody>
          <a:bodyPr vert="horz" lIns="215122" tIns="107561" rIns="215122" bIns="107561" rtlCol="0" anchor="ctr"/>
          <a:lstStyle>
            <a:lvl1pPr algn="l">
              <a:defRPr sz="2800">
                <a:solidFill>
                  <a:schemeClr val="tx1">
                    <a:tint val="75000"/>
                  </a:schemeClr>
                </a:solidFill>
              </a:defRPr>
            </a:lvl1pPr>
          </a:lstStyle>
          <a:p>
            <a:fld id="{71317E6F-76F7-4A60-9D0E-C83F4525FE16}" type="datetimeFigureOut">
              <a:rPr lang="en-US" smtClean="0"/>
              <a:t>4/5/2012</a:t>
            </a:fld>
            <a:endParaRPr lang="en-US"/>
          </a:p>
        </p:txBody>
      </p:sp>
      <p:sp>
        <p:nvSpPr>
          <p:cNvPr id="5" name="Footer Placeholder 4"/>
          <p:cNvSpPr>
            <a:spLocks noGrp="1"/>
          </p:cNvSpPr>
          <p:nvPr>
            <p:ph type="ftr" sz="quarter" idx="3"/>
          </p:nvPr>
        </p:nvSpPr>
        <p:spPr>
          <a:xfrm>
            <a:off x="7354346" y="11204540"/>
            <a:ext cx="6816222" cy="643618"/>
          </a:xfrm>
          <a:prstGeom prst="rect">
            <a:avLst/>
          </a:prstGeom>
        </p:spPr>
        <p:txBody>
          <a:bodyPr vert="horz" lIns="215122" tIns="107561" rIns="215122" bIns="107561" rtlCol="0" anchor="ctr"/>
          <a:lstStyle>
            <a:lvl1pPr algn="ctr">
              <a:defRPr sz="2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26188" y="11204540"/>
            <a:ext cx="5022480" cy="643618"/>
          </a:xfrm>
          <a:prstGeom prst="rect">
            <a:avLst/>
          </a:prstGeom>
        </p:spPr>
        <p:txBody>
          <a:bodyPr vert="horz" lIns="215122" tIns="107561" rIns="215122" bIns="107561" rtlCol="0" anchor="ctr"/>
          <a:lstStyle>
            <a:lvl1pPr algn="r">
              <a:defRPr sz="2800">
                <a:solidFill>
                  <a:schemeClr val="tx1">
                    <a:tint val="75000"/>
                  </a:schemeClr>
                </a:solidFill>
              </a:defRPr>
            </a:lvl1pPr>
          </a:lstStyle>
          <a:p>
            <a:fld id="{B8E437A0-8481-49D7-89F5-B992F9949416}" type="slidenum">
              <a:rPr lang="en-US" smtClean="0"/>
              <a:t>‹#›</a:t>
            </a:fld>
            <a:endParaRPr lang="en-US"/>
          </a:p>
        </p:txBody>
      </p:sp>
    </p:spTree>
    <p:extLst>
      <p:ext uri="{BB962C8B-B14F-4D97-AF65-F5344CB8AC3E}">
        <p14:creationId xmlns:p14="http://schemas.microsoft.com/office/powerpoint/2010/main" val="2547034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51217" rtl="0" eaLnBrk="1" latinLnBrk="0" hangingPunct="1">
        <a:spcBef>
          <a:spcPct val="0"/>
        </a:spcBef>
        <a:buNone/>
        <a:defRPr sz="10400" kern="1200">
          <a:solidFill>
            <a:schemeClr val="tx1"/>
          </a:solidFill>
          <a:latin typeface="+mj-lt"/>
          <a:ea typeface="+mj-ea"/>
          <a:cs typeface="+mj-cs"/>
        </a:defRPr>
      </a:lvl1pPr>
    </p:titleStyle>
    <p:bodyStyle>
      <a:lvl1pPr marL="806707" indent="-806707" algn="l" defTabSz="2151217" rtl="0" eaLnBrk="1" latinLnBrk="0" hangingPunct="1">
        <a:spcBef>
          <a:spcPct val="20000"/>
        </a:spcBef>
        <a:buFont typeface="Arial" pitchFamily="34" charset="0"/>
        <a:buChar char="•"/>
        <a:defRPr sz="7500" kern="1200">
          <a:solidFill>
            <a:schemeClr val="tx1"/>
          </a:solidFill>
          <a:latin typeface="+mn-lt"/>
          <a:ea typeface="+mn-ea"/>
          <a:cs typeface="+mn-cs"/>
        </a:defRPr>
      </a:lvl1pPr>
      <a:lvl2pPr marL="1747864" indent="-672255" algn="l" defTabSz="2151217" rtl="0" eaLnBrk="1" latinLnBrk="0" hangingPunct="1">
        <a:spcBef>
          <a:spcPct val="20000"/>
        </a:spcBef>
        <a:buFont typeface="Arial" pitchFamily="34" charset="0"/>
        <a:buChar char="–"/>
        <a:defRPr sz="6600" kern="1200">
          <a:solidFill>
            <a:schemeClr val="tx1"/>
          </a:solidFill>
          <a:latin typeface="+mn-lt"/>
          <a:ea typeface="+mn-ea"/>
          <a:cs typeface="+mn-cs"/>
        </a:defRPr>
      </a:lvl2pPr>
      <a:lvl3pPr marL="2689022" indent="-537804" algn="l" defTabSz="2151217" rtl="0" eaLnBrk="1" latinLnBrk="0" hangingPunct="1">
        <a:spcBef>
          <a:spcPct val="20000"/>
        </a:spcBef>
        <a:buFont typeface="Arial" pitchFamily="34" charset="0"/>
        <a:buChar char="•"/>
        <a:defRPr sz="5600" kern="1200">
          <a:solidFill>
            <a:schemeClr val="tx1"/>
          </a:solidFill>
          <a:latin typeface="+mn-lt"/>
          <a:ea typeface="+mn-ea"/>
          <a:cs typeface="+mn-cs"/>
        </a:defRPr>
      </a:lvl3pPr>
      <a:lvl4pPr marL="3764631" indent="-537804" algn="l" defTabSz="2151217" rtl="0" eaLnBrk="1" latinLnBrk="0" hangingPunct="1">
        <a:spcBef>
          <a:spcPct val="20000"/>
        </a:spcBef>
        <a:buFont typeface="Arial" pitchFamily="34" charset="0"/>
        <a:buChar char="–"/>
        <a:defRPr sz="4700" kern="1200">
          <a:solidFill>
            <a:schemeClr val="tx1"/>
          </a:solidFill>
          <a:latin typeface="+mn-lt"/>
          <a:ea typeface="+mn-ea"/>
          <a:cs typeface="+mn-cs"/>
        </a:defRPr>
      </a:lvl4pPr>
      <a:lvl5pPr marL="4840239" indent="-537804" algn="l" defTabSz="2151217" rtl="0" eaLnBrk="1" latinLnBrk="0" hangingPunct="1">
        <a:spcBef>
          <a:spcPct val="20000"/>
        </a:spcBef>
        <a:buFont typeface="Arial" pitchFamily="34" charset="0"/>
        <a:buChar char="»"/>
        <a:defRPr sz="4700" kern="1200">
          <a:solidFill>
            <a:schemeClr val="tx1"/>
          </a:solidFill>
          <a:latin typeface="+mn-lt"/>
          <a:ea typeface="+mn-ea"/>
          <a:cs typeface="+mn-cs"/>
        </a:defRPr>
      </a:lvl5pPr>
      <a:lvl6pPr marL="5915848" indent="-537804" algn="l" defTabSz="2151217" rtl="0" eaLnBrk="1" latinLnBrk="0" hangingPunct="1">
        <a:spcBef>
          <a:spcPct val="20000"/>
        </a:spcBef>
        <a:buFont typeface="Arial" pitchFamily="34" charset="0"/>
        <a:buChar char="•"/>
        <a:defRPr sz="4700" kern="1200">
          <a:solidFill>
            <a:schemeClr val="tx1"/>
          </a:solidFill>
          <a:latin typeface="+mn-lt"/>
          <a:ea typeface="+mn-ea"/>
          <a:cs typeface="+mn-cs"/>
        </a:defRPr>
      </a:lvl6pPr>
      <a:lvl7pPr marL="6991457" indent="-537804" algn="l" defTabSz="2151217" rtl="0" eaLnBrk="1" latinLnBrk="0" hangingPunct="1">
        <a:spcBef>
          <a:spcPct val="20000"/>
        </a:spcBef>
        <a:buFont typeface="Arial" pitchFamily="34" charset="0"/>
        <a:buChar char="•"/>
        <a:defRPr sz="4700" kern="1200">
          <a:solidFill>
            <a:schemeClr val="tx1"/>
          </a:solidFill>
          <a:latin typeface="+mn-lt"/>
          <a:ea typeface="+mn-ea"/>
          <a:cs typeface="+mn-cs"/>
        </a:defRPr>
      </a:lvl7pPr>
      <a:lvl8pPr marL="8067065" indent="-537804" algn="l" defTabSz="2151217" rtl="0" eaLnBrk="1" latinLnBrk="0" hangingPunct="1">
        <a:spcBef>
          <a:spcPct val="20000"/>
        </a:spcBef>
        <a:buFont typeface="Arial" pitchFamily="34" charset="0"/>
        <a:buChar char="•"/>
        <a:defRPr sz="4700" kern="1200">
          <a:solidFill>
            <a:schemeClr val="tx1"/>
          </a:solidFill>
          <a:latin typeface="+mn-lt"/>
          <a:ea typeface="+mn-ea"/>
          <a:cs typeface="+mn-cs"/>
        </a:defRPr>
      </a:lvl8pPr>
      <a:lvl9pPr marL="9142674" indent="-537804" algn="l" defTabSz="2151217" rtl="0" eaLnBrk="1" latinLnBrk="0" hangingPunct="1">
        <a:spcBef>
          <a:spcPct val="20000"/>
        </a:spcBef>
        <a:buFont typeface="Arial" pitchFamily="34" charset="0"/>
        <a:buChar char="•"/>
        <a:defRPr sz="4700" kern="1200">
          <a:solidFill>
            <a:schemeClr val="tx1"/>
          </a:solidFill>
          <a:latin typeface="+mn-lt"/>
          <a:ea typeface="+mn-ea"/>
          <a:cs typeface="+mn-cs"/>
        </a:defRPr>
      </a:lvl9pPr>
    </p:bodyStyle>
    <p:otherStyle>
      <a:defPPr>
        <a:defRPr lang="en-US"/>
      </a:defPPr>
      <a:lvl1pPr marL="0" algn="l" defTabSz="2151217" rtl="0" eaLnBrk="1" latinLnBrk="0" hangingPunct="1">
        <a:defRPr sz="4200" kern="1200">
          <a:solidFill>
            <a:schemeClr val="tx1"/>
          </a:solidFill>
          <a:latin typeface="+mn-lt"/>
          <a:ea typeface="+mn-ea"/>
          <a:cs typeface="+mn-cs"/>
        </a:defRPr>
      </a:lvl1pPr>
      <a:lvl2pPr marL="1075609" algn="l" defTabSz="2151217" rtl="0" eaLnBrk="1" latinLnBrk="0" hangingPunct="1">
        <a:defRPr sz="4200" kern="1200">
          <a:solidFill>
            <a:schemeClr val="tx1"/>
          </a:solidFill>
          <a:latin typeface="+mn-lt"/>
          <a:ea typeface="+mn-ea"/>
          <a:cs typeface="+mn-cs"/>
        </a:defRPr>
      </a:lvl2pPr>
      <a:lvl3pPr marL="2151217" algn="l" defTabSz="2151217" rtl="0" eaLnBrk="1" latinLnBrk="0" hangingPunct="1">
        <a:defRPr sz="4200" kern="1200">
          <a:solidFill>
            <a:schemeClr val="tx1"/>
          </a:solidFill>
          <a:latin typeface="+mn-lt"/>
          <a:ea typeface="+mn-ea"/>
          <a:cs typeface="+mn-cs"/>
        </a:defRPr>
      </a:lvl3pPr>
      <a:lvl4pPr marL="3226826" algn="l" defTabSz="2151217" rtl="0" eaLnBrk="1" latinLnBrk="0" hangingPunct="1">
        <a:defRPr sz="4200" kern="1200">
          <a:solidFill>
            <a:schemeClr val="tx1"/>
          </a:solidFill>
          <a:latin typeface="+mn-lt"/>
          <a:ea typeface="+mn-ea"/>
          <a:cs typeface="+mn-cs"/>
        </a:defRPr>
      </a:lvl4pPr>
      <a:lvl5pPr marL="4302435" algn="l" defTabSz="2151217" rtl="0" eaLnBrk="1" latinLnBrk="0" hangingPunct="1">
        <a:defRPr sz="4200" kern="1200">
          <a:solidFill>
            <a:schemeClr val="tx1"/>
          </a:solidFill>
          <a:latin typeface="+mn-lt"/>
          <a:ea typeface="+mn-ea"/>
          <a:cs typeface="+mn-cs"/>
        </a:defRPr>
      </a:lvl5pPr>
      <a:lvl6pPr marL="5378044" algn="l" defTabSz="2151217" rtl="0" eaLnBrk="1" latinLnBrk="0" hangingPunct="1">
        <a:defRPr sz="4200" kern="1200">
          <a:solidFill>
            <a:schemeClr val="tx1"/>
          </a:solidFill>
          <a:latin typeface="+mn-lt"/>
          <a:ea typeface="+mn-ea"/>
          <a:cs typeface="+mn-cs"/>
        </a:defRPr>
      </a:lvl6pPr>
      <a:lvl7pPr marL="6453652" algn="l" defTabSz="2151217" rtl="0" eaLnBrk="1" latinLnBrk="0" hangingPunct="1">
        <a:defRPr sz="4200" kern="1200">
          <a:solidFill>
            <a:schemeClr val="tx1"/>
          </a:solidFill>
          <a:latin typeface="+mn-lt"/>
          <a:ea typeface="+mn-ea"/>
          <a:cs typeface="+mn-cs"/>
        </a:defRPr>
      </a:lvl7pPr>
      <a:lvl8pPr marL="7529261" algn="l" defTabSz="2151217" rtl="0" eaLnBrk="1" latinLnBrk="0" hangingPunct="1">
        <a:defRPr sz="4200" kern="1200">
          <a:solidFill>
            <a:schemeClr val="tx1"/>
          </a:solidFill>
          <a:latin typeface="+mn-lt"/>
          <a:ea typeface="+mn-ea"/>
          <a:cs typeface="+mn-cs"/>
        </a:defRPr>
      </a:lvl8pPr>
      <a:lvl9pPr marL="8604870" algn="l" defTabSz="215121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nicksantos\Documents\PISCES\maps\output\range_unl_f_CMC01_3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68296" y="67"/>
            <a:ext cx="5358245" cy="693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icksantos\Dropbox\Public\beta_div_layer_q3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46792" y="6934266"/>
            <a:ext cx="3978120" cy="514815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nicksantos\Dropbox\Public\data_gap_numbers_q3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0857" y="6836149"/>
            <a:ext cx="4067790" cy="52641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icksantos\Dropbox\Public\Richness_Differenc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16307" y="6851231"/>
            <a:ext cx="4042283" cy="523119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nicksantos\Dropbox\Public\native_richness_12-11-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16862" y="-53197"/>
            <a:ext cx="5335240" cy="6904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6856" y="177006"/>
            <a:ext cx="8839200" cy="738664"/>
          </a:xfrm>
          <a:prstGeom prst="rect">
            <a:avLst/>
          </a:prstGeom>
          <a:noFill/>
        </p:spPr>
        <p:txBody>
          <a:bodyPr wrap="square" rtlCol="0">
            <a:spAutoFit/>
          </a:bodyPr>
          <a:lstStyle/>
          <a:p>
            <a:pPr algn="ctr"/>
            <a:r>
              <a:rPr lang="en-US" dirty="0" smtClean="0"/>
              <a:t>PISCES</a:t>
            </a:r>
            <a:endParaRPr lang="en-US" dirty="0"/>
          </a:p>
        </p:txBody>
      </p:sp>
      <p:sp>
        <p:nvSpPr>
          <p:cNvPr id="5" name="TextBox 4"/>
          <p:cNvSpPr txBox="1"/>
          <p:nvPr/>
        </p:nvSpPr>
        <p:spPr>
          <a:xfrm>
            <a:off x="246856" y="786606"/>
            <a:ext cx="8839200" cy="4154984"/>
          </a:xfrm>
          <a:prstGeom prst="rect">
            <a:avLst/>
          </a:prstGeom>
          <a:noFill/>
        </p:spPr>
        <p:txBody>
          <a:bodyPr wrap="square" rtlCol="0">
            <a:spAutoFit/>
          </a:bodyPr>
          <a:lstStyle/>
          <a:p>
            <a:pPr algn="just"/>
            <a:r>
              <a:rPr lang="en-US" sz="2400" b="1" dirty="0" smtClean="0">
                <a:solidFill>
                  <a:schemeClr val="tx1">
                    <a:lumMod val="75000"/>
                    <a:lumOff val="25000"/>
                  </a:schemeClr>
                </a:solidFill>
              </a:rPr>
              <a:t>PISCES is software written in Python that connects to ArcGIS </a:t>
            </a:r>
            <a:r>
              <a:rPr lang="en-US" sz="2400" b="1" dirty="0" smtClean="0">
                <a:solidFill>
                  <a:schemeClr val="tx1">
                    <a:lumMod val="75000"/>
                    <a:lumOff val="25000"/>
                  </a:schemeClr>
                </a:solidFill>
              </a:rPr>
              <a:t>and </a:t>
            </a:r>
            <a:r>
              <a:rPr lang="en-US" sz="2400" b="1" dirty="0" smtClean="0">
                <a:solidFill>
                  <a:schemeClr val="tx1">
                    <a:lumMod val="75000"/>
                    <a:lumOff val="25000"/>
                  </a:schemeClr>
                </a:solidFill>
              </a:rPr>
              <a:t>combines </a:t>
            </a:r>
            <a:r>
              <a:rPr lang="en-US" sz="2400" b="1" dirty="0">
                <a:solidFill>
                  <a:schemeClr val="tx1">
                    <a:lumMod val="75000"/>
                    <a:lumOff val="25000"/>
                  </a:schemeClr>
                </a:solidFill>
              </a:rPr>
              <a:t>all the available data for fish species and lets us process it, combine it, </a:t>
            </a:r>
            <a:r>
              <a:rPr lang="en-US" sz="2400" b="1" dirty="0" smtClean="0">
                <a:solidFill>
                  <a:schemeClr val="tx1">
                    <a:lumMod val="75000"/>
                    <a:lumOff val="25000"/>
                  </a:schemeClr>
                </a:solidFill>
              </a:rPr>
              <a:t>store it, and </a:t>
            </a:r>
            <a:r>
              <a:rPr lang="en-US" sz="2400" b="1" dirty="0">
                <a:solidFill>
                  <a:schemeClr val="tx1">
                    <a:lumMod val="75000"/>
                    <a:lumOff val="25000"/>
                  </a:schemeClr>
                </a:solidFill>
              </a:rPr>
              <a:t>view it, regardless of data storage format, design, or </a:t>
            </a:r>
            <a:r>
              <a:rPr lang="en-US" sz="2400" b="1" dirty="0" smtClean="0">
                <a:solidFill>
                  <a:schemeClr val="tx1">
                    <a:lumMod val="75000"/>
                    <a:lumOff val="25000"/>
                  </a:schemeClr>
                </a:solidFill>
              </a:rPr>
              <a:t>scale.</a:t>
            </a:r>
          </a:p>
          <a:p>
            <a:pPr algn="just"/>
            <a:endParaRPr lang="en-US" sz="2400" b="1" dirty="0">
              <a:solidFill>
                <a:schemeClr val="tx1">
                  <a:lumMod val="75000"/>
                  <a:lumOff val="25000"/>
                </a:schemeClr>
              </a:solidFill>
            </a:endParaRPr>
          </a:p>
          <a:p>
            <a:pPr algn="just"/>
            <a:r>
              <a:rPr lang="en-US" sz="2400" b="1" dirty="0" smtClean="0">
                <a:solidFill>
                  <a:schemeClr val="tx1">
                    <a:lumMod val="75000"/>
                    <a:lumOff val="25000"/>
                  </a:schemeClr>
                </a:solidFill>
              </a:rPr>
              <a:t>We have collected datasets from agencies and university staff on native fish species presence and combined them with expert knowledge to get the most comprehensive database of native fish species locations in California. By the time we are finished, PISCES will include complete range data for all 129 of California’s native freshwater fish taxa. We are now including amphibian data as well.</a:t>
            </a:r>
            <a:endParaRPr lang="en-US" sz="2400" b="1" dirty="0">
              <a:solidFill>
                <a:schemeClr val="tx1">
                  <a:lumMod val="75000"/>
                  <a:lumOff val="25000"/>
                </a:schemeClr>
              </a:solidFill>
            </a:endParaRPr>
          </a:p>
        </p:txBody>
      </p:sp>
      <p:sp>
        <p:nvSpPr>
          <p:cNvPr id="12" name="TextBox 11"/>
          <p:cNvSpPr txBox="1"/>
          <p:nvPr/>
        </p:nvSpPr>
        <p:spPr>
          <a:xfrm>
            <a:off x="246856" y="5282406"/>
            <a:ext cx="8839200" cy="6370975"/>
          </a:xfrm>
          <a:prstGeom prst="rect">
            <a:avLst/>
          </a:prstGeom>
          <a:noFill/>
        </p:spPr>
        <p:txBody>
          <a:bodyPr wrap="square" rtlCol="0">
            <a:spAutoFit/>
          </a:bodyPr>
          <a:lstStyle/>
          <a:p>
            <a:pPr algn="just"/>
            <a:r>
              <a:rPr lang="en-US" sz="2400" b="1" dirty="0" smtClean="0">
                <a:solidFill>
                  <a:schemeClr val="tx1">
                    <a:lumMod val="75000"/>
                    <a:lumOff val="25000"/>
                  </a:schemeClr>
                </a:solidFill>
              </a:rPr>
              <a:t>PISCES also includes a powerful mapping component (the maps at right were created with little staff intervention) that can combine, summarize and synthesize data while relating it to important human and </a:t>
            </a:r>
            <a:r>
              <a:rPr lang="en-US" sz="2400" b="1" dirty="0" err="1" smtClean="0">
                <a:solidFill>
                  <a:schemeClr val="tx1">
                    <a:lumMod val="75000"/>
                    <a:lumOff val="25000"/>
                  </a:schemeClr>
                </a:solidFill>
              </a:rPr>
              <a:t>environental</a:t>
            </a:r>
            <a:r>
              <a:rPr lang="en-US" sz="2400" b="1" dirty="0" smtClean="0">
                <a:solidFill>
                  <a:schemeClr val="tx1">
                    <a:lumMod val="75000"/>
                    <a:lumOff val="25000"/>
                  </a:schemeClr>
                </a:solidFill>
              </a:rPr>
              <a:t> factors. All maps can be easily regenerated as new data is incorporated.</a:t>
            </a:r>
          </a:p>
          <a:p>
            <a:pPr algn="just"/>
            <a:endParaRPr lang="en-US" sz="2400" b="1" dirty="0">
              <a:solidFill>
                <a:schemeClr val="tx1">
                  <a:lumMod val="75000"/>
                  <a:lumOff val="25000"/>
                </a:schemeClr>
              </a:solidFill>
            </a:endParaRPr>
          </a:p>
          <a:p>
            <a:pPr algn="just"/>
            <a:r>
              <a:rPr lang="en-US" sz="2400" b="1" dirty="0" smtClean="0">
                <a:solidFill>
                  <a:schemeClr val="tx1">
                    <a:lumMod val="75000"/>
                    <a:lumOff val="25000"/>
                  </a:schemeClr>
                </a:solidFill>
              </a:rPr>
              <a:t>The maps at the right (starting at top right, moving clockwise):</a:t>
            </a:r>
          </a:p>
          <a:p>
            <a:pPr marL="457200" indent="-457200" algn="just">
              <a:buFont typeface="+mj-lt"/>
              <a:buAutoNum type="arabicPeriod"/>
            </a:pPr>
            <a:r>
              <a:rPr lang="en-US" sz="2400" b="1" dirty="0" smtClean="0">
                <a:solidFill>
                  <a:schemeClr val="tx1">
                    <a:lumMod val="75000"/>
                    <a:lumOff val="25000"/>
                  </a:schemeClr>
                </a:solidFill>
              </a:rPr>
              <a:t>A simple species </a:t>
            </a:r>
            <a:r>
              <a:rPr lang="en-US" sz="2400" b="1" dirty="0" err="1" smtClean="0">
                <a:solidFill>
                  <a:schemeClr val="tx1">
                    <a:lumMod val="75000"/>
                    <a:lumOff val="25000"/>
                  </a:schemeClr>
                </a:solidFill>
              </a:rPr>
              <a:t>rangemap</a:t>
            </a:r>
            <a:r>
              <a:rPr lang="en-US" sz="2400" b="1" dirty="0" smtClean="0">
                <a:solidFill>
                  <a:schemeClr val="tx1">
                    <a:lumMod val="75000"/>
                    <a:lumOff val="25000"/>
                  </a:schemeClr>
                </a:solidFill>
              </a:rPr>
              <a:t> for PISCES. The generation of this map is fully automatic.</a:t>
            </a:r>
          </a:p>
          <a:p>
            <a:pPr marL="457200" indent="-457200" algn="just">
              <a:buFont typeface="+mj-lt"/>
              <a:buAutoNum type="arabicPeriod"/>
            </a:pPr>
            <a:r>
              <a:rPr lang="en-US" sz="2400" b="1" dirty="0" smtClean="0">
                <a:solidFill>
                  <a:schemeClr val="tx1">
                    <a:lumMod val="75000"/>
                    <a:lumOff val="25000"/>
                  </a:schemeClr>
                </a:solidFill>
              </a:rPr>
              <a:t>Native Fish </a:t>
            </a:r>
            <a:r>
              <a:rPr lang="en-US" sz="2400" b="1" dirty="0" err="1" smtClean="0">
                <a:solidFill>
                  <a:schemeClr val="tx1">
                    <a:lumMod val="75000"/>
                    <a:lumOff val="25000"/>
                  </a:schemeClr>
                </a:solidFill>
              </a:rPr>
              <a:t>Jaccard</a:t>
            </a:r>
            <a:r>
              <a:rPr lang="en-US" sz="2400" b="1" dirty="0" smtClean="0">
                <a:solidFill>
                  <a:schemeClr val="tx1">
                    <a:lumMod val="75000"/>
                    <a:lumOff val="25000"/>
                  </a:schemeClr>
                </a:solidFill>
              </a:rPr>
              <a:t> Distance (a measure of species beta diversity)</a:t>
            </a:r>
          </a:p>
          <a:p>
            <a:pPr marL="457200" indent="-457200" algn="just">
              <a:buFont typeface="+mj-lt"/>
              <a:buAutoNum type="arabicPeriod"/>
            </a:pPr>
            <a:r>
              <a:rPr lang="en-US" sz="2400" b="1" dirty="0" smtClean="0">
                <a:solidFill>
                  <a:schemeClr val="tx1">
                    <a:lumMod val="75000"/>
                    <a:lumOff val="25000"/>
                  </a:schemeClr>
                </a:solidFill>
              </a:rPr>
              <a:t>Alpha Richness Difference between pre-settlement and current times.</a:t>
            </a:r>
          </a:p>
          <a:p>
            <a:pPr marL="457200" indent="-457200" algn="just">
              <a:buFont typeface="+mj-lt"/>
              <a:buAutoNum type="arabicPeriod"/>
            </a:pPr>
            <a:r>
              <a:rPr lang="en-US" sz="2400" b="1" dirty="0" smtClean="0">
                <a:solidFill>
                  <a:schemeClr val="tx1">
                    <a:lumMod val="75000"/>
                    <a:lumOff val="25000"/>
                  </a:schemeClr>
                </a:solidFill>
              </a:rPr>
              <a:t>A map showing the spread of empirical data in the system (the rest is covered by expert information</a:t>
            </a:r>
          </a:p>
          <a:p>
            <a:pPr marL="457200" indent="-457200" algn="just">
              <a:buFont typeface="+mj-lt"/>
              <a:buAutoNum type="arabicPeriod"/>
            </a:pPr>
            <a:r>
              <a:rPr lang="en-US" sz="2400" b="1" dirty="0" smtClean="0">
                <a:solidFill>
                  <a:schemeClr val="tx1">
                    <a:lumMod val="75000"/>
                    <a:lumOff val="25000"/>
                  </a:schemeClr>
                </a:solidFill>
              </a:rPr>
              <a:t>Native species alpha richness – a raw count of the number of native fish taxa</a:t>
            </a:r>
            <a:endParaRPr lang="en-US" sz="2400" b="1" dirty="0">
              <a:solidFill>
                <a:schemeClr val="tx1">
                  <a:lumMod val="75000"/>
                  <a:lumOff val="25000"/>
                </a:schemeClr>
              </a:solidFill>
            </a:endParaRPr>
          </a:p>
        </p:txBody>
      </p:sp>
      <p:sp>
        <p:nvSpPr>
          <p:cNvPr id="16" name="TextBox 15"/>
          <p:cNvSpPr txBox="1"/>
          <p:nvPr/>
        </p:nvSpPr>
        <p:spPr>
          <a:xfrm>
            <a:off x="19843235" y="7263606"/>
            <a:ext cx="258085" cy="584775"/>
          </a:xfrm>
          <a:prstGeom prst="rect">
            <a:avLst/>
          </a:prstGeom>
          <a:noFill/>
        </p:spPr>
        <p:txBody>
          <a:bodyPr wrap="square" rtlCol="0">
            <a:spAutoFit/>
          </a:bodyPr>
          <a:lstStyle/>
          <a:p>
            <a:r>
              <a:rPr lang="en-US" sz="3200" dirty="0" smtClean="0">
                <a:solidFill>
                  <a:schemeClr val="tx1">
                    <a:lumMod val="65000"/>
                    <a:lumOff val="35000"/>
                  </a:schemeClr>
                </a:solidFill>
              </a:rPr>
              <a:t>2</a:t>
            </a:r>
            <a:endParaRPr lang="en-US" sz="3200" dirty="0">
              <a:solidFill>
                <a:schemeClr val="tx1">
                  <a:lumMod val="65000"/>
                  <a:lumOff val="35000"/>
                </a:schemeClr>
              </a:solidFill>
            </a:endParaRPr>
          </a:p>
        </p:txBody>
      </p:sp>
      <p:sp>
        <p:nvSpPr>
          <p:cNvPr id="17" name="TextBox 16"/>
          <p:cNvSpPr txBox="1"/>
          <p:nvPr/>
        </p:nvSpPr>
        <p:spPr>
          <a:xfrm>
            <a:off x="12286456" y="7263605"/>
            <a:ext cx="304800" cy="584775"/>
          </a:xfrm>
          <a:prstGeom prst="rect">
            <a:avLst/>
          </a:prstGeom>
          <a:noFill/>
        </p:spPr>
        <p:txBody>
          <a:bodyPr wrap="square" rtlCol="0">
            <a:spAutoFit/>
          </a:bodyPr>
          <a:lstStyle/>
          <a:p>
            <a:r>
              <a:rPr lang="en-US" sz="3200" dirty="0" smtClean="0">
                <a:solidFill>
                  <a:schemeClr val="tx1">
                    <a:lumMod val="65000"/>
                    <a:lumOff val="35000"/>
                  </a:schemeClr>
                </a:solidFill>
              </a:rPr>
              <a:t>4</a:t>
            </a:r>
            <a:endParaRPr lang="en-US" sz="3200" dirty="0">
              <a:solidFill>
                <a:schemeClr val="tx1">
                  <a:lumMod val="65000"/>
                  <a:lumOff val="35000"/>
                </a:schemeClr>
              </a:solidFill>
            </a:endParaRPr>
          </a:p>
        </p:txBody>
      </p:sp>
      <p:sp>
        <p:nvSpPr>
          <p:cNvPr id="18" name="TextBox 17"/>
          <p:cNvSpPr txBox="1"/>
          <p:nvPr/>
        </p:nvSpPr>
        <p:spPr>
          <a:xfrm>
            <a:off x="16706056" y="7263606"/>
            <a:ext cx="258085" cy="584775"/>
          </a:xfrm>
          <a:prstGeom prst="rect">
            <a:avLst/>
          </a:prstGeom>
          <a:noFill/>
        </p:spPr>
        <p:txBody>
          <a:bodyPr wrap="square" rtlCol="0">
            <a:spAutoFit/>
          </a:bodyPr>
          <a:lstStyle/>
          <a:p>
            <a:r>
              <a:rPr lang="en-US" sz="3200" dirty="0" smtClean="0">
                <a:solidFill>
                  <a:schemeClr val="tx1">
                    <a:lumMod val="65000"/>
                    <a:lumOff val="35000"/>
                  </a:schemeClr>
                </a:solidFill>
              </a:rPr>
              <a:t>3</a:t>
            </a:r>
            <a:endParaRPr lang="en-US" sz="3200" dirty="0">
              <a:solidFill>
                <a:schemeClr val="tx1">
                  <a:lumMod val="65000"/>
                  <a:lumOff val="35000"/>
                </a:schemeClr>
              </a:solidFill>
            </a:endParaRPr>
          </a:p>
        </p:txBody>
      </p:sp>
      <p:sp>
        <p:nvSpPr>
          <p:cNvPr id="19" name="TextBox 18"/>
          <p:cNvSpPr txBox="1"/>
          <p:nvPr/>
        </p:nvSpPr>
        <p:spPr>
          <a:xfrm>
            <a:off x="14115256" y="301865"/>
            <a:ext cx="258085" cy="584775"/>
          </a:xfrm>
          <a:prstGeom prst="rect">
            <a:avLst/>
          </a:prstGeom>
          <a:noFill/>
        </p:spPr>
        <p:txBody>
          <a:bodyPr wrap="square" rtlCol="0">
            <a:spAutoFit/>
          </a:bodyPr>
          <a:lstStyle/>
          <a:p>
            <a:r>
              <a:rPr lang="en-US" sz="3200" dirty="0" smtClean="0">
                <a:solidFill>
                  <a:schemeClr val="tx1">
                    <a:lumMod val="65000"/>
                    <a:lumOff val="35000"/>
                  </a:schemeClr>
                </a:solidFill>
              </a:rPr>
              <a:t>5</a:t>
            </a:r>
            <a:endParaRPr lang="en-US" sz="3200" dirty="0">
              <a:solidFill>
                <a:schemeClr val="tx1">
                  <a:lumMod val="65000"/>
                  <a:lumOff val="35000"/>
                </a:schemeClr>
              </a:solidFill>
            </a:endParaRPr>
          </a:p>
        </p:txBody>
      </p:sp>
      <p:sp>
        <p:nvSpPr>
          <p:cNvPr id="20" name="TextBox 19"/>
          <p:cNvSpPr txBox="1"/>
          <p:nvPr/>
        </p:nvSpPr>
        <p:spPr>
          <a:xfrm>
            <a:off x="20797498" y="301865"/>
            <a:ext cx="258085" cy="584775"/>
          </a:xfrm>
          <a:prstGeom prst="rect">
            <a:avLst/>
          </a:prstGeom>
          <a:noFill/>
        </p:spPr>
        <p:txBody>
          <a:bodyPr wrap="square" rtlCol="0">
            <a:spAutoFit/>
          </a:bodyPr>
          <a:lstStyle/>
          <a:p>
            <a:r>
              <a:rPr lang="en-US" sz="3200" dirty="0" smtClean="0">
                <a:solidFill>
                  <a:schemeClr val="tx1">
                    <a:lumMod val="65000"/>
                    <a:lumOff val="35000"/>
                  </a:schemeClr>
                </a:solidFill>
              </a:rPr>
              <a:t>1</a:t>
            </a:r>
            <a:endParaRPr lang="en-US" sz="3200" dirty="0">
              <a:solidFill>
                <a:schemeClr val="tx1">
                  <a:lumMod val="65000"/>
                  <a:lumOff val="35000"/>
                </a:schemeClr>
              </a:solidFill>
            </a:endParaRPr>
          </a:p>
        </p:txBody>
      </p:sp>
      <p:sp>
        <p:nvSpPr>
          <p:cNvPr id="2" name="TextBox 1"/>
          <p:cNvSpPr txBox="1"/>
          <p:nvPr/>
        </p:nvSpPr>
        <p:spPr>
          <a:xfrm>
            <a:off x="246856" y="11653381"/>
            <a:ext cx="8839200" cy="369332"/>
          </a:xfrm>
          <a:prstGeom prst="rect">
            <a:avLst/>
          </a:prstGeom>
          <a:noFill/>
        </p:spPr>
        <p:txBody>
          <a:bodyPr wrap="square" rtlCol="0">
            <a:spAutoFit/>
          </a:bodyPr>
          <a:lstStyle/>
          <a:p>
            <a:pPr algn="ctr"/>
            <a:r>
              <a:rPr lang="en-US" sz="1800" b="1" dirty="0" smtClean="0"/>
              <a:t>Contact</a:t>
            </a:r>
            <a:r>
              <a:rPr lang="en-US" sz="1800" dirty="0" smtClean="0"/>
              <a:t>: Nick Santos (nrsantos@ucdavis.edu), or Josh </a:t>
            </a:r>
            <a:r>
              <a:rPr lang="en-US" sz="1800" dirty="0" err="1" smtClean="0"/>
              <a:t>Viers</a:t>
            </a:r>
            <a:r>
              <a:rPr lang="en-US" sz="1800" dirty="0" smtClean="0"/>
              <a:t> (jhviers@ucdavis.edu)</a:t>
            </a:r>
            <a:endParaRPr lang="en-US" sz="1800" dirty="0"/>
          </a:p>
        </p:txBody>
      </p:sp>
    </p:spTree>
    <p:extLst>
      <p:ext uri="{BB962C8B-B14F-4D97-AF65-F5344CB8AC3E}">
        <p14:creationId xmlns:p14="http://schemas.microsoft.com/office/powerpoint/2010/main" val="4053192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265</Words>
  <Application>Microsoft Office PowerPoint</Application>
  <PresentationFormat>Custom</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Santos</dc:creator>
  <cp:lastModifiedBy>Nick Santos</cp:lastModifiedBy>
  <cp:revision>9</cp:revision>
  <dcterms:created xsi:type="dcterms:W3CDTF">2012-04-05T23:15:03Z</dcterms:created>
  <dcterms:modified xsi:type="dcterms:W3CDTF">2012-04-06T00:09:35Z</dcterms:modified>
</cp:coreProperties>
</file>