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94B"/>
    <a:srgbClr val="F8A764"/>
    <a:srgbClr val="FFF0D1"/>
    <a:srgbClr val="EDEEC4"/>
    <a:srgbClr val="6B9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79928" autoAdjust="0"/>
  </p:normalViewPr>
  <p:slideViewPr>
    <p:cSldViewPr snapToGrid="0">
      <p:cViewPr>
        <p:scale>
          <a:sx n="60" d="100"/>
          <a:sy n="60" d="100"/>
        </p:scale>
        <p:origin x="-3180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DF799-BC19-429D-80E0-28F587A0A1D2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E5EFC-F556-4C70-911B-33B57197F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2E6-9936-4480-AF88-166BC2DF5712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284E-F84C-4F0A-B0BB-7A1BB5C33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6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2E6-9936-4480-AF88-166BC2DF5712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284E-F84C-4F0A-B0BB-7A1BB5C33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2E6-9936-4480-AF88-166BC2DF5712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284E-F84C-4F0A-B0BB-7A1BB5C33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2E6-9936-4480-AF88-166BC2DF5712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284E-F84C-4F0A-B0BB-7A1BB5C33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2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2E6-9936-4480-AF88-166BC2DF5712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284E-F84C-4F0A-B0BB-7A1BB5C33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2E6-9936-4480-AF88-166BC2DF5712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284E-F84C-4F0A-B0BB-7A1BB5C33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2E6-9936-4480-AF88-166BC2DF5712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284E-F84C-4F0A-B0BB-7A1BB5C33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2E6-9936-4480-AF88-166BC2DF5712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284E-F84C-4F0A-B0BB-7A1BB5C33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2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2E6-9936-4480-AF88-166BC2DF5712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284E-F84C-4F0A-B0BB-7A1BB5C33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5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2E6-9936-4480-AF88-166BC2DF5712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284E-F84C-4F0A-B0BB-7A1BB5C33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52E6-9936-4480-AF88-166BC2DF5712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6284E-F84C-4F0A-B0BB-7A1BB5C33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52E6-9936-4480-AF88-166BC2DF5712}" type="datetimeFigureOut">
              <a:rPr lang="en-US" smtClean="0"/>
              <a:pPr/>
              <a:t>9/14/2012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6284E-F84C-4F0A-B0BB-7A1BB5C338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1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9452" y="2108839"/>
            <a:ext cx="1828800" cy="3048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76052" y="2108840"/>
            <a:ext cx="1828800" cy="1752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43052" y="2794640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9952" y="4623440"/>
            <a:ext cx="3810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62380" y="4019615"/>
            <a:ext cx="1184031" cy="984825"/>
            <a:chOff x="647700" y="3505200"/>
            <a:chExt cx="800100" cy="381000"/>
          </a:xfrm>
        </p:grpSpPr>
        <p:sp>
          <p:nvSpPr>
            <p:cNvPr id="9" name="Rectangle 8"/>
            <p:cNvSpPr/>
            <p:nvPr/>
          </p:nvSpPr>
          <p:spPr>
            <a:xfrm>
              <a:off x="647700" y="3505200"/>
              <a:ext cx="8001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7700" y="3508539"/>
              <a:ext cx="800100" cy="35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Experts and verbal accounts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1893" y="2120509"/>
            <a:ext cx="1652760" cy="1200088"/>
            <a:chOff x="534433" y="3516868"/>
            <a:chExt cx="913367" cy="1014264"/>
          </a:xfrm>
        </p:grpSpPr>
        <p:sp>
          <p:nvSpPr>
            <p:cNvPr id="17" name="Rectangle 16"/>
            <p:cNvSpPr/>
            <p:nvPr/>
          </p:nvSpPr>
          <p:spPr>
            <a:xfrm>
              <a:off x="534433" y="3516868"/>
              <a:ext cx="913367" cy="8488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4433" y="3594700"/>
              <a:ext cx="907114" cy="936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Observations and Third Party Datasets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5073" y="3323277"/>
            <a:ext cx="1184031" cy="381000"/>
            <a:chOff x="647700" y="3505200"/>
            <a:chExt cx="800100" cy="381000"/>
          </a:xfrm>
        </p:grpSpPr>
        <p:sp>
          <p:nvSpPr>
            <p:cNvPr id="20" name="Rectangle 19"/>
            <p:cNvSpPr/>
            <p:nvPr/>
          </p:nvSpPr>
          <p:spPr>
            <a:xfrm>
              <a:off x="647700" y="3505200"/>
              <a:ext cx="800100" cy="381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7700" y="3516868"/>
              <a:ext cx="80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Models</a:t>
              </a:r>
              <a:endParaRPr lang="en-US" sz="16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94653" y="2619906"/>
            <a:ext cx="685799" cy="1870005"/>
            <a:chOff x="1447801" y="3330466"/>
            <a:chExt cx="685799" cy="1870005"/>
          </a:xfrm>
        </p:grpSpPr>
        <p:cxnSp>
          <p:nvCxnSpPr>
            <p:cNvPr id="27" name="Straight Arrow Connector 26"/>
            <p:cNvCxnSpPr>
              <a:stCxn id="17" idx="3"/>
              <a:endCxn id="39" idx="1"/>
            </p:cNvCxnSpPr>
            <p:nvPr/>
          </p:nvCxnSpPr>
          <p:spPr>
            <a:xfrm flipV="1">
              <a:off x="1447801" y="3330466"/>
              <a:ext cx="685799" cy="27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4" idx="3"/>
            </p:cNvCxnSpPr>
            <p:nvPr/>
          </p:nvCxnSpPr>
          <p:spPr>
            <a:xfrm flipV="1">
              <a:off x="1499559" y="5181600"/>
              <a:ext cx="634041" cy="188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0" idx="3"/>
              <a:endCxn id="40" idx="1"/>
            </p:cNvCxnSpPr>
            <p:nvPr/>
          </p:nvCxnSpPr>
          <p:spPr>
            <a:xfrm flipV="1">
              <a:off x="1452252" y="4222955"/>
              <a:ext cx="677448" cy="1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734917" y="923921"/>
            <a:ext cx="2557869" cy="1323439"/>
            <a:chOff x="1752600" y="1651337"/>
            <a:chExt cx="1828800" cy="1323439"/>
          </a:xfrm>
        </p:grpSpPr>
        <p:sp>
          <p:nvSpPr>
            <p:cNvPr id="33" name="TextBox 32"/>
            <p:cNvSpPr txBox="1"/>
            <p:nvPr/>
          </p:nvSpPr>
          <p:spPr>
            <a:xfrm>
              <a:off x="1752600" y="1651337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Importer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52600" y="2020669"/>
              <a:ext cx="1828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Normalizes Data, Tracks It, and Determines Relevant Attributes</a:t>
              </a:r>
              <a:endParaRPr lang="en-US" sz="1400" i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80452" y="2429406"/>
            <a:ext cx="1066800" cy="381000"/>
            <a:chOff x="2133600" y="3124200"/>
            <a:chExt cx="1066800" cy="381000"/>
          </a:xfrm>
        </p:grpSpPr>
        <p:sp>
          <p:nvSpPr>
            <p:cNvPr id="11" name="Rectangle 10"/>
            <p:cNvSpPr/>
            <p:nvPr/>
          </p:nvSpPr>
          <p:spPr>
            <a:xfrm>
              <a:off x="2133600" y="3124200"/>
              <a:ext cx="1066800" cy="381000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3160811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Input Filter</a:t>
              </a:r>
              <a:endParaRPr lang="en-US" sz="1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74948" y="3321895"/>
            <a:ext cx="1068404" cy="381000"/>
            <a:chOff x="2133600" y="3821668"/>
            <a:chExt cx="1068404" cy="381000"/>
          </a:xfrm>
        </p:grpSpPr>
        <p:sp>
          <p:nvSpPr>
            <p:cNvPr id="38" name="Rectangle 37"/>
            <p:cNvSpPr/>
            <p:nvPr/>
          </p:nvSpPr>
          <p:spPr>
            <a:xfrm>
              <a:off x="2133600" y="3821668"/>
              <a:ext cx="1066800" cy="381000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35204" y="3858279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Input Filter</a:t>
              </a:r>
              <a:endParaRPr lang="en-US" sz="14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929304" y="3294091"/>
            <a:ext cx="1103296" cy="381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81717" y="2209446"/>
            <a:ext cx="924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81717" y="5121685"/>
            <a:ext cx="924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Reports (PDF)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7481478" y="5018340"/>
            <a:ext cx="1504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Cached Distributions (Feature Class, KML, </a:t>
            </a:r>
            <a:r>
              <a:rPr lang="en-US" sz="1600" dirty="0" err="1" smtClean="0"/>
              <a:t>Shapefil</a:t>
            </a:r>
            <a:r>
              <a:rPr lang="en-US" sz="1400" dirty="0" err="1" smtClean="0"/>
              <a:t>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311637" y="2237074"/>
            <a:ext cx="18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Editable Map Documents (MXD)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929304" y="3307442"/>
            <a:ext cx="1103297" cy="369332"/>
          </a:xfrm>
          <a:prstGeom prst="rect">
            <a:avLst/>
          </a:prstGeom>
          <a:solidFill>
            <a:srgbClr val="F799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Plugins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357604" y="940777"/>
            <a:ext cx="1828800" cy="1107996"/>
            <a:chOff x="1752600" y="1651337"/>
            <a:chExt cx="1828800" cy="1107996"/>
          </a:xfrm>
        </p:grpSpPr>
        <p:sp>
          <p:nvSpPr>
            <p:cNvPr id="55" name="TextBox 54"/>
            <p:cNvSpPr txBox="1"/>
            <p:nvPr/>
          </p:nvSpPr>
          <p:spPr>
            <a:xfrm>
              <a:off x="1752600" y="1651337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Mapper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752600" y="2020669"/>
              <a:ext cx="1828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/>
                <a:t>Processes Data and Generates Varieties of Custom Maps</a:t>
              </a:r>
              <a:endParaRPr lang="en-US" sz="1400" i="1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528453" y="5156840"/>
            <a:ext cx="1532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Static Maps</a:t>
            </a:r>
            <a:br>
              <a:rPr lang="en-US" sz="1600" dirty="0" smtClean="0"/>
            </a:br>
            <a:r>
              <a:rPr lang="en-US" sz="1600" dirty="0" smtClean="0"/>
              <a:t>(PNG, PDF)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928252" y="2985140"/>
            <a:ext cx="253465" cy="5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" idx="1"/>
          </p:cNvCxnSpPr>
          <p:nvPr/>
        </p:nvCxnSpPr>
        <p:spPr>
          <a:xfrm flipV="1">
            <a:off x="5106296" y="2985140"/>
            <a:ext cx="269756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602329" y="3264653"/>
            <a:ext cx="41678" cy="1321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2"/>
            <a:endCxn id="8" idx="0"/>
          </p:cNvCxnSpPr>
          <p:nvPr/>
        </p:nvCxnSpPr>
        <p:spPr>
          <a:xfrm>
            <a:off x="6290452" y="386144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" idx="3"/>
            <a:endCxn id="7" idx="1"/>
          </p:cNvCxnSpPr>
          <p:nvPr/>
        </p:nvCxnSpPr>
        <p:spPr>
          <a:xfrm>
            <a:off x="7204852" y="298514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204852" y="3861440"/>
            <a:ext cx="838200" cy="773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679674" y="4623440"/>
            <a:ext cx="3810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528452" y="4623440"/>
            <a:ext cx="381000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5" idx="2"/>
            <a:endCxn id="78" idx="0"/>
          </p:cNvCxnSpPr>
          <p:nvPr/>
        </p:nvCxnSpPr>
        <p:spPr>
          <a:xfrm flipH="1">
            <a:off x="5718952" y="3861440"/>
            <a:ext cx="5715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" idx="2"/>
            <a:endCxn id="77" idx="0"/>
          </p:cNvCxnSpPr>
          <p:nvPr/>
        </p:nvCxnSpPr>
        <p:spPr>
          <a:xfrm>
            <a:off x="6290452" y="3861440"/>
            <a:ext cx="579722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8043052" y="3295774"/>
            <a:ext cx="381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5" idx="3"/>
            <a:endCxn id="83" idx="1"/>
          </p:cNvCxnSpPr>
          <p:nvPr/>
        </p:nvCxnSpPr>
        <p:spPr>
          <a:xfrm>
            <a:off x="7204852" y="2985140"/>
            <a:ext cx="838200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204852" y="3861440"/>
            <a:ext cx="838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Flowchart: Magnetic Disk 60"/>
          <p:cNvSpPr/>
          <p:nvPr/>
        </p:nvSpPr>
        <p:spPr>
          <a:xfrm>
            <a:off x="4171889" y="2533604"/>
            <a:ext cx="924579" cy="924579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78" idx="1"/>
          </p:cNvCxnSpPr>
          <p:nvPr/>
        </p:nvCxnSpPr>
        <p:spPr>
          <a:xfrm flipH="1" flipV="1">
            <a:off x="4872607" y="4795205"/>
            <a:ext cx="655845" cy="18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Internal Storage 68"/>
          <p:cNvSpPr/>
          <p:nvPr/>
        </p:nvSpPr>
        <p:spPr>
          <a:xfrm>
            <a:off x="8014878" y="1002751"/>
            <a:ext cx="381000" cy="38100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481478" y="359773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Presence Matrices (CSV)</a:t>
            </a:r>
            <a:endParaRPr lang="en-US" sz="1600" dirty="0"/>
          </a:p>
        </p:txBody>
      </p:sp>
      <p:cxnSp>
        <p:nvCxnSpPr>
          <p:cNvPr id="73" name="Straight Arrow Connector 72"/>
          <p:cNvCxnSpPr>
            <a:stCxn id="5" idx="3"/>
          </p:cNvCxnSpPr>
          <p:nvPr/>
        </p:nvCxnSpPr>
        <p:spPr>
          <a:xfrm flipV="1">
            <a:off x="7204852" y="1193251"/>
            <a:ext cx="810026" cy="1791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Flowchart: Internal Storage 74"/>
          <p:cNvSpPr/>
          <p:nvPr/>
        </p:nvSpPr>
        <p:spPr>
          <a:xfrm>
            <a:off x="8014878" y="1503885"/>
            <a:ext cx="381000" cy="38100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7132356" y="1694384"/>
            <a:ext cx="810026" cy="129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474960" y="4147426"/>
            <a:ext cx="1068404" cy="903961"/>
            <a:chOff x="2133600" y="3821668"/>
            <a:chExt cx="1068404" cy="559839"/>
          </a:xfrm>
        </p:grpSpPr>
        <p:sp>
          <p:nvSpPr>
            <p:cNvPr id="91" name="Rectangle 90"/>
            <p:cNvSpPr/>
            <p:nvPr/>
          </p:nvSpPr>
          <p:spPr>
            <a:xfrm>
              <a:off x="2133600" y="3821668"/>
              <a:ext cx="1066800" cy="381000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135204" y="3858286"/>
              <a:ext cx="10668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ArcGIS Script Tool</a:t>
              </a:r>
              <a:endParaRPr lang="en-US" sz="1400" dirty="0"/>
            </a:p>
          </p:txBody>
        </p:sp>
      </p:grpSp>
      <p:sp>
        <p:nvSpPr>
          <p:cNvPr id="79" name="Flowchart: Multidocument 78"/>
          <p:cNvSpPr/>
          <p:nvPr/>
        </p:nvSpPr>
        <p:spPr>
          <a:xfrm>
            <a:off x="4415407" y="4628969"/>
            <a:ext cx="457200" cy="4191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/>
          <p:cNvSpPr/>
          <p:nvPr/>
        </p:nvSpPr>
        <p:spPr>
          <a:xfrm>
            <a:off x="8062759" y="4565702"/>
            <a:ext cx="381000" cy="381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Process 84"/>
          <p:cNvSpPr/>
          <p:nvPr/>
        </p:nvSpPr>
        <p:spPr>
          <a:xfrm>
            <a:off x="8062176" y="4058508"/>
            <a:ext cx="381000" cy="381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67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Santos</dc:creator>
  <cp:lastModifiedBy>Nick Santos</cp:lastModifiedBy>
  <cp:revision>208</cp:revision>
  <dcterms:created xsi:type="dcterms:W3CDTF">2011-04-28T23:13:55Z</dcterms:created>
  <dcterms:modified xsi:type="dcterms:W3CDTF">2012-09-14T21:09:26Z</dcterms:modified>
</cp:coreProperties>
</file>