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FE35-0C5F-4BCF-AA2A-B52BB57C96B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4230-F098-44AC-B310-E4E7BDF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6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FE35-0C5F-4BCF-AA2A-B52BB57C96B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4230-F098-44AC-B310-E4E7BDF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3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FE35-0C5F-4BCF-AA2A-B52BB57C96B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4230-F098-44AC-B310-E4E7BDF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1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FE35-0C5F-4BCF-AA2A-B52BB57C96B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4230-F098-44AC-B310-E4E7BDF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6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FE35-0C5F-4BCF-AA2A-B52BB57C96B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4230-F098-44AC-B310-E4E7BDF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1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FE35-0C5F-4BCF-AA2A-B52BB57C96B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4230-F098-44AC-B310-E4E7BDF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0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FE35-0C5F-4BCF-AA2A-B52BB57C96B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4230-F098-44AC-B310-E4E7BDF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4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FE35-0C5F-4BCF-AA2A-B52BB57C96B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4230-F098-44AC-B310-E4E7BDF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8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FE35-0C5F-4BCF-AA2A-B52BB57C96B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4230-F098-44AC-B310-E4E7BDF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FE35-0C5F-4BCF-AA2A-B52BB57C96B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4230-F098-44AC-B310-E4E7BDF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FE35-0C5F-4BCF-AA2A-B52BB57C96B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4230-F098-44AC-B310-E4E7BDF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6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FE35-0C5F-4BCF-AA2A-B52BB57C96B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4230-F098-44AC-B310-E4E7BDF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7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23265" y="1122219"/>
            <a:ext cx="922713" cy="931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Pisces.sqlite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81948" y="2481350"/>
            <a:ext cx="1205345" cy="10889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PISCES python package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52852" y="4397433"/>
            <a:ext cx="1263535" cy="10640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tbx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V="1">
            <a:off x="7884620" y="3570317"/>
            <a:ext cx="1" cy="82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V="1">
            <a:off x="7884621" y="2053244"/>
            <a:ext cx="1" cy="42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62698" y="1159626"/>
            <a:ext cx="980902" cy="85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rsqlite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3"/>
            <a:endCxn id="4" idx="1"/>
          </p:cNvCxnSpPr>
          <p:nvPr/>
        </p:nvCxnSpPr>
        <p:spPr>
          <a:xfrm>
            <a:off x="5943600" y="1587732"/>
            <a:ext cx="1479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62946" y="2560320"/>
            <a:ext cx="1080654" cy="931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Eflows</a:t>
            </a:r>
            <a:r>
              <a:rPr lang="en-US" dirty="0" smtClean="0">
                <a:solidFill>
                  <a:schemeClr val="tx1"/>
                </a:solidFill>
              </a:rPr>
              <a:t> code (python)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5" idx="1"/>
          </p:cNvCxnSpPr>
          <p:nvPr/>
        </p:nvCxnSpPr>
        <p:spPr>
          <a:xfrm>
            <a:off x="5943600" y="3025833"/>
            <a:ext cx="13383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5" idx="3"/>
          </p:cNvCxnSpPr>
          <p:nvPr/>
        </p:nvCxnSpPr>
        <p:spPr>
          <a:xfrm flipH="1">
            <a:off x="8487293" y="2668386"/>
            <a:ext cx="756459" cy="357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5" idx="3"/>
          </p:cNvCxnSpPr>
          <p:nvPr/>
        </p:nvCxnSpPr>
        <p:spPr>
          <a:xfrm flipH="1" flipV="1">
            <a:off x="8487293" y="3025834"/>
            <a:ext cx="785551" cy="544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3"/>
          </p:cNvCxnSpPr>
          <p:nvPr/>
        </p:nvCxnSpPr>
        <p:spPr>
          <a:xfrm flipV="1">
            <a:off x="8487293" y="2653840"/>
            <a:ext cx="1891144" cy="371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</p:cNvCxnSpPr>
          <p:nvPr/>
        </p:nvCxnSpPr>
        <p:spPr>
          <a:xfrm flipH="1">
            <a:off x="5378335" y="3491345"/>
            <a:ext cx="24938" cy="83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835931" y="4397433"/>
            <a:ext cx="1248985" cy="906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Clusters as </a:t>
            </a:r>
            <a:r>
              <a:rPr lang="en-US" dirty="0" err="1" smtClean="0">
                <a:solidFill>
                  <a:schemeClr val="tx1"/>
                </a:solidFill>
              </a:rPr>
              <a:t>huc</a:t>
            </a:r>
            <a:r>
              <a:rPr lang="en-US" dirty="0" smtClean="0">
                <a:solidFill>
                  <a:schemeClr val="tx1"/>
                </a:solidFill>
              </a:rPr>
              <a:t> 12 layers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502131" y="4547062"/>
            <a:ext cx="1463040" cy="756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Eflows</a:t>
            </a:r>
            <a:r>
              <a:rPr lang="en-US" dirty="0" smtClean="0">
                <a:solidFill>
                  <a:schemeClr val="tx1"/>
                </a:solidFill>
              </a:rPr>
              <a:t> R Code</a:t>
            </a:r>
          </a:p>
        </p:txBody>
      </p:sp>
      <p:cxnSp>
        <p:nvCxnSpPr>
          <p:cNvPr id="42" name="Straight Arrow Connector 41"/>
          <p:cNvCxnSpPr>
            <a:stCxn id="40" idx="3"/>
            <a:endCxn id="39" idx="1"/>
          </p:cNvCxnSpPr>
          <p:nvPr/>
        </p:nvCxnSpPr>
        <p:spPr>
          <a:xfrm flipV="1">
            <a:off x="3965171" y="4850477"/>
            <a:ext cx="870760" cy="7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02131" y="5756564"/>
            <a:ext cx="1463040" cy="847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Rmarkdown</a:t>
            </a:r>
            <a:r>
              <a:rPr lang="en-US" dirty="0" smtClean="0">
                <a:solidFill>
                  <a:schemeClr val="tx1"/>
                </a:solidFill>
              </a:rPr>
              <a:t> visualizations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0" idx="2"/>
            <a:endCxn id="43" idx="0"/>
          </p:cNvCxnSpPr>
          <p:nvPr/>
        </p:nvCxnSpPr>
        <p:spPr>
          <a:xfrm>
            <a:off x="3233651" y="5303520"/>
            <a:ext cx="0" cy="45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926080" y="1159626"/>
            <a:ext cx="1039091" cy="73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11" idx="1"/>
            <a:endCxn id="46" idx="3"/>
          </p:cNvCxnSpPr>
          <p:nvPr/>
        </p:nvCxnSpPr>
        <p:spPr>
          <a:xfrm flipH="1" flipV="1">
            <a:off x="3965171" y="1527464"/>
            <a:ext cx="997527" cy="6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272844" y="2653840"/>
            <a:ext cx="1105593" cy="9164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PISCES API</a:t>
            </a:r>
          </a:p>
        </p:txBody>
      </p:sp>
    </p:spTree>
    <p:extLst>
      <p:ext uri="{BB962C8B-B14F-4D97-AF65-F5344CB8AC3E}">
        <p14:creationId xmlns:p14="http://schemas.microsoft.com/office/powerpoint/2010/main" val="407545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Santos</dc:creator>
  <cp:lastModifiedBy>Nicholas Santos</cp:lastModifiedBy>
  <cp:revision>3</cp:revision>
  <dcterms:created xsi:type="dcterms:W3CDTF">2018-08-01T22:26:14Z</dcterms:created>
  <dcterms:modified xsi:type="dcterms:W3CDTF">2018-08-01T22:41:30Z</dcterms:modified>
</cp:coreProperties>
</file>