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7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1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56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5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72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E1C5-F9FD-41CE-A064-3275F7ACBFCB}" type="datetimeFigureOut">
              <a:rPr lang="en-GB" smtClean="0"/>
              <a:t>22/06/2015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32D5-38CC-481C-ADDE-B64ADB34B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dirty="0" smtClean="0"/>
              <a:t>Team </a:t>
            </a:r>
            <a:r>
              <a:rPr lang="en-IE" altLang="en-US" dirty="0" smtClean="0">
                <a:solidFill>
                  <a:srgbClr val="C00000"/>
                </a:solidFill>
              </a:rPr>
              <a:t>Burgundy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en-US" b="1" dirty="0" smtClean="0"/>
              <a:t>Show and tell</a:t>
            </a:r>
          </a:p>
          <a:p>
            <a:r>
              <a:rPr lang="en-IE" altLang="en-US" b="1" dirty="0" smtClean="0"/>
              <a:t>23</a:t>
            </a:r>
            <a:r>
              <a:rPr lang="en-IE" altLang="en-US" b="1" baseline="30000" dirty="0" smtClean="0"/>
              <a:t>rd</a:t>
            </a:r>
            <a:r>
              <a:rPr lang="en-IE" altLang="en-US" b="1" dirty="0" smtClean="0"/>
              <a:t> June 2015</a:t>
            </a:r>
          </a:p>
        </p:txBody>
      </p:sp>
    </p:spTree>
    <p:extLst>
      <p:ext uri="{BB962C8B-B14F-4D97-AF65-F5344CB8AC3E}">
        <p14:creationId xmlns:p14="http://schemas.microsoft.com/office/powerpoint/2010/main" val="3132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dirty="0">
                <a:solidFill>
                  <a:srgbClr val="C00000"/>
                </a:solidFill>
              </a:rPr>
              <a:t>Definition of the minimal viable product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“</a:t>
            </a:r>
            <a:r>
              <a:rPr lang="en-IE" i="1" dirty="0" smtClean="0">
                <a:solidFill>
                  <a:schemeClr val="tx1"/>
                </a:solidFill>
              </a:rPr>
              <a:t>the smallest thing you can build that delivers customer value</a:t>
            </a:r>
            <a:r>
              <a:rPr lang="en-IE" dirty="0" smtClean="0"/>
              <a:t>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9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C00000"/>
                </a:solidFill>
              </a:rPr>
              <a:t>User Stories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rgbClr val="C00000"/>
                </a:solidFill>
              </a:rPr>
              <a:t>User Story 1 </a:t>
            </a:r>
            <a:r>
              <a:rPr lang="en-IE" dirty="0" smtClean="0"/>
              <a:t>– news in context of the User’s location</a:t>
            </a:r>
          </a:p>
          <a:p>
            <a:r>
              <a:rPr lang="en-IE" sz="2800" i="1" dirty="0" smtClean="0"/>
              <a:t>customer is on holiday and arrives in a new location. They go to our website and are presented with location based stories</a:t>
            </a:r>
          </a:p>
          <a:p>
            <a:endParaRPr lang="en-IE" dirty="0"/>
          </a:p>
          <a:p>
            <a:r>
              <a:rPr lang="en-IE" dirty="0" smtClean="0">
                <a:solidFill>
                  <a:srgbClr val="C00000"/>
                </a:solidFill>
              </a:rPr>
              <a:t>User Story 2 </a:t>
            </a:r>
            <a:r>
              <a:rPr lang="en-IE" dirty="0" smtClean="0"/>
              <a:t>– </a:t>
            </a:r>
            <a:r>
              <a:rPr lang="en-IE" i="1" dirty="0" smtClean="0"/>
              <a:t>news for another location</a:t>
            </a:r>
          </a:p>
          <a:p>
            <a:r>
              <a:rPr lang="en-IE" i="1" dirty="0" smtClean="0"/>
              <a:t> </a:t>
            </a:r>
            <a:r>
              <a:rPr lang="en-IE" sz="2800" i="1" dirty="0" smtClean="0"/>
              <a:t>a user from Cork is working in Dublin and wants to keep in touch with events at home</a:t>
            </a:r>
            <a:endParaRPr lang="en-IE" sz="2800" i="1" dirty="0"/>
          </a:p>
        </p:txBody>
      </p:sp>
    </p:spTree>
    <p:extLst>
      <p:ext uri="{BB962C8B-B14F-4D97-AF65-F5344CB8AC3E}">
        <p14:creationId xmlns:p14="http://schemas.microsoft.com/office/powerpoint/2010/main" val="240445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altLang="en-US" dirty="0" smtClean="0">
                <a:solidFill>
                  <a:srgbClr val="C00000"/>
                </a:solidFill>
              </a:rPr>
              <a:t>Our minimal </a:t>
            </a:r>
            <a:r>
              <a:rPr lang="en-IE" altLang="en-US" dirty="0" smtClean="0">
                <a:solidFill>
                  <a:srgbClr val="C00000"/>
                </a:solidFill>
              </a:rPr>
              <a:t>viable product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857933"/>
            <a:ext cx="7255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</a:rPr>
              <a:t> </a:t>
            </a:r>
            <a:r>
              <a:rPr lang="en-IE" dirty="0" smtClean="0"/>
              <a:t>The product will have</a:t>
            </a:r>
            <a:r>
              <a:rPr lang="en-IE" dirty="0" smtClean="0">
                <a:latin typeface="+mn-lt"/>
              </a:rPr>
              <a:t>:</a:t>
            </a:r>
            <a:endParaRPr lang="en-IE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E" dirty="0" smtClean="0">
                <a:latin typeface="+mn-lt"/>
              </a:rPr>
              <a:t>Web landing </a:t>
            </a:r>
            <a:r>
              <a:rPr lang="en-IE" dirty="0" smtClean="0">
                <a:latin typeface="+mn-lt"/>
              </a:rPr>
              <a:t>page –pins denoting location</a:t>
            </a:r>
            <a:endParaRPr lang="en-IE" dirty="0" smtClean="0">
              <a:latin typeface="+mn-lt"/>
            </a:endParaRPr>
          </a:p>
          <a:p>
            <a:pPr lvl="1">
              <a:defRPr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E" dirty="0" smtClean="0">
                <a:latin typeface="+mn-lt"/>
              </a:rPr>
              <a:t>News and events close to the </a:t>
            </a:r>
            <a:r>
              <a:rPr lang="en-IE" dirty="0" smtClean="0">
                <a:latin typeface="+mn-lt"/>
              </a:rPr>
              <a:t>geolocation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E" dirty="0" smtClean="0">
                <a:latin typeface="+mn-lt"/>
              </a:rPr>
              <a:t>News articles are from one news site – www.rte.ie</a:t>
            </a:r>
            <a:endParaRPr lang="en-IE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</a:endParaRPr>
          </a:p>
        </p:txBody>
      </p:sp>
      <p:pic>
        <p:nvPicPr>
          <p:cNvPr id="1026" name="Picture 2" descr="Map of Ire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86" y="1771650"/>
            <a:ext cx="3080180" cy="36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2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3139" y="63327"/>
            <a:ext cx="8229600" cy="1143000"/>
          </a:xfrm>
        </p:spPr>
        <p:txBody>
          <a:bodyPr>
            <a:normAutofit/>
          </a:bodyPr>
          <a:lstStyle/>
          <a:p>
            <a:r>
              <a:rPr lang="en-IE" sz="3600" dirty="0" smtClean="0">
                <a:solidFill>
                  <a:srgbClr val="C00000"/>
                </a:solidFill>
              </a:rPr>
              <a:t>Technology Stack</a:t>
            </a:r>
            <a:endParaRPr lang="en-IE" sz="3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221904"/>
            <a:ext cx="2448272" cy="864096"/>
          </a:xfrm>
          <a:prstGeom prst="rect">
            <a:avLst/>
          </a:prstGeom>
          <a:solidFill>
            <a:srgbClr val="9A38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API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899592" y="2557669"/>
            <a:ext cx="2448272" cy="864096"/>
          </a:xfrm>
          <a:prstGeom prst="rect">
            <a:avLst/>
          </a:prstGeom>
          <a:solidFill>
            <a:srgbClr val="9A38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Programming Languages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899592" y="3893434"/>
            <a:ext cx="2448272" cy="864096"/>
          </a:xfrm>
          <a:prstGeom prst="rect">
            <a:avLst/>
          </a:prstGeom>
          <a:solidFill>
            <a:srgbClr val="9A38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Web framework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899592" y="5229200"/>
            <a:ext cx="2448272" cy="864096"/>
          </a:xfrm>
          <a:prstGeom prst="rect">
            <a:avLst/>
          </a:prstGeom>
          <a:solidFill>
            <a:srgbClr val="9A38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Database</a:t>
            </a:r>
            <a:endParaRPr lang="en-IE" dirty="0"/>
          </a:p>
        </p:txBody>
      </p:sp>
      <p:sp>
        <p:nvSpPr>
          <p:cNvPr id="9" name="Rounded Rectangle 8"/>
          <p:cNvSpPr/>
          <p:nvPr/>
        </p:nvSpPr>
        <p:spPr>
          <a:xfrm>
            <a:off x="4967250" y="1250504"/>
            <a:ext cx="3744416" cy="835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Tweepy</a:t>
            </a:r>
            <a:endParaRPr lang="en-IE" dirty="0" smtClean="0"/>
          </a:p>
          <a:p>
            <a:pPr algn="ctr"/>
            <a:r>
              <a:rPr lang="en-IE" dirty="0" err="1" smtClean="0"/>
              <a:t>OpenLayers</a:t>
            </a:r>
            <a:endParaRPr lang="en-IE" dirty="0" smtClean="0"/>
          </a:p>
          <a:p>
            <a:pPr algn="ctr"/>
            <a:r>
              <a:rPr lang="en-IE" dirty="0" smtClean="0"/>
              <a:t>Newspaper</a:t>
            </a:r>
            <a:endParaRPr lang="en-IE" dirty="0"/>
          </a:p>
        </p:txBody>
      </p:sp>
      <p:sp>
        <p:nvSpPr>
          <p:cNvPr id="10" name="Rounded Rectangle 9"/>
          <p:cNvSpPr/>
          <p:nvPr/>
        </p:nvSpPr>
        <p:spPr>
          <a:xfrm>
            <a:off x="4967250" y="2446040"/>
            <a:ext cx="3744416" cy="108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Python</a:t>
            </a:r>
          </a:p>
          <a:p>
            <a:pPr algn="ctr"/>
            <a:r>
              <a:rPr lang="en-IE" dirty="0" err="1" smtClean="0"/>
              <a:t>Javascript</a:t>
            </a:r>
            <a:endParaRPr lang="en-IE" dirty="0" smtClean="0"/>
          </a:p>
          <a:p>
            <a:pPr algn="ctr"/>
            <a:r>
              <a:rPr lang="en-IE" dirty="0" smtClean="0"/>
              <a:t>CSS</a:t>
            </a:r>
          </a:p>
          <a:p>
            <a:pPr algn="ctr"/>
            <a:r>
              <a:rPr lang="en-IE" dirty="0" smtClean="0"/>
              <a:t>HTML5</a:t>
            </a:r>
            <a:endParaRPr lang="en-IE" dirty="0"/>
          </a:p>
        </p:txBody>
      </p:sp>
      <p:sp>
        <p:nvSpPr>
          <p:cNvPr id="11" name="Rounded Rectangle 10"/>
          <p:cNvSpPr/>
          <p:nvPr/>
        </p:nvSpPr>
        <p:spPr>
          <a:xfrm>
            <a:off x="4943661" y="3957058"/>
            <a:ext cx="3768005" cy="73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Django</a:t>
            </a:r>
            <a:endParaRPr lang="en-IE" dirty="0"/>
          </a:p>
        </p:txBody>
      </p:sp>
      <p:sp>
        <p:nvSpPr>
          <p:cNvPr id="12" name="Rounded Rectangle 11"/>
          <p:cNvSpPr/>
          <p:nvPr/>
        </p:nvSpPr>
        <p:spPr>
          <a:xfrm>
            <a:off x="4943661" y="5292824"/>
            <a:ext cx="3768005" cy="73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/>
              <a:t>Postgresql</a:t>
            </a:r>
            <a:endParaRPr lang="en-IE" dirty="0"/>
          </a:p>
        </p:txBody>
      </p:sp>
      <p:sp>
        <p:nvSpPr>
          <p:cNvPr id="13" name="Up Arrow 12"/>
          <p:cNvSpPr/>
          <p:nvPr/>
        </p:nvSpPr>
        <p:spPr>
          <a:xfrm>
            <a:off x="2027090" y="4782988"/>
            <a:ext cx="216024" cy="423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Up Arrow 13"/>
          <p:cNvSpPr/>
          <p:nvPr/>
        </p:nvSpPr>
        <p:spPr>
          <a:xfrm>
            <a:off x="1996319" y="2116410"/>
            <a:ext cx="216024" cy="423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Up Arrow 14"/>
          <p:cNvSpPr/>
          <p:nvPr/>
        </p:nvSpPr>
        <p:spPr>
          <a:xfrm>
            <a:off x="1989337" y="3453002"/>
            <a:ext cx="216024" cy="4236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ight Arrow 17"/>
          <p:cNvSpPr/>
          <p:nvPr/>
        </p:nvSpPr>
        <p:spPr>
          <a:xfrm>
            <a:off x="3347864" y="1639652"/>
            <a:ext cx="1578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>
            <a:off x="3365215" y="2966857"/>
            <a:ext cx="1578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/>
          <p:cNvSpPr/>
          <p:nvPr/>
        </p:nvSpPr>
        <p:spPr>
          <a:xfrm>
            <a:off x="3349402" y="4343757"/>
            <a:ext cx="1578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ight Arrow 20"/>
          <p:cNvSpPr/>
          <p:nvPr/>
        </p:nvSpPr>
        <p:spPr>
          <a:xfrm>
            <a:off x="3365215" y="5638388"/>
            <a:ext cx="15784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97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C00000"/>
                </a:solidFill>
              </a:rPr>
              <a:t>What we hope to learn from MVP?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Design core functions of the product</a:t>
            </a:r>
          </a:p>
          <a:p>
            <a:endParaRPr lang="en-IE" dirty="0" smtClean="0"/>
          </a:p>
          <a:p>
            <a:r>
              <a:rPr lang="en-IE" dirty="0" smtClean="0"/>
              <a:t>Connect geolocation to relevant news stories</a:t>
            </a:r>
          </a:p>
          <a:p>
            <a:endParaRPr lang="en-IE" dirty="0" smtClean="0"/>
          </a:p>
          <a:p>
            <a:r>
              <a:rPr lang="en-IE" dirty="0" smtClean="0"/>
              <a:t>Highlight methodological difficulties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63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162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Burgundy</vt:lpstr>
      <vt:lpstr>Definition of the minimal viable product</vt:lpstr>
      <vt:lpstr>User Stories</vt:lpstr>
      <vt:lpstr>Our minimal viable product</vt:lpstr>
      <vt:lpstr>Technology Stack</vt:lpstr>
      <vt:lpstr>What we hope to learn from MVP?</vt:lpstr>
    </vt:vector>
  </TitlesOfParts>
  <Company>UCD Staff ONLY!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Laptop 1</dc:creator>
  <cp:lastModifiedBy>PaulS</cp:lastModifiedBy>
  <cp:revision>23</cp:revision>
  <dcterms:created xsi:type="dcterms:W3CDTF">2015-06-08T19:04:16Z</dcterms:created>
  <dcterms:modified xsi:type="dcterms:W3CDTF">2015-06-22T16:59:50Z</dcterms:modified>
</cp:coreProperties>
</file>