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27" r:id="rId16"/>
    <p:sldId id="331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89" d="100"/>
          <a:sy n="89" d="100"/>
        </p:scale>
        <p:origin x="366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9/30/2015 Wednesday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9/30/2015 Wednesday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9/30/2015 Wednesday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9/30/2015 Wednesday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9/30/2015 Wednesday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9/30/2015 Wednesday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1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9 × Pre-lab assignments </a:t>
            </a:r>
          </a:p>
          <a:p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/>
              <a:t>× L</a:t>
            </a:r>
            <a:r>
              <a:rPr lang="en-US" dirty="0" smtClean="0"/>
              <a:t>ab reports</a:t>
            </a:r>
          </a:p>
          <a:p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× </a:t>
            </a:r>
            <a:r>
              <a:rPr lang="en-US" dirty="0" smtClean="0"/>
              <a:t>PCB design reports</a:t>
            </a:r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/>
              <a:t>× </a:t>
            </a:r>
            <a:r>
              <a:rPr lang="en-US" dirty="0" smtClean="0"/>
              <a:t>PCB test reports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Quarter 2 – Option 1: Performance Competition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Competition: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𝑊𝑃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 smtClean="0"/>
                  <a:t>Bonus points will be given if signal processing is done on an embedded processing platform. </a:t>
                </a:r>
              </a:p>
              <a:p>
                <a:r>
                  <a:rPr lang="en-US" dirty="0" smtClean="0"/>
                  <a:t>More details may apply; will be announced later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Option 2: Radar for UAV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57220" cy="4335463"/>
          </a:xfrm>
        </p:spPr>
        <p:txBody>
          <a:bodyPr/>
          <a:lstStyle/>
          <a:p>
            <a:r>
              <a:rPr lang="en-US" dirty="0" smtClean="0"/>
              <a:t>Small unmanned aerial  vehicles offer unique opportunities for high resolution remote sensing</a:t>
            </a:r>
          </a:p>
          <a:p>
            <a:r>
              <a:rPr lang="en-US" dirty="0" smtClean="0"/>
              <a:t>Small low-power radar are needed as remote sensors, as well as situation awareness sensors, for UAV platforms. </a:t>
            </a:r>
          </a:p>
          <a:p>
            <a:r>
              <a:rPr lang="en-US" dirty="0" smtClean="0"/>
              <a:t>Detailed specification will be announced in the middle of the quarter. </a:t>
            </a:r>
            <a:endParaRPr lang="en-US" dirty="0"/>
          </a:p>
        </p:txBody>
      </p:sp>
      <p:pic>
        <p:nvPicPr>
          <p:cNvPr id="4" name="Picture 2" descr="http://media.defenceindustrydaily.com/images/AIR_UAV_Global_Observer_CONOPS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2" y="1030420"/>
            <a:ext cx="3428126" cy="22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610099" y="3561634"/>
            <a:ext cx="4447015" cy="2783563"/>
            <a:chOff x="4575260" y="3321465"/>
            <a:chExt cx="3705846" cy="2319636"/>
          </a:xfrm>
        </p:grpSpPr>
        <p:pic>
          <p:nvPicPr>
            <p:cNvPr id="6" name="Picture 6" descr="http://www.mdpi.com/remotesensing/remotesensing-06-00740/article_deploy/html/images/remotesensing-06-00740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60" y="3382859"/>
              <a:ext cx="3597625" cy="225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-5588" r="12049" b="13056"/>
            <a:stretch/>
          </p:blipFill>
          <p:spPr bwMode="auto">
            <a:xfrm>
              <a:off x="4652048" y="3771516"/>
              <a:ext cx="500489" cy="37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575260" y="3937770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34251" y="4098254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1739" y="3834904"/>
              <a:ext cx="301046" cy="285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1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5452785" y="3439279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4677323" y="3691466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52785" y="3321465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10909" y="3734818"/>
              <a:ext cx="35911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95428" y="3588419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0337" y="3426940"/>
              <a:ext cx="22159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6246882" y="3580510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477088" y="3425771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7542587" y="3734386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20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853554" y="3973445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786255" y="3944315"/>
              <a:ext cx="85091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843633" y="4262123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35731" y="4521671"/>
              <a:ext cx="508947" cy="25352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final report per team/group: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  <a:endParaRPr lang="en-US" dirty="0" smtClean="0"/>
          </a:p>
          <a:p>
            <a:pPr lvl="1"/>
            <a:r>
              <a:rPr lang="en-US" b="1" dirty="0" smtClean="0"/>
              <a:t>One</a:t>
            </a:r>
            <a:r>
              <a:rPr lang="en-US" dirty="0"/>
              <a:t> report is required for each </a:t>
            </a:r>
            <a:r>
              <a:rPr lang="en-US" dirty="0" smtClean="0"/>
              <a:t>team/group</a:t>
            </a:r>
            <a:r>
              <a:rPr lang="en-US" dirty="0"/>
              <a:t>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</a:t>
            </a:r>
            <a:r>
              <a:rPr lang="en-US" dirty="0" smtClean="0"/>
              <a:t>note per student: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</a:t>
            </a:r>
            <a:r>
              <a:rPr lang="en-US" dirty="0" smtClean="0"/>
              <a:t>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ucdart.github.io/education/eec134.html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2pts)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(7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Tuesday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(Optional) Radar system design for small UAVs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 and on </a:t>
            </a:r>
            <a:r>
              <a:rPr lang="en-US" dirty="0" err="1" smtClean="0"/>
              <a:t>SmartSite</a:t>
            </a:r>
            <a:r>
              <a:rPr lang="en-US" dirty="0" smtClean="0"/>
              <a:t>; make sure you read it carefully: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github.com/ucdart/UCD-EEC134/blob/master/support/schedule/eec134-schedule.pdf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21362</TotalTime>
  <Words>1404</Words>
  <Application>Microsoft Office PowerPoint</Application>
  <PresentationFormat>On-screen Show (4:3)</PresentationFormat>
  <Paragraphs>236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Assembly of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 – Option 1: Performance Competition</vt:lpstr>
      <vt:lpstr>Quarter 2 – Option 2: Radar for UAV</vt:lpstr>
      <vt:lpstr>Quarter 2 Deliverables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1009</cp:revision>
  <cp:lastPrinted>2013-10-02T22:47:25Z</cp:lastPrinted>
  <dcterms:created xsi:type="dcterms:W3CDTF">2012-04-15T01:51:12Z</dcterms:created>
  <dcterms:modified xsi:type="dcterms:W3CDTF">2015-09-30T16:45:52Z</dcterms:modified>
</cp:coreProperties>
</file>