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2" autoAdjust="0"/>
    <p:restoredTop sz="93842" autoAdjust="0"/>
  </p:normalViewPr>
  <p:slideViewPr>
    <p:cSldViewPr snapToGrid="0" snapToObjects="1">
      <p:cViewPr varScale="1">
        <p:scale>
          <a:sx n="104" d="100"/>
          <a:sy n="104" d="100"/>
        </p:scale>
        <p:origin x="1416" y="11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9/25/2018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9/25/2018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rt.ece.ucdavis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eevblog.com/foru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www.edaboar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s.adafruit.com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forum.sparkfun.com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electronics.stackexchange.com/" TargetMode="Externa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nafe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639213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</a:t>
            </a:r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ociate</a:t>
            </a:r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Department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530-752-1443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http://dart.ece.ucdavis.edu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sessions!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</a:t>
            </a:r>
            <a:r>
              <a:rPr lang="en-US" altLang="zh-CN" dirty="0"/>
              <a:t>st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2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7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600" dirty="0"/>
              <a:t>Instructor</a:t>
            </a:r>
          </a:p>
          <a:p>
            <a:pPr lvl="1"/>
            <a:r>
              <a:rPr lang="en-US" sz="1400" dirty="0"/>
              <a:t>Dr. Xiaoguang “Leo” Liu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lxgliu@ucdavis.edu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hour: </a:t>
            </a:r>
            <a:r>
              <a:rPr lang="en-US" sz="1200" b="1" dirty="0"/>
              <a:t>By appointment</a:t>
            </a:r>
          </a:p>
          <a:p>
            <a:r>
              <a:rPr lang="en-US" sz="1600" dirty="0"/>
              <a:t>Teaching Assistants</a:t>
            </a:r>
          </a:p>
          <a:p>
            <a:pPr lvl="1"/>
            <a:r>
              <a:rPr lang="en-US" sz="1400" dirty="0"/>
              <a:t>Li Zhang</a:t>
            </a:r>
          </a:p>
          <a:p>
            <a:pPr lvl="2"/>
            <a:r>
              <a:rPr lang="en-US" sz="1200" dirty="0"/>
              <a:t>Email: zjuzhang@ucdavis.edu   </a:t>
            </a:r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TBD</a:t>
            </a:r>
            <a:endParaRPr lang="en-US" sz="1200" b="1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Mahmoud </a:t>
            </a:r>
            <a:r>
              <a:rPr lang="en-US" sz="1400" dirty="0" err="1"/>
              <a:t>Nafe</a:t>
            </a:r>
            <a:endParaRPr lang="en-US" sz="1400" dirty="0"/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manafe@ucdavis.edu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TBD</a:t>
            </a:r>
          </a:p>
          <a:p>
            <a:r>
              <a:rPr lang="en-US" sz="1600" dirty="0"/>
              <a:t>Lecture</a:t>
            </a:r>
          </a:p>
          <a:p>
            <a:pPr lvl="1"/>
            <a:r>
              <a:rPr lang="en-US" sz="1400" b="1" dirty="0"/>
              <a:t>9:00 – 11:00 AM, Friday</a:t>
            </a:r>
            <a:r>
              <a:rPr lang="en-US" sz="1400" dirty="0"/>
              <a:t> in </a:t>
            </a:r>
            <a:r>
              <a:rPr lang="en-US" sz="1400" dirty="0" err="1"/>
              <a:t>Bainer</a:t>
            </a:r>
            <a:r>
              <a:rPr lang="en-US" sz="1400" dirty="0"/>
              <a:t> 1060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88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3F4AE-E18F-4012-9A9C-E083FF548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2" y="2698798"/>
            <a:ext cx="1325077" cy="1656346"/>
          </a:xfrm>
          <a:prstGeom prst="rect">
            <a:avLst/>
          </a:prstGeom>
        </p:spPr>
      </p:pic>
      <p:pic>
        <p:nvPicPr>
          <p:cNvPr id="1026" name="Picture 2" descr="http://dart.ece.ucdavis.edu/people/images/li.jpg">
            <a:extLst>
              <a:ext uri="{FF2B5EF4-FFF2-40B4-BE49-F238E27FC236}">
                <a16:creationId xmlns:a16="http://schemas.microsoft.com/office/drawing/2014/main" id="{B8C7F51A-8E74-40EB-B016-3B31C6A6C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44" y="2698798"/>
            <a:ext cx="1325077" cy="1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158D5-3AE0-48D7-BB0A-B5E171814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24835</TotalTime>
  <Words>1443</Words>
  <Application>Microsoft Office PowerPoint</Application>
  <PresentationFormat>On-screen Show (4:3)</PresentationFormat>
  <Paragraphs>228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1020</cp:revision>
  <cp:lastPrinted>2013-10-02T22:47:25Z</cp:lastPrinted>
  <dcterms:created xsi:type="dcterms:W3CDTF">2012-04-15T01:51:12Z</dcterms:created>
  <dcterms:modified xsi:type="dcterms:W3CDTF">2018-09-28T01:08:40Z</dcterms:modified>
</cp:coreProperties>
</file>