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0" r:id="rId12"/>
    <p:sldId id="321" r:id="rId13"/>
    <p:sldId id="325" r:id="rId14"/>
    <p:sldId id="264" r:id="rId15"/>
    <p:sldId id="315" r:id="rId16"/>
    <p:sldId id="307" r:id="rId17"/>
    <p:sldId id="304" r:id="rId18"/>
    <p:sldId id="27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71" d="100"/>
          <a:sy n="71" d="100"/>
        </p:scale>
        <p:origin x="294" y="6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8/22/2015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8/22/2015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8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link; make sure you read it carefully: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7289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Performance Competition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Test 1: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the measured distance to the </a:t>
                </a:r>
                <a:r>
                  <a:rPr lang="en-US" i="1" dirty="0" err="1" smtClean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actual </a:t>
                </a:r>
                <a:r>
                  <a:rPr lang="en-US" dirty="0">
                    <a:solidFill>
                      <a:srgbClr val="FF0000"/>
                    </a:solidFill>
                  </a:rPr>
                  <a:t>distance to the </a:t>
                </a:r>
                <a:r>
                  <a:rPr lang="en-US" i="1" dirty="0" err="1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en-US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weight of the radar system, including radar, processing unit;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to be determined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is the power consumption of the radar; the power is going to be provided by a lab power supply;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to be determined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</a:t>
            </a:r>
            <a:r>
              <a:rPr lang="en-US" dirty="0" smtClean="0"/>
              <a:t>(36 pts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</a:t>
            </a:r>
            <a:r>
              <a:rPr lang="en-US" dirty="0" smtClean="0"/>
              <a:t>reports (6x 4pts)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  <a:endParaRPr lang="en-US" b="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Quarter 2 (</a:t>
            </a:r>
            <a:r>
              <a:rPr lang="en-US" dirty="0" smtClean="0"/>
              <a:t>40 </a:t>
            </a:r>
            <a:r>
              <a:rPr lang="en-US" dirty="0" smtClean="0"/>
              <a:t>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</a:t>
            </a:r>
            <a:r>
              <a:rPr lang="en-US" dirty="0" smtClean="0"/>
              <a:t>(9 </a:t>
            </a:r>
            <a:r>
              <a:rPr lang="en-US" dirty="0" smtClean="0"/>
              <a:t>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</a:t>
            </a:r>
            <a:r>
              <a:rPr lang="en-US" dirty="0" smtClean="0"/>
              <a:t>instructor and TA</a:t>
            </a:r>
            <a:endParaRPr lang="en-US" dirty="0" smtClean="0"/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368231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</a:t>
            </a:r>
            <a:r>
              <a:rPr lang="en-US" dirty="0" smtClean="0"/>
              <a:t>Bonus!</a:t>
            </a:r>
            <a:endParaRPr lang="en-US" dirty="0" smtClean="0"/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b="1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26522" cy="4335463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 smtClean="0"/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Monday</a:t>
            </a:r>
            <a:r>
              <a:rPr lang="en-US" dirty="0" smtClean="0"/>
              <a:t> or </a:t>
            </a:r>
            <a:r>
              <a:rPr lang="en-US" b="1" dirty="0" smtClean="0"/>
              <a:t>by appointment</a:t>
            </a:r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</a:t>
            </a:r>
            <a:r>
              <a:rPr lang="en-US" dirty="0" smtClean="0">
                <a:solidFill>
                  <a:srgbClr val="FF0000"/>
                </a:solidFill>
              </a:rPr>
              <a:t>: TBD</a:t>
            </a:r>
          </a:p>
          <a:p>
            <a:r>
              <a:rPr lang="en-US" dirty="0"/>
              <a:t>Lecture</a:t>
            </a:r>
          </a:p>
          <a:p>
            <a:pPr lvl="1"/>
            <a:r>
              <a:rPr lang="en-US" b="1" dirty="0"/>
              <a:t>10 – 11 AM, Tuesday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TBD</a:t>
            </a: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3" y="2949624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2949624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</a:t>
            </a:r>
            <a:r>
              <a:rPr lang="en-US" dirty="0" smtClean="0"/>
              <a:t>has already started </a:t>
            </a:r>
            <a:r>
              <a:rPr lang="en-US" dirty="0" smtClean="0"/>
              <a:t>before the quarter through Piazza</a:t>
            </a:r>
          </a:p>
          <a:p>
            <a:pPr lvl="1"/>
            <a:r>
              <a:rPr lang="en-US" dirty="0" smtClean="0"/>
              <a:t>We’ll allocate sometime for teaming up in </a:t>
            </a:r>
            <a:r>
              <a:rPr lang="en-US" dirty="0" smtClean="0"/>
              <a:t>this lecture</a:t>
            </a:r>
            <a:endParaRPr lang="en-US" dirty="0" smtClean="0"/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  <a:endParaRPr lang="en-US" dirty="0" smtClean="0"/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</a:t>
            </a:r>
            <a:r>
              <a:rPr lang="en-US" dirty="0" smtClean="0"/>
              <a:t>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21297</TotalTime>
  <Words>1215</Words>
  <Application>Microsoft Office PowerPoint</Application>
  <PresentationFormat>On-screen Show (4:3)</PresentationFormat>
  <Paragraphs>209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Textbooks and References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2 – Performance Competition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1000</cp:revision>
  <cp:lastPrinted>2013-10-02T22:47:25Z</cp:lastPrinted>
  <dcterms:created xsi:type="dcterms:W3CDTF">2012-04-15T01:51:12Z</dcterms:created>
  <dcterms:modified xsi:type="dcterms:W3CDTF">2015-08-22T19:21:57Z</dcterms:modified>
</cp:coreProperties>
</file>