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42F8-CB74-0F46-8756-30C6281B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2A7D6-28B9-274E-8272-77CAAE6E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C40A-4E93-434F-8238-4B88721D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189C-8976-FD43-87B3-FC4851B5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C8D5-5F1B-D04F-A18B-505417A4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E0A-C79E-AB48-93E5-373CC16C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9BDB-6757-544E-9654-BC30CFB8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9D3F-F1BD-6A47-BB96-62FFE7AA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7B14-DC81-3F46-95FB-95B6B32C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D0C1-828D-2949-B892-4EC24504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AC31E-FEB2-B549-A53E-E000AAE5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E7AD-2C93-784E-B6A1-7CBCEA4D3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438C-3766-A64C-AA2D-396F6FB3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5FFA-CA7F-DC4D-AE73-7C7E6D5F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9B3D-D2E3-DB4A-AA8A-7F6DBF47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A86-1008-3549-8C23-D0ECF7EC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38A0-0ED9-3847-9F9C-E6B1B5D4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5D5B-CF9D-8C42-B9A2-FD3715F8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6874-3BF3-1A4A-8750-3131AD1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BD4A-EBF6-404B-8F32-0D24A271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165D-79E2-B443-8D20-6A2CCDD1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45BC-B322-E647-B11C-CA1D94743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177C-006A-9F49-8A40-37C342B7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5C48-DACA-F345-BAC1-56D20BCE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6D807-5E1E-8644-B47D-F1091DF8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FC07-26EA-7843-810E-EAA1F46B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9014-9A54-214B-A10C-25BBC408F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635E9-C6D1-864F-A79D-EFB5F924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12CB-3D54-144C-8A7D-DC385FE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BE01-9E8C-CA44-9DEA-7DA0138D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7CB2-E146-9E4F-AC74-5662D141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354C-DA25-634C-8EC5-746A47A5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B8B44-8B31-C04A-842F-90650A43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01E70-6EC4-E24A-AE28-792E3E2D1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061C-1CFE-CE4B-A6B9-F8C2DD2F0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CAFB-521C-B34C-9344-F9E49D130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C93D-C530-0848-800C-D1D6EC96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E6FA1-BBCD-5A42-8265-72C4C409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2078F-061B-A443-979F-3AABB42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57D5-83AD-574D-AEC6-63E96C3F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583AC-078E-7E44-B593-83297EBE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E7E5C-FEE0-7847-9FB8-A4BA9E5A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0C062-DDD2-954E-9574-176BAF79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36C0C-6F80-7747-ADC0-8BF0BF38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B584B-2586-E846-A623-7B4F6D37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57F87-47E2-9646-ACE8-AE23E114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4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633C-C9FD-5F4C-8CC3-A8E06A96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066A-D08D-8A4A-86C7-B9AEF1ED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FAC5B-E014-FE4A-AB1D-E16420A8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7F968-DC98-9B43-99B2-B884F111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FEB4-8646-D545-B5CB-79B1AA18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4BAB-50E0-6B4E-AE52-469A0755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DB07-2685-3743-8349-FCB31BBA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3F390-EA56-AA40-9CA9-26A92F3B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3C259-6DF6-EE46-95CF-DB4F6ADD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5FD9-0279-E640-A52E-84990997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5CAE5-70B6-4D42-90C4-E3A8AF05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07647-9B4E-BC49-871F-FD2B71A3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9061E-70E7-F94B-B4FB-60297306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D4F2A-1B63-C44F-BA1D-E48F3985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CACA-8E35-F04E-9F1A-A0A84BFD1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868E-9643-4E4F-A4FC-357073F3309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909C-ADC8-8E43-9678-20E57DAFA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B671-E756-B543-8744-615ADC5C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6044-4659-634E-A2D0-ED6DBB7D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1464F7B-93D5-FE41-9939-D9B17653609E}"/>
              </a:ext>
            </a:extLst>
          </p:cNvPr>
          <p:cNvGrpSpPr/>
          <p:nvPr/>
        </p:nvGrpSpPr>
        <p:grpSpPr>
          <a:xfrm>
            <a:off x="539261" y="1664677"/>
            <a:ext cx="11183817" cy="3887981"/>
            <a:chOff x="539261" y="1664677"/>
            <a:chExt cx="11183817" cy="3887981"/>
          </a:xfrm>
        </p:grpSpPr>
        <p:sp>
          <p:nvSpPr>
            <p:cNvPr id="3" name="Chevron 2">
              <a:extLst>
                <a:ext uri="{FF2B5EF4-FFF2-40B4-BE49-F238E27FC236}">
                  <a16:creationId xmlns:a16="http://schemas.microsoft.com/office/drawing/2014/main" id="{B808FEEA-4637-4B49-B09B-8A9BE5C591DB}"/>
                </a:ext>
              </a:extLst>
            </p:cNvPr>
            <p:cNvSpPr/>
            <p:nvPr/>
          </p:nvSpPr>
          <p:spPr>
            <a:xfrm>
              <a:off x="2790092" y="1699847"/>
              <a:ext cx="726831" cy="98473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1F3A876-993B-E44A-BB06-282970E41F71}"/>
                </a:ext>
              </a:extLst>
            </p:cNvPr>
            <p:cNvSpPr/>
            <p:nvPr/>
          </p:nvSpPr>
          <p:spPr>
            <a:xfrm>
              <a:off x="539261" y="1664677"/>
              <a:ext cx="2250831" cy="1019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 reads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9DBAD45-1816-A24D-BEEF-42B26222AB93}"/>
                </a:ext>
              </a:extLst>
            </p:cNvPr>
            <p:cNvSpPr/>
            <p:nvPr/>
          </p:nvSpPr>
          <p:spPr>
            <a:xfrm>
              <a:off x="3516923" y="1699847"/>
              <a:ext cx="2250831" cy="1019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reads to</a:t>
              </a:r>
            </a:p>
            <a:p>
              <a:pPr algn="ctr"/>
              <a:r>
                <a:rPr lang="en-US" dirty="0"/>
                <a:t>genome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A76CFB9C-7FF4-DC46-B2CC-EA3841404917}"/>
                </a:ext>
              </a:extLst>
            </p:cNvPr>
            <p:cNvSpPr/>
            <p:nvPr/>
          </p:nvSpPr>
          <p:spPr>
            <a:xfrm>
              <a:off x="5767754" y="1699847"/>
              <a:ext cx="726831" cy="98473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1D5758B-DE56-3B43-9C69-FC9E3E5E034F}"/>
                </a:ext>
              </a:extLst>
            </p:cNvPr>
            <p:cNvSpPr/>
            <p:nvPr/>
          </p:nvSpPr>
          <p:spPr>
            <a:xfrm>
              <a:off x="6494585" y="1699847"/>
              <a:ext cx="2250831" cy="1019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 (shift) reads</a:t>
              </a: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184D26E0-F0EC-264A-A93A-4924E3903995}"/>
                </a:ext>
              </a:extLst>
            </p:cNvPr>
            <p:cNvSpPr/>
            <p:nvPr/>
          </p:nvSpPr>
          <p:spPr>
            <a:xfrm>
              <a:off x="8745416" y="1699847"/>
              <a:ext cx="726831" cy="98473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39D92CC-DBB0-8842-B9B5-EADF6E204A1E}"/>
                </a:ext>
              </a:extLst>
            </p:cNvPr>
            <p:cNvSpPr/>
            <p:nvPr/>
          </p:nvSpPr>
          <p:spPr>
            <a:xfrm>
              <a:off x="9472247" y="1699847"/>
              <a:ext cx="2250831" cy="1019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peaks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56BFE4-E9EB-344E-94CD-03EEDFFC48B1}"/>
                </a:ext>
              </a:extLst>
            </p:cNvPr>
            <p:cNvSpPr txBox="1"/>
            <p:nvPr/>
          </p:nvSpPr>
          <p:spPr>
            <a:xfrm>
              <a:off x="539262" y="3048000"/>
              <a:ext cx="22508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 reads for DNA similar for both </a:t>
              </a:r>
              <a:r>
                <a:rPr lang="en-US" dirty="0" err="1"/>
                <a:t>ChIP</a:t>
              </a:r>
              <a:r>
                <a:rPr lang="en-US" dirty="0"/>
                <a:t> and ATAC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699E9C-A581-0548-81B9-C4BC193407CA}"/>
                </a:ext>
              </a:extLst>
            </p:cNvPr>
            <p:cNvSpPr txBox="1"/>
            <p:nvPr/>
          </p:nvSpPr>
          <p:spPr>
            <a:xfrm>
              <a:off x="3516924" y="3048000"/>
              <a:ext cx="22508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 reads for DNA similar for both </a:t>
              </a:r>
              <a:r>
                <a:rPr lang="en-US" dirty="0" err="1"/>
                <a:t>ChIP</a:t>
              </a:r>
              <a:r>
                <a:rPr lang="en-US" dirty="0"/>
                <a:t> and ATAC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BF65CA-E0E1-5E48-BD5A-F9FBED0A594A}"/>
                </a:ext>
              </a:extLst>
            </p:cNvPr>
            <p:cNvSpPr txBox="1"/>
            <p:nvPr/>
          </p:nvSpPr>
          <p:spPr>
            <a:xfrm>
              <a:off x="6494586" y="2967335"/>
              <a:ext cx="225083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 reads remove multimapping, keep only proper pairs, and remove blacklisted regions for both. For ATAC additionally ‘shift’ the reads and remove organelle genomes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905759-38DA-1642-AAB4-3FA49F3D3408}"/>
                </a:ext>
              </a:extLst>
            </p:cNvPr>
            <p:cNvSpPr txBox="1"/>
            <p:nvPr/>
          </p:nvSpPr>
          <p:spPr>
            <a:xfrm>
              <a:off x="9401908" y="2967335"/>
              <a:ext cx="22508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 reads for DNA similar for both </a:t>
              </a:r>
              <a:r>
                <a:rPr lang="en-US" dirty="0" err="1"/>
                <a:t>ChIP</a:t>
              </a:r>
              <a:r>
                <a:rPr lang="en-US" dirty="0"/>
                <a:t> and ATAC, except for </a:t>
              </a:r>
              <a:r>
                <a:rPr lang="en-US" dirty="0" err="1"/>
                <a:t>ChIP</a:t>
              </a:r>
              <a:r>
                <a:rPr lang="en-US" dirty="0"/>
                <a:t> you use an input control.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52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6</cp:revision>
  <dcterms:created xsi:type="dcterms:W3CDTF">2018-06-18T19:07:51Z</dcterms:created>
  <dcterms:modified xsi:type="dcterms:W3CDTF">2020-11-30T22:23:08Z</dcterms:modified>
</cp:coreProperties>
</file>