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6"/>
  </p:normalViewPr>
  <p:slideViewPr>
    <p:cSldViewPr snapToGrid="0" snapToObjects="1">
      <p:cViewPr varScale="1">
        <p:scale>
          <a:sx n="95" d="100"/>
          <a:sy n="95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A701-698B-E848-8E87-7C9F78A28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6D9FC-D656-924B-86E3-CD656491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73B5-5958-C048-8B69-AAFBC88A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761C-C231-0C47-8E5D-9B738CA4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96D2-8681-4446-AC6A-0FAA5A8B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5F10-DC35-CF42-90C6-475B7435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7CE41-DA82-494B-B992-4F6C5C127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241B-D2AE-AC44-A3E7-DB896BFF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57B1F-F9FF-2543-9D2A-DB99F755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76D0-EAFA-EF4D-8A1D-E9B335A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8E549-FA0B-BE41-9E4C-994DAAFF3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69B51-4DFA-4749-BC88-BB185791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01B8-9BDB-E54F-8EF3-E082B855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7D4A-8C06-C64F-97B5-E57FE2D1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B7D78-C029-5044-B2C9-F625C43B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4E14-EDAC-0D45-91AE-5CB2B54B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F88E-1F74-6842-B69C-5B148226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9C16-53AF-C841-933A-55347D75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E42A6-586B-C14C-A374-16AABD30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B60E-C87C-0C4E-9301-B70313F8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E24F-D25D-8240-AABB-641102D1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84804-5646-7043-A880-753EBFA8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61075-FE03-AA4E-9FD7-6723D1ED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C6F1-099A-8347-9411-5DD62702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F34C-1EAC-AC44-8794-E4DC1E0E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91CD-1CF4-104C-A1ED-D5F5059C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D569-DD4E-CC49-8F4D-15186CDFF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7F1E5-5853-1F41-8918-5A480388C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4880E-F13A-4B46-B49D-C308A759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9AA9F-F5B6-BC4F-9074-4F3DEFBA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6DA1F-4A5B-A842-95E7-257A1A16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4BD0-FB26-2C42-903E-B1A70149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43F71-AAEB-C241-B4AC-72E8436C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1CF68-C53A-B149-BA7C-806F9B80E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7D277-D50C-D948-ADF4-3EC502DAB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139E0-A735-CC4B-A17B-4D816162E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1B17A-3355-EC4D-8EDA-45113545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6105F-04FE-F943-B537-ED61FED6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64A38-0485-2542-99B6-EFC59E3A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1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F1E2-EAB4-2E47-B196-083886D5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57FA7-C22F-5B41-AF60-816F8A6C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39B26-9DF1-1249-833C-84BE3D2D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FD8CC-6490-A143-B66A-42063FDF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AE3E2-F14E-2A43-8A9F-02544146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D2E59-04EB-E540-97DA-B84BFDBA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F8DE7-31A4-6640-9218-0A1A8EEE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0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6323-E692-EF4C-8374-4A19B265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6392-B6D2-7046-A8C8-9418A620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B31FC-B566-6B48-886D-692648192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B8365-B138-D74E-9107-B7C0AE4C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426FC-305A-6C47-AE50-125547AF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90483-C527-E54B-A576-D2096E49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D199-73B9-4D48-9772-B166AC81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88737-D64D-824B-B911-E3D6FFEB7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4FD81-0CF7-A541-8585-EC0A4D966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553AC-A085-024B-AAF4-F0CB3375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6DDFB-2587-084E-8F26-6E0398BD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C9AFC-1056-F844-88A5-1BFF4729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1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75C59-2F78-5446-957D-8B6D8F8C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ED409-425E-D440-A4A3-A88615E6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024F4-44E6-9947-8313-BBC548003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E6A2-88F1-4343-876D-E4F8B581B01C}" type="datetimeFigureOut">
              <a:rPr lang="en-US" smtClean="0"/>
              <a:t>12/17/17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DE4B-3590-124F-821F-9EDC32775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47E1-54CF-D84D-B80F-F4C093236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83C818-66CE-B044-88DA-2B6897281F7D}"/>
              </a:ext>
            </a:extLst>
          </p:cNvPr>
          <p:cNvGrpSpPr/>
          <p:nvPr/>
        </p:nvGrpSpPr>
        <p:grpSpPr>
          <a:xfrm>
            <a:off x="1515911" y="959259"/>
            <a:ext cx="9343136" cy="5026438"/>
            <a:chOff x="668746" y="1779530"/>
            <a:chExt cx="9343136" cy="50264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3D7286-8011-0D40-8A5F-3A6A2FB8D75F}"/>
                </a:ext>
              </a:extLst>
            </p:cNvPr>
            <p:cNvSpPr/>
            <p:nvPr/>
          </p:nvSpPr>
          <p:spPr>
            <a:xfrm>
              <a:off x="1018954" y="1779531"/>
              <a:ext cx="2137144" cy="89313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Fragment/Read QC</a:t>
              </a:r>
            </a:p>
            <a:p>
              <a:pPr algn="ctr"/>
              <a:r>
                <a:rPr lang="en-US" dirty="0"/>
                <a:t>Preprocessing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A9BC2A-C0F4-1F40-A27A-A423F8195F8B}"/>
                </a:ext>
              </a:extLst>
            </p:cNvPr>
            <p:cNvSpPr/>
            <p:nvPr/>
          </p:nvSpPr>
          <p:spPr>
            <a:xfrm>
              <a:off x="1018954" y="3356381"/>
              <a:ext cx="2137144" cy="89313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Alignment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C298C5-A132-F045-B85A-BAC5098D0EE6}"/>
                </a:ext>
              </a:extLst>
            </p:cNvPr>
            <p:cNvSpPr/>
            <p:nvPr/>
          </p:nvSpPr>
          <p:spPr>
            <a:xfrm>
              <a:off x="1018954" y="5032098"/>
              <a:ext cx="2137144" cy="89313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Mapping QC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7F95AA-D65B-3E42-9C15-6CACB170D42A}"/>
                </a:ext>
              </a:extLst>
            </p:cNvPr>
            <p:cNvSpPr/>
            <p:nvPr/>
          </p:nvSpPr>
          <p:spPr>
            <a:xfrm>
              <a:off x="4442195" y="1779530"/>
              <a:ext cx="2137144" cy="89313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QC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02260A-C6F8-F749-A073-1013B2F8DA0A}"/>
                </a:ext>
              </a:extLst>
            </p:cNvPr>
            <p:cNvSpPr/>
            <p:nvPr/>
          </p:nvSpPr>
          <p:spPr>
            <a:xfrm>
              <a:off x="4443302" y="3356380"/>
              <a:ext cx="2137144" cy="89313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Normalization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90AD67-8E3E-554D-B559-3753E115456C}"/>
                </a:ext>
              </a:extLst>
            </p:cNvPr>
            <p:cNvSpPr/>
            <p:nvPr/>
          </p:nvSpPr>
          <p:spPr>
            <a:xfrm>
              <a:off x="4443302" y="5032097"/>
              <a:ext cx="2137144" cy="89313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Confounders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1490EE-5575-2743-B0E7-B8E6D76B62C9}"/>
                </a:ext>
              </a:extLst>
            </p:cNvPr>
            <p:cNvSpPr/>
            <p:nvPr/>
          </p:nvSpPr>
          <p:spPr>
            <a:xfrm>
              <a:off x="7867650" y="2959245"/>
              <a:ext cx="2137144" cy="89313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Differential Expression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39906A-3E39-2247-B79C-22BDF1A48DB4}"/>
                </a:ext>
              </a:extLst>
            </p:cNvPr>
            <p:cNvSpPr/>
            <p:nvPr/>
          </p:nvSpPr>
          <p:spPr>
            <a:xfrm>
              <a:off x="7867650" y="5032097"/>
              <a:ext cx="2137144" cy="89313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Clustering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CC133C-828A-8341-84B8-E6BAA7F98BFD}"/>
                </a:ext>
              </a:extLst>
            </p:cNvPr>
            <p:cNvSpPr/>
            <p:nvPr/>
          </p:nvSpPr>
          <p:spPr>
            <a:xfrm>
              <a:off x="7874738" y="1779530"/>
              <a:ext cx="2137144" cy="89313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Network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D0FE57-5282-8D4F-832A-22CD09904AA7}"/>
                </a:ext>
              </a:extLst>
            </p:cNvPr>
            <p:cNvCxnSpPr/>
            <p:nvPr/>
          </p:nvCxnSpPr>
          <p:spPr>
            <a:xfrm>
              <a:off x="1339702" y="2672665"/>
              <a:ext cx="0" cy="68371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AE6EC8-263D-334A-8DA1-1BEBDD6499CE}"/>
                </a:ext>
              </a:extLst>
            </p:cNvPr>
            <p:cNvCxnSpPr/>
            <p:nvPr/>
          </p:nvCxnSpPr>
          <p:spPr>
            <a:xfrm>
              <a:off x="1339702" y="4249515"/>
              <a:ext cx="0" cy="7825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049010-BBEC-3F4A-A85E-40539407DDF3}"/>
                </a:ext>
              </a:extLst>
            </p:cNvPr>
            <p:cNvCxnSpPr/>
            <p:nvPr/>
          </p:nvCxnSpPr>
          <p:spPr>
            <a:xfrm>
              <a:off x="4788195" y="4249515"/>
              <a:ext cx="0" cy="7825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62F118-0FCC-8045-92AE-B16CB5DFC9FA}"/>
                </a:ext>
              </a:extLst>
            </p:cNvPr>
            <p:cNvCxnSpPr/>
            <p:nvPr/>
          </p:nvCxnSpPr>
          <p:spPr>
            <a:xfrm>
              <a:off x="4788195" y="2672664"/>
              <a:ext cx="0" cy="68371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CD09D-066E-554E-91EA-93C294F96AF7}"/>
                </a:ext>
              </a:extLst>
            </p:cNvPr>
            <p:cNvSpPr txBox="1"/>
            <p:nvPr/>
          </p:nvSpPr>
          <p:spPr>
            <a:xfrm>
              <a:off x="8399720" y="3802947"/>
              <a:ext cx="13658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sz="5400" b="1" dirty="0"/>
                <a:t>…</a:t>
              </a:r>
              <a:r>
                <a:rPr lang="en-US" sz="5400" b="1" dirty="0"/>
                <a:t>.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D89106-24C1-E049-A496-34598377726D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6580446" y="5478665"/>
              <a:ext cx="128720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2F8B4A-FBAC-6A40-8B90-FF80E5F59923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6580446" y="4423144"/>
              <a:ext cx="1287204" cy="105552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A7E01B2-AA3F-BF43-89D3-DF3D4E8D2967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 flipV="1">
              <a:off x="6580446" y="3405813"/>
              <a:ext cx="1287204" cy="207285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E0CB0DD-56EA-A944-995E-6B9093EE370D}"/>
                </a:ext>
              </a:extLst>
            </p:cNvPr>
            <p:cNvCxnSpPr>
              <a:stCxn id="11" idx="3"/>
              <a:endCxn id="14" idx="1"/>
            </p:cNvCxnSpPr>
            <p:nvPr/>
          </p:nvCxnSpPr>
          <p:spPr>
            <a:xfrm flipV="1">
              <a:off x="6580446" y="2226098"/>
              <a:ext cx="1294292" cy="325256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5949119E-FF8D-394F-B338-944D4317B82F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3156098" y="2226098"/>
              <a:ext cx="1286097" cy="3252568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8447BB-2DAF-CF44-9BFB-0BC8C8659F58}"/>
                </a:ext>
              </a:extLst>
            </p:cNvPr>
            <p:cNvSpPr txBox="1"/>
            <p:nvPr/>
          </p:nvSpPr>
          <p:spPr>
            <a:xfrm>
              <a:off x="1398960" y="2691626"/>
              <a:ext cx="2405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Extract Read Elements</a:t>
              </a:r>
            </a:p>
            <a:p>
              <a:r>
                <a:rPr lang="en-US" sz="1600" dirty="0"/>
                <a:t>Preprocess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2544E7-3D7A-4743-B1EF-EF398DB600E8}"/>
                </a:ext>
              </a:extLst>
            </p:cNvPr>
            <p:cNvSpPr txBox="1"/>
            <p:nvPr/>
          </p:nvSpPr>
          <p:spPr>
            <a:xfrm>
              <a:off x="1392979" y="4325034"/>
              <a:ext cx="2405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Map to Genome/Transcriptome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93A63C-755B-9545-8158-E918D2A347B2}"/>
                </a:ext>
              </a:extLst>
            </p:cNvPr>
            <p:cNvSpPr txBox="1"/>
            <p:nvPr/>
          </p:nvSpPr>
          <p:spPr>
            <a:xfrm>
              <a:off x="668746" y="5944194"/>
              <a:ext cx="411114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Amount of reads mapping to </a:t>
              </a:r>
              <a:r>
                <a:rPr lang="en-US" sz="1600" dirty="0" err="1"/>
                <a:t>rRNA</a:t>
              </a:r>
              <a:r>
                <a:rPr lang="en-US" sz="1600" dirty="0"/>
                <a:t>/</a:t>
              </a:r>
              <a:r>
                <a:rPr lang="en-US" sz="1600" dirty="0" err="1"/>
                <a:t>tRNAs</a:t>
              </a:r>
              <a:endParaRPr lang="en-US" sz="1600" dirty="0"/>
            </a:p>
            <a:p>
              <a:r>
                <a:rPr lang="en-US" sz="1600" dirty="0"/>
                <a:t>Proportion of uniquely mapping reads</a:t>
              </a:r>
            </a:p>
            <a:p>
              <a:r>
                <a:rPr lang="en-US" sz="1600" dirty="0"/>
                <a:t>Multi-mappers, UMI, Etc.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A44D3C-D44A-AF40-8803-938DFEC57A5D}"/>
                </a:ext>
              </a:extLst>
            </p:cNvPr>
            <p:cNvSpPr txBox="1"/>
            <p:nvPr/>
          </p:nvSpPr>
          <p:spPr>
            <a:xfrm>
              <a:off x="5031858" y="2843336"/>
              <a:ext cx="1379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Filter Cells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664EE5-8D46-F34F-8E8A-DC8C603EB9AA}"/>
                </a:ext>
              </a:extLst>
            </p:cNvPr>
            <p:cNvSpPr txBox="1"/>
            <p:nvPr/>
          </p:nvSpPr>
          <p:spPr>
            <a:xfrm>
              <a:off x="5031858" y="6190547"/>
              <a:ext cx="1662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Batch Effects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FCC5B2-31FA-CF45-A803-EF7BEE2B1B7F}"/>
                </a:ext>
              </a:extLst>
            </p:cNvPr>
            <p:cNvSpPr txBox="1"/>
            <p:nvPr/>
          </p:nvSpPr>
          <p:spPr>
            <a:xfrm>
              <a:off x="5031858" y="4330553"/>
              <a:ext cx="13795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TMM</a:t>
              </a:r>
            </a:p>
            <a:p>
              <a:r>
                <a:rPr lang="en-US" sz="1600" dirty="0"/>
                <a:t>CPM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54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53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Matthew Lee Settles</cp:lastModifiedBy>
  <cp:revision>3</cp:revision>
  <dcterms:created xsi:type="dcterms:W3CDTF">2017-12-17T22:35:53Z</dcterms:created>
  <dcterms:modified xsi:type="dcterms:W3CDTF">2017-12-18T02:53:57Z</dcterms:modified>
</cp:coreProperties>
</file>