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9A00-EC05-4F4A-94D8-15703CEEB83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E090-366F-264D-91BE-25B4FA55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Duplicate marking, mapping quality &gt; 30,</a:t>
            </a:r>
          </a:p>
          <a:p>
            <a:r>
              <a:rPr lang="en-US" sz="1200" dirty="0"/>
              <a:t>Not mitochondrial, not chimeric,</a:t>
            </a:r>
          </a:p>
          <a:p>
            <a:r>
              <a:rPr lang="en-US" sz="1200" dirty="0"/>
              <a:t>Adjusting 5’ and 3’ position by 5bp and 4bp </a:t>
            </a:r>
            <a:r>
              <a:rPr lang="en-US" sz="1200" dirty="0" err="1"/>
              <a:t>repectively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6E090-366F-264D-91BE-25B4FA55A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3C818-66CE-B044-88DA-2B6897281F7D}"/>
              </a:ext>
            </a:extLst>
          </p:cNvPr>
          <p:cNvGrpSpPr/>
          <p:nvPr/>
        </p:nvGrpSpPr>
        <p:grpSpPr>
          <a:xfrm>
            <a:off x="1866119" y="959259"/>
            <a:ext cx="8992928" cy="4749571"/>
            <a:chOff x="1018954" y="1779530"/>
            <a:chExt cx="8992928" cy="47495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1018954" y="1779531"/>
              <a:ext cx="1791128" cy="5847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Barcode/Read QC</a:t>
              </a:r>
            </a:p>
            <a:p>
              <a:pPr algn="ctr"/>
              <a:r>
                <a:rPr lang="en-US" sz="1400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1018954" y="3177282"/>
              <a:ext cx="1605050" cy="49599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1018954" y="4302625"/>
              <a:ext cx="1513677" cy="4465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4442195" y="177953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4443302" y="335638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4443302" y="5032097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7867650" y="2959245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906A-3E39-2247-B79C-22BDF1A48DB4}"/>
                </a:ext>
              </a:extLst>
            </p:cNvPr>
            <p:cNvSpPr/>
            <p:nvPr/>
          </p:nvSpPr>
          <p:spPr>
            <a:xfrm>
              <a:off x="7867650" y="5032097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7874738" y="1779530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1339702" y="2441615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3753209"/>
              <a:ext cx="0" cy="4960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4788195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4788195" y="267266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8399720" y="3802947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580446" y="5478665"/>
              <a:ext cx="128720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580446" y="4423144"/>
              <a:ext cx="1287204" cy="10555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580446" y="3405813"/>
              <a:ext cx="1287204" cy="20728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 flipH="1" flipV="1">
              <a:off x="7874738" y="2226098"/>
              <a:ext cx="2130056" cy="1179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156098" y="2226098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1393973" y="2469738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barcodes, reads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1393973" y="3758758"/>
              <a:ext cx="240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5031858" y="2843336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5031858" y="6190547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5031858" y="4330553"/>
              <a:ext cx="1379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TMM</a:t>
              </a:r>
            </a:p>
            <a:p>
              <a:r>
                <a:rPr lang="en-US" sz="1600" dirty="0"/>
                <a:t>CPM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F4893-F59C-DE70-30A4-4A1936AA281E}"/>
              </a:ext>
            </a:extLst>
          </p:cNvPr>
          <p:cNvCxnSpPr>
            <a:cxnSpLocks/>
          </p:cNvCxnSpPr>
          <p:nvPr/>
        </p:nvCxnSpPr>
        <p:spPr>
          <a:xfrm>
            <a:off x="2203064" y="3966144"/>
            <a:ext cx="0" cy="4960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77F842-92C1-0BB7-9366-D900229B1EF3}"/>
              </a:ext>
            </a:extLst>
          </p:cNvPr>
          <p:cNvSpPr txBox="1"/>
          <p:nvPr/>
        </p:nvSpPr>
        <p:spPr>
          <a:xfrm>
            <a:off x="2241138" y="3981890"/>
            <a:ext cx="240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Peak calling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E048C-C444-D511-99AB-1976767C40ED}"/>
              </a:ext>
            </a:extLst>
          </p:cNvPr>
          <p:cNvSpPr/>
          <p:nvPr/>
        </p:nvSpPr>
        <p:spPr>
          <a:xfrm>
            <a:off x="1866119" y="4499429"/>
            <a:ext cx="1513677" cy="4465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QC</a:t>
            </a:r>
          </a:p>
        </p:txBody>
      </p: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65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Jie Li</cp:lastModifiedBy>
  <cp:revision>4</cp:revision>
  <dcterms:created xsi:type="dcterms:W3CDTF">2017-12-17T22:35:53Z</dcterms:created>
  <dcterms:modified xsi:type="dcterms:W3CDTF">2022-07-18T19:20:35Z</dcterms:modified>
</cp:coreProperties>
</file>