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8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42"/>
    <p:restoredTop sz="94662"/>
  </p:normalViewPr>
  <p:slideViewPr>
    <p:cSldViewPr snapToGrid="0" snapToObjects="1">
      <p:cViewPr varScale="1">
        <p:scale>
          <a:sx n="105" d="100"/>
          <a:sy n="105" d="100"/>
        </p:scale>
        <p:origin x="192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4D688-3914-FD43-B163-56F24171D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45FA6-D0DD-F84A-84AE-8C7907345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920BB-9E71-904F-B498-98BB5902D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9A55-E9FF-6B4F-B4AE-7CF6B667D4F4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50AF1-2247-8246-995A-0CE617A35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BB38D-D05B-E945-BEE3-63A2D0237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BE636-B413-DF45-9A26-7D08EE975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3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C5E7A-8675-2B4F-98D3-AF307CEDA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FC6F0-14B1-CE44-A2D2-351D11F28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2DCC2-C832-8042-9524-9B47CE173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9A55-E9FF-6B4F-B4AE-7CF6B667D4F4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E5865-DD0B-CA47-A8FF-9BE30664D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16819-261F-6447-B0A1-7AD7C4FB4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BE636-B413-DF45-9A26-7D08EE975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465339-A3A3-5C4D-81A2-1FDCB6BA10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58741-7086-674A-9EE4-D2ADC5C6B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06A27-825C-CC44-A9A1-E6FF1C025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9A55-E9FF-6B4F-B4AE-7CF6B667D4F4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BC180-1A2B-3A45-B611-DA359CD89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C3920-BF33-7A46-A9A8-CBF916151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BE636-B413-DF45-9A26-7D08EE975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32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129DB-A660-5B48-B425-135F79526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03AC0-F7C6-C14D-A93B-21A16E9E5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FC184-5910-3A4E-B6F5-1F0568F19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9A55-E9FF-6B4F-B4AE-7CF6B667D4F4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A6F72-FB28-164B-AEFC-0E8F0A0A6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5284D-21F5-184E-82C2-1F11DA2CF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BE636-B413-DF45-9A26-7D08EE975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02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DCC3E-C653-534A-BB63-5A6A080C2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39A7A-F71E-584C-9292-A159A911D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F955D-1068-9246-A57F-227445685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9A55-E9FF-6B4F-B4AE-7CF6B667D4F4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B1FB2-F2BF-F446-A9D2-6E51FA107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51E7C-26CE-5841-B57E-524B45674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BE636-B413-DF45-9A26-7D08EE975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680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36AF6-E576-0141-935E-DBE50D224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DADD8-0E53-E444-961D-C0AFD0D132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F58580-270D-DD41-9E95-33D93F203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FAEAC-D520-C343-8F92-8D51D0762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9A55-E9FF-6B4F-B4AE-7CF6B667D4F4}" type="datetimeFigureOut">
              <a:rPr lang="en-US" smtClean="0"/>
              <a:t>1/19/21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1FBE3-AAD9-0D4E-AE1A-596AAE37B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D1359-C12B-744B-8F41-F5ACC2988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BE636-B413-DF45-9A26-7D08EE975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9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F413D-3257-4D46-9B5E-3984CFCCB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8B173-8B47-0F4C-AFE2-F8F432523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8CC01-0AE5-224E-AE05-A7C2E3961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D3434-6D73-314C-B38C-E9C8C5641D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33B28D-0058-114C-A201-78E6AE794F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530A45-1614-D046-B591-3389A7138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9A55-E9FF-6B4F-B4AE-7CF6B667D4F4}" type="datetimeFigureOut">
              <a:rPr lang="en-US" smtClean="0"/>
              <a:t>1/19/21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2DA26D-5831-AE4A-8955-D92EE5D6C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E4F205-430B-DA40-8579-5E7DEE257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BE636-B413-DF45-9A26-7D08EE975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75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50EB5-6847-1A4F-BDD1-CB5E7A1F0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950772-52C6-B94D-97DF-D9DEC7D6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9A55-E9FF-6B4F-B4AE-7CF6B667D4F4}" type="datetimeFigureOut">
              <a:rPr lang="en-US" smtClean="0"/>
              <a:t>1/19/21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DE6A06-E70F-724B-8AEF-61A660DC3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59FF32-DD0B-0649-AC4E-09E201DD8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BE636-B413-DF45-9A26-7D08EE975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75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065C52-F88D-9446-8505-3A4AE3774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9A55-E9FF-6B4F-B4AE-7CF6B667D4F4}" type="datetimeFigureOut">
              <a:rPr lang="en-US" smtClean="0"/>
              <a:t>1/19/21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52884D-D9DE-3448-B650-02BC27A99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19880E-15F7-9448-87AB-460A1595C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BE636-B413-DF45-9A26-7D08EE975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7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DECB4-B563-3E44-B5D0-F3D5ABB4E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DF424-809D-6F46-A883-35DF9EB1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4D367-3F41-0442-9C75-314A0406F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E40FE-3332-D14C-89AF-BF534D624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9A55-E9FF-6B4F-B4AE-7CF6B667D4F4}" type="datetimeFigureOut">
              <a:rPr lang="en-US" smtClean="0"/>
              <a:t>1/19/21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E14EB-003F-BC44-B208-D18C25C86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FF368-D9F3-8A48-8A8B-75A911721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BE636-B413-DF45-9A26-7D08EE975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9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79310-3135-C049-AAF3-E0A4F7C56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AE3597-4808-404E-8519-E1FF3A4F6E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5F61A0-F0E1-1148-BDDD-D01C2E5BF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C14EF-381E-9047-91F3-B440FAA42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9A55-E9FF-6B4F-B4AE-7CF6B667D4F4}" type="datetimeFigureOut">
              <a:rPr lang="en-US" smtClean="0"/>
              <a:t>1/19/21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DD0FC-0E2B-CB48-9749-32DD75E93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D5F6B-7F1C-0344-945B-2E267C8F7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BE636-B413-DF45-9A26-7D08EE975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82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D7F079-8065-874C-B465-FBCC5B9E6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0C6E9-9DD6-3641-9724-9F524B782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BE8BA-4FA5-0844-9418-82E38E61E3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89A55-E9FF-6B4F-B4AE-7CF6B667D4F4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D2627-83B1-AA4F-A3E8-50D6EF822A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27622-EC7C-0A49-BBB7-5790B4BC96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BE636-B413-DF45-9A26-7D08EE97551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281901-428B-C44E-A278-C65DBB4EDD0E}"/>
              </a:ext>
            </a:extLst>
          </p:cNvPr>
          <p:cNvSpPr/>
          <p:nvPr userDrawn="1"/>
        </p:nvSpPr>
        <p:spPr>
          <a:xfrm>
            <a:off x="-106411" y="5766586"/>
            <a:ext cx="12192000" cy="1096177"/>
          </a:xfrm>
          <a:prstGeom prst="rect">
            <a:avLst/>
          </a:prstGeom>
          <a:solidFill>
            <a:srgbClr val="0028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D28B2D-B891-524E-A2D1-8C91541AE6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l="1" t="28241" r="-21846" b="40877"/>
          <a:stretch/>
        </p:blipFill>
        <p:spPr>
          <a:xfrm>
            <a:off x="8610600" y="5927399"/>
            <a:ext cx="3651504" cy="7197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21E681D-3E10-8D42-939F-D2892ACB14D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alphaModFix amt="20000"/>
          </a:blip>
          <a:stretch>
            <a:fillRect/>
          </a:stretch>
        </p:blipFill>
        <p:spPr>
          <a:xfrm>
            <a:off x="8649519" y="541446"/>
            <a:ext cx="3070176" cy="529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210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BC874-05AC-F846-B8CE-F322E4D83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7288" y="1928813"/>
            <a:ext cx="7553093" cy="978636"/>
          </a:xfrm>
        </p:spPr>
        <p:txBody>
          <a:bodyPr/>
          <a:lstStyle/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7DF792-D6AD-3249-A99F-F38E4B471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7288" y="3429000"/>
            <a:ext cx="6144670" cy="1928813"/>
          </a:xfrm>
        </p:spPr>
        <p:txBody>
          <a:bodyPr/>
          <a:lstStyle/>
          <a:p>
            <a:pPr algn="l"/>
            <a:r>
              <a:rPr lang="en-US" dirty="0"/>
              <a:t>Presented at Event Name</a:t>
            </a:r>
          </a:p>
          <a:p>
            <a:pPr algn="l"/>
            <a:r>
              <a:rPr lang="en-US" dirty="0"/>
              <a:t>By First </a:t>
            </a:r>
            <a:r>
              <a:rPr lang="en-US" dirty="0" err="1"/>
              <a:t>Lastname</a:t>
            </a:r>
            <a:r>
              <a:rPr lang="en-US" dirty="0"/>
              <a:t>		</a:t>
            </a:r>
          </a:p>
          <a:p>
            <a:pPr algn="l"/>
            <a:r>
              <a:rPr lang="en-US" dirty="0"/>
              <a:t>Title </a:t>
            </a:r>
          </a:p>
          <a:p>
            <a:pPr algn="l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298560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8732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56876-3988-B04B-93BB-3A614E048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893AE-D0AD-0C41-B413-7E60CA09B1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519708-593C-6948-8E2D-76F4D6E78D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00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13</Words>
  <Application>Microsoft Macintosh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Presentation Title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Sharon C Knox</dc:creator>
  <cp:lastModifiedBy>Sharon C Knox</cp:lastModifiedBy>
  <cp:revision>8</cp:revision>
  <dcterms:created xsi:type="dcterms:W3CDTF">2020-12-11T03:45:21Z</dcterms:created>
  <dcterms:modified xsi:type="dcterms:W3CDTF">2021-01-19T17:59:47Z</dcterms:modified>
</cp:coreProperties>
</file>