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3DF35B5-2C22-DB48-A819-AD7A1F049B92}"/>
              </a:ext>
            </a:extLst>
          </p:cNvPr>
          <p:cNvGrpSpPr/>
          <p:nvPr/>
        </p:nvGrpSpPr>
        <p:grpSpPr>
          <a:xfrm>
            <a:off x="578071" y="373109"/>
            <a:ext cx="9343136" cy="6329930"/>
            <a:chOff x="578071" y="373109"/>
            <a:chExt cx="9343136" cy="6329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928279" y="373110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Fragment/Read QC</a:t>
              </a:r>
            </a:p>
            <a:p>
              <a:pPr algn="ctr"/>
              <a:r>
                <a:rPr lang="en-US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928279" y="1949960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928279" y="3625677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4351520" y="373109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4352627" y="1949959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4352627" y="3625676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Anchoring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7776975" y="1552824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7784063" y="373109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1249027" y="126624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/>
            <p:nvPr/>
          </p:nvCxnSpPr>
          <p:spPr>
            <a:xfrm>
              <a:off x="1249027" y="2843094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4697520" y="2843094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4697520" y="1266243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8403742" y="4612595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489771" y="4072244"/>
              <a:ext cx="128720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489771" y="3016723"/>
              <a:ext cx="1287204" cy="10555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6489771" y="1999392"/>
              <a:ext cx="1287204" cy="20728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6489771" y="819677"/>
              <a:ext cx="1294292" cy="32525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065423" y="819677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1308285" y="1285205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Read Elements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1302304" y="2918613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Genome/Transcriptome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93A63C-755B-9545-8158-E918D2A347B2}"/>
                </a:ext>
              </a:extLst>
            </p:cNvPr>
            <p:cNvSpPr txBox="1"/>
            <p:nvPr/>
          </p:nvSpPr>
          <p:spPr>
            <a:xfrm>
              <a:off x="578071" y="4537773"/>
              <a:ext cx="41111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Amount of reads mapping to </a:t>
              </a:r>
              <a:r>
                <a:rPr lang="en-US" sz="1600" dirty="0" err="1"/>
                <a:t>rRNA</a:t>
              </a:r>
              <a:r>
                <a:rPr lang="en-US" sz="1600" dirty="0"/>
                <a:t>/</a:t>
              </a:r>
              <a:r>
                <a:rPr lang="en-US" sz="1600" dirty="0" err="1"/>
                <a:t>tRNAs</a:t>
              </a:r>
              <a:endParaRPr lang="en-US" sz="1600" dirty="0"/>
            </a:p>
            <a:p>
              <a:r>
                <a:rPr lang="en-US" sz="1600" dirty="0"/>
                <a:t>Proportion of uniquely mapping reads</a:t>
              </a:r>
            </a:p>
            <a:p>
              <a:r>
                <a:rPr lang="en-US" sz="1600" dirty="0"/>
                <a:t>Multi-mappers, UMI, Etc.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4941183" y="1436915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4941183" y="4653935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4941183" y="2924132"/>
              <a:ext cx="1379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TMM</a:t>
              </a:r>
            </a:p>
            <a:p>
              <a:r>
                <a:rPr lang="en-US" sz="1600" dirty="0"/>
                <a:t>CPM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620EF2-8E54-B941-AFB2-4BF05629D71C}"/>
                </a:ext>
              </a:extLst>
            </p:cNvPr>
            <p:cNvSpPr/>
            <p:nvPr/>
          </p:nvSpPr>
          <p:spPr>
            <a:xfrm>
              <a:off x="7784063" y="5809904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VDJ/ATAC/Cite-seq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Integration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FE38DF-3119-3649-8AF8-17DB7C450C29}"/>
                </a:ext>
              </a:extLst>
            </p:cNvPr>
            <p:cNvSpPr/>
            <p:nvPr/>
          </p:nvSpPr>
          <p:spPr>
            <a:xfrm>
              <a:off x="7784063" y="2610253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Analysis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6A3B27-DFE3-3840-9299-F1DC17B434BA}"/>
                </a:ext>
              </a:extLst>
            </p:cNvPr>
            <p:cNvSpPr/>
            <p:nvPr/>
          </p:nvSpPr>
          <p:spPr>
            <a:xfrm>
              <a:off x="7776975" y="3719460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Velocity/Trajectory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Analysis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20B732C-A82D-6C4D-A996-8FA935B909D2}"/>
                </a:ext>
              </a:extLst>
            </p:cNvPr>
            <p:cNvCxnSpPr>
              <a:cxnSpLocks/>
              <a:stCxn id="10" idx="3"/>
              <a:endCxn id="30" idx="1"/>
            </p:cNvCxnSpPr>
            <p:nvPr/>
          </p:nvCxnSpPr>
          <p:spPr>
            <a:xfrm>
              <a:off x="6489771" y="4072244"/>
              <a:ext cx="1294292" cy="21842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16EFC5-38ED-F149-B2CC-16C62862022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489771" y="4072244"/>
              <a:ext cx="1294292" cy="11923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64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5</cp:revision>
  <dcterms:created xsi:type="dcterms:W3CDTF">2017-12-17T22:35:53Z</dcterms:created>
  <dcterms:modified xsi:type="dcterms:W3CDTF">2020-08-06T18:36:23Z</dcterms:modified>
</cp:coreProperties>
</file>