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5"/>
  </p:normalViewPr>
  <p:slideViewPr>
    <p:cSldViewPr snapToGrid="0" snapToObjects="1">
      <p:cViewPr varScale="1">
        <p:scale>
          <a:sx n="88" d="100"/>
          <a:sy n="88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F33-F125-3340-B388-0B19BCA3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F9E4D-153F-5649-87BD-EF5137B9F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FCFA-2774-DF4F-B451-5D2BAF26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0F75-2457-BE4E-B9EF-9BD5A2A9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9312-18A8-EC4E-92AA-1BCEFCE2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A15E-AEDA-E045-B1CF-61E43137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B6955-7E30-3E44-A853-6CEC6EA1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01F7-0A1F-BF43-830D-E232B53B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947C-4410-584E-86DD-BEAE8E30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32EC-04E0-D642-BA92-DCAF404A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5EF93-5372-4B4A-8177-F9BFBB272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844D9-6A52-D74C-86DE-0596A723D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F8AC-CBA1-714F-A844-CB865A2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2916-8277-A644-9297-F831FBF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1914-0968-5F44-9870-6E60578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21F8-DEF2-BA48-BA11-14FADC0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761F-5881-9746-9E7C-D47EB672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74DB-9FAD-FF46-9F25-EAAE71E4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CD31-A47E-F845-98FD-8D75412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8619-C9B9-A94E-A0AA-33C91B56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FB3-B2B9-F44E-A8DE-C0649AD1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2477B-BC4D-994D-A2AB-09642FDA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10DF-188E-7F4B-8EE9-5BC1F29F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1E4D-F2FB-DD4E-8808-70AA97B0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8364-48B9-B54A-8457-B489FCFA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966D-55F2-4549-8DB8-51FA602B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4DF8-F7CE-F944-978D-6242A4EAF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4F1F-5991-494B-877D-6DED4658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70B7-0684-D84D-A04F-CBDB0DA6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A77CF-E32A-364F-A4F1-9C5EC978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C4F1-8751-974C-AF33-9488FCA5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047D-85A6-BE45-8EAF-0863E40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32CD-9667-E847-9717-2CC7FF71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775C-36F8-9A4B-828D-F721DFBA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E1E50-B913-794B-88F2-F82859225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B9D57-1C97-C742-AF79-DE944C4C1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6BF3-3D17-4947-A65B-C3123055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81E32-5D99-3043-B1E6-54CD3B67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C054-28DA-704B-A37E-F685EE06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4C50-7C22-C34E-9EB8-D281FB3C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462FF-6C77-874A-BFA9-7997EBA1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FE5A-E59F-3742-AA17-D849FDCF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B00A4-8E36-E043-B3ED-2161DE98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DBC4C-2D9A-EA48-8690-1F1E503D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C885-F514-C242-BD45-C09255F2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898E-DD72-8A47-B802-B2A60C86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A856-7E95-4644-B3FA-B6DDE925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A45-908F-744E-8BB4-949AF55A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78495-BE38-B940-BA44-26F35F98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9A37-7CFD-2F4F-9AD1-7BE253CC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A2CE-1056-FD45-9D44-6BA2B6B4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04BB-58E2-C04A-A281-9C9E7221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6C7-363E-C046-A667-CE7D26FF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3FB4-33E0-D04B-8F38-F67245B18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31FAA-1C71-584C-B727-6F33138E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B8EC-6B9C-4B41-BA8D-03594D55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79F7-BF2A-C94F-9A91-9B052524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19FC-200C-AF44-AE9C-1896869C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F644A-A166-0947-8712-CF1B6D12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C02C-91B1-BC4F-BA7F-FD764025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7E2B-667B-1F43-A3C4-46F857C7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895F-60B7-354E-AB5C-6AF9A0BF94B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E00B-6C60-CC4B-8A44-26B8548D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F987-4347-0241-AD6D-53EA3C0DA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D59089-D2E6-C64D-867E-D208F77486EC}"/>
              </a:ext>
            </a:extLst>
          </p:cNvPr>
          <p:cNvGrpSpPr/>
          <p:nvPr/>
        </p:nvGrpSpPr>
        <p:grpSpPr>
          <a:xfrm>
            <a:off x="2732313" y="161364"/>
            <a:ext cx="6920756" cy="6370737"/>
            <a:chOff x="2514598" y="161364"/>
            <a:chExt cx="6920756" cy="63707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1DAC1F-758B-4848-ADEE-95E5B1FAB7BF}"/>
                </a:ext>
              </a:extLst>
            </p:cNvPr>
            <p:cNvGrpSpPr/>
            <p:nvPr/>
          </p:nvGrpSpPr>
          <p:grpSpPr>
            <a:xfrm>
              <a:off x="2514598" y="161364"/>
              <a:ext cx="6920756" cy="6360459"/>
              <a:chOff x="2514598" y="161364"/>
              <a:chExt cx="6920756" cy="63604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35F975-1D1C-014A-9091-C841BCE06563}"/>
                  </a:ext>
                </a:extLst>
              </p:cNvPr>
              <p:cNvSpPr/>
              <p:nvPr/>
            </p:nvSpPr>
            <p:spPr>
              <a:xfrm>
                <a:off x="2514598" y="5809129"/>
                <a:ext cx="1775013" cy="712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Metadata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692638-1094-DC43-BC04-BBF8992FC529}"/>
                  </a:ext>
                </a:extLst>
              </p:cNvPr>
              <p:cNvSpPr/>
              <p:nvPr/>
            </p:nvSpPr>
            <p:spPr>
              <a:xfrm>
                <a:off x="5087470" y="1290917"/>
                <a:ext cx="1775013" cy="71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Fastq</a:t>
                </a:r>
                <a:r>
                  <a:rPr lang="en-US" dirty="0"/>
                  <a:t> files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C51856-92D7-7A41-9E5E-65932AC18AD5}"/>
                  </a:ext>
                </a:extLst>
              </p:cNvPr>
              <p:cNvSpPr/>
              <p:nvPr/>
            </p:nvSpPr>
            <p:spPr>
              <a:xfrm>
                <a:off x="7660341" y="1290917"/>
                <a:ext cx="1775013" cy="7126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Software setup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FCCA44-2C15-194B-B1C0-3CA30F9CD0B9}"/>
                  </a:ext>
                </a:extLst>
              </p:cNvPr>
              <p:cNvSpPr/>
              <p:nvPr/>
            </p:nvSpPr>
            <p:spPr>
              <a:xfrm>
                <a:off x="5087469" y="161364"/>
                <a:ext cx="1775013" cy="71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BCL files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A13E04-5BF5-764A-BA31-09EBDD4F84C0}"/>
                  </a:ext>
                </a:extLst>
              </p:cNvPr>
              <p:cNvSpPr/>
              <p:nvPr/>
            </p:nvSpPr>
            <p:spPr>
              <a:xfrm>
                <a:off x="5087469" y="2420470"/>
                <a:ext cx="1775013" cy="71269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Preprocessing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B5B537-BB3D-9149-93FB-947C11000EF1}"/>
                  </a:ext>
                </a:extLst>
              </p:cNvPr>
              <p:cNvSpPr/>
              <p:nvPr/>
            </p:nvSpPr>
            <p:spPr>
              <a:xfrm>
                <a:off x="5087469" y="3550023"/>
                <a:ext cx="1775013" cy="71269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Mapping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AFD8CE-2C4F-A846-8F22-47D7E77A74D3}"/>
                  </a:ext>
                </a:extLst>
              </p:cNvPr>
              <p:cNvSpPr/>
              <p:nvPr/>
            </p:nvSpPr>
            <p:spPr>
              <a:xfrm>
                <a:off x="7660340" y="2664244"/>
                <a:ext cx="1775013" cy="71269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QA/QC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60EB7D-00C6-D542-8201-8972EA820074}"/>
                  </a:ext>
                </a:extLst>
              </p:cNvPr>
              <p:cNvSpPr/>
              <p:nvPr/>
            </p:nvSpPr>
            <p:spPr>
              <a:xfrm>
                <a:off x="7660339" y="3793797"/>
                <a:ext cx="1775013" cy="71269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QA/QC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D31770-4398-CD43-A62C-A86C68083D83}"/>
                  </a:ext>
                </a:extLst>
              </p:cNvPr>
              <p:cNvSpPr/>
              <p:nvPr/>
            </p:nvSpPr>
            <p:spPr>
              <a:xfrm>
                <a:off x="5087468" y="4679576"/>
                <a:ext cx="1775013" cy="71269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Matrix construction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7D5D2B-9798-784D-88AC-731820CBB3BF}"/>
                  </a:ext>
                </a:extLst>
              </p:cNvPr>
              <p:cNvSpPr/>
              <p:nvPr/>
            </p:nvSpPr>
            <p:spPr>
              <a:xfrm>
                <a:off x="7660339" y="4923350"/>
                <a:ext cx="1775013" cy="71269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QA/QC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3CA362A-D385-4B45-8441-DBE680CB7AB6}"/>
                  </a:ext>
                </a:extLst>
              </p:cNvPr>
              <p:cNvSpPr/>
              <p:nvPr/>
            </p:nvSpPr>
            <p:spPr>
              <a:xfrm>
                <a:off x="2514598" y="2884393"/>
                <a:ext cx="1775013" cy="17346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Reference Genome</a:t>
                </a:r>
              </a:p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:r>
                  <a:rPr lang="en-US" dirty="0"/>
                  <a:t>Annotation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442A15-4B2B-DF47-A400-A0774A8BC9BA}"/>
                  </a:ext>
                </a:extLst>
              </p:cNvPr>
              <p:cNvSpPr/>
              <p:nvPr/>
            </p:nvSpPr>
            <p:spPr>
              <a:xfrm>
                <a:off x="5087467" y="5809129"/>
                <a:ext cx="1775013" cy="71269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D1AB26F-1CFF-944D-84BE-885CB9FD4B1A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8547846" y="3376938"/>
                <a:ext cx="1" cy="416859"/>
              </a:xfrm>
              <a:prstGeom prst="straightConnector1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1D816B9-1047-F448-A14A-6D5A667BAC9F}"/>
                  </a:ext>
                </a:extLst>
              </p:cNvPr>
              <p:cNvCxnSpPr/>
              <p:nvPr/>
            </p:nvCxnSpPr>
            <p:spPr>
              <a:xfrm flipH="1">
                <a:off x="8547845" y="4506491"/>
                <a:ext cx="1" cy="416859"/>
              </a:xfrm>
              <a:prstGeom prst="straightConnector1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D3E09FE-1199-264C-80C5-8D6AD3667113}"/>
                  </a:ext>
                </a:extLst>
              </p:cNvPr>
              <p:cNvCxnSpPr/>
              <p:nvPr/>
            </p:nvCxnSpPr>
            <p:spPr>
              <a:xfrm flipH="1">
                <a:off x="5974973" y="904122"/>
                <a:ext cx="1" cy="416859"/>
              </a:xfrm>
              <a:prstGeom prst="straightConnector1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6B8BF4D-9010-B842-8FC3-061E69CA3393}"/>
                  </a:ext>
                </a:extLst>
              </p:cNvPr>
              <p:cNvCxnSpPr/>
              <p:nvPr/>
            </p:nvCxnSpPr>
            <p:spPr>
              <a:xfrm flipH="1">
                <a:off x="5974972" y="2033675"/>
                <a:ext cx="1" cy="416859"/>
              </a:xfrm>
              <a:prstGeom prst="straightConnector1">
                <a:avLst/>
              </a:prstGeom>
              <a:ln w="635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D10BE8-C858-3B42-B3C7-63092F7FEE11}"/>
                  </a:ext>
                </a:extLst>
              </p:cNvPr>
              <p:cNvCxnSpPr/>
              <p:nvPr/>
            </p:nvCxnSpPr>
            <p:spPr>
              <a:xfrm flipH="1">
                <a:off x="5974972" y="3133164"/>
                <a:ext cx="1" cy="416859"/>
              </a:xfrm>
              <a:prstGeom prst="straightConnector1">
                <a:avLst/>
              </a:prstGeom>
              <a:ln w="635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1C0618-942D-4048-B32D-0AA84B57BC84}"/>
                  </a:ext>
                </a:extLst>
              </p:cNvPr>
              <p:cNvCxnSpPr/>
              <p:nvPr/>
            </p:nvCxnSpPr>
            <p:spPr>
              <a:xfrm flipH="1">
                <a:off x="5994842" y="4262717"/>
                <a:ext cx="1" cy="416859"/>
              </a:xfrm>
              <a:prstGeom prst="straightConnector1">
                <a:avLst/>
              </a:prstGeom>
              <a:ln w="635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4973EF0-34D7-5F4B-96CB-80B6192D6F06}"/>
                  </a:ext>
                </a:extLst>
              </p:cNvPr>
              <p:cNvCxnSpPr/>
              <p:nvPr/>
            </p:nvCxnSpPr>
            <p:spPr>
              <a:xfrm flipH="1">
                <a:off x="6014712" y="5392270"/>
                <a:ext cx="1" cy="41685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39B9C3-2A3E-B047-832C-E12D34B9F37A}"/>
                  </a:ext>
                </a:extLst>
              </p:cNvPr>
              <p:cNvCxnSpPr>
                <a:endCxn id="9" idx="1"/>
              </p:cNvCxnSpPr>
              <p:nvPr/>
            </p:nvCxnSpPr>
            <p:spPr>
              <a:xfrm>
                <a:off x="4289611" y="3906370"/>
                <a:ext cx="797858" cy="0"/>
              </a:xfrm>
              <a:prstGeom prst="straightConnector1">
                <a:avLst/>
              </a:prstGeom>
              <a:ln w="635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48D1E8AC-F1CC-664F-904B-BE16D35933E2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16200000" flipH="1">
                <a:off x="4029633" y="3991535"/>
                <a:ext cx="416859" cy="1671915"/>
              </a:xfrm>
              <a:prstGeom prst="bentConnector2">
                <a:avLst/>
              </a:prstGeom>
              <a:ln w="635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23CCDF0-98C5-3643-BA47-E2F30D407F0A}"/>
                  </a:ext>
                </a:extLst>
              </p:cNvPr>
              <p:cNvCxnSpPr>
                <a:cxnSpLocks/>
                <a:stCxn id="4" idx="3"/>
                <a:endCxn id="16" idx="1"/>
              </p:cNvCxnSpPr>
              <p:nvPr/>
            </p:nvCxnSpPr>
            <p:spPr>
              <a:xfrm>
                <a:off x="4289611" y="6165476"/>
                <a:ext cx="797856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058A47-933E-D743-AF39-82FEEA58C739}"/>
                </a:ext>
              </a:extLst>
            </p:cNvPr>
            <p:cNvSpPr/>
            <p:nvPr/>
          </p:nvSpPr>
          <p:spPr>
            <a:xfrm>
              <a:off x="7660336" y="5819407"/>
              <a:ext cx="1775013" cy="71269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F6BE69-3A28-3A40-83C3-26E30E4B3A40}"/>
                </a:ext>
              </a:extLst>
            </p:cNvPr>
            <p:cNvCxnSpPr>
              <a:cxnSpLocks/>
            </p:cNvCxnSpPr>
            <p:nvPr/>
          </p:nvCxnSpPr>
          <p:spPr>
            <a:xfrm>
              <a:off x="6862480" y="6165476"/>
              <a:ext cx="797856" cy="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D1432A-9E55-4A4C-92AC-61DB139137F5}"/>
                </a:ext>
              </a:extLst>
            </p:cNvPr>
            <p:cNvSpPr/>
            <p:nvPr/>
          </p:nvSpPr>
          <p:spPr>
            <a:xfrm>
              <a:off x="2520867" y="256938"/>
              <a:ext cx="1775013" cy="17346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Experimental Design</a:t>
              </a:r>
            </a:p>
            <a:p>
              <a:pPr algn="ctr"/>
              <a:r>
                <a:rPr lang="en-US" dirty="0"/>
                <a:t>Sample collection</a:t>
              </a:r>
            </a:p>
            <a:p>
              <a:pPr algn="ctr"/>
              <a:r>
                <a:rPr lang="en-US" dirty="0"/>
                <a:t>RNA extraction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2F336D1-F46E-8442-AC16-B2577F02C21C}"/>
                </a:ext>
              </a:extLst>
            </p:cNvPr>
            <p:cNvCxnSpPr>
              <a:cxnSpLocks/>
              <a:stCxn id="28" idx="1"/>
              <a:endCxn id="4" idx="1"/>
            </p:cNvCxnSpPr>
            <p:nvPr/>
          </p:nvCxnSpPr>
          <p:spPr>
            <a:xfrm rot="10800000" flipV="1">
              <a:off x="2514599" y="1124274"/>
              <a:ext cx="6269" cy="5041202"/>
            </a:xfrm>
            <a:prstGeom prst="bentConnector3">
              <a:avLst>
                <a:gd name="adj1" fmla="val 5598724"/>
              </a:avLst>
            </a:prstGeom>
            <a:ln w="635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99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5</cp:revision>
  <dcterms:created xsi:type="dcterms:W3CDTF">2017-12-17T21:18:30Z</dcterms:created>
  <dcterms:modified xsi:type="dcterms:W3CDTF">2020-06-03T14:07:12Z</dcterms:modified>
</cp:coreProperties>
</file>