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12224D-7163-548C-2437-0E5A7858D428}" v="3087" dt="2020-03-10T14:15:30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vis S Schmidt" userId="S::tsschmidt@ucdavis.edu::5e4b97a3-242e-46b3-b915-75778d73523b" providerId="AD" clId="Web-{FA12224D-7163-548C-2437-0E5A7858D428}"/>
    <pc:docChg chg="addSld modSld">
      <pc:chgData name="Travis S Schmidt" userId="S::tsschmidt@ucdavis.edu::5e4b97a3-242e-46b3-b915-75778d73523b" providerId="AD" clId="Web-{FA12224D-7163-548C-2437-0E5A7858D428}" dt="2020-03-10T14:16:45.907" v="3082"/>
      <pc:docMkLst>
        <pc:docMk/>
      </pc:docMkLst>
      <pc:sldChg chg="addSp modSp mod setBg">
        <pc:chgData name="Travis S Schmidt" userId="S::tsschmidt@ucdavis.edu::5e4b97a3-242e-46b3-b915-75778d73523b" providerId="AD" clId="Web-{FA12224D-7163-548C-2437-0E5A7858D428}" dt="2020-03-10T14:15:57.001" v="3074"/>
        <pc:sldMkLst>
          <pc:docMk/>
          <pc:sldMk cId="109857222" sldId="256"/>
        </pc:sldMkLst>
        <pc:spChg chg="mod">
          <ac:chgData name="Travis S Schmidt" userId="S::tsschmidt@ucdavis.edu::5e4b97a3-242e-46b3-b915-75778d73523b" providerId="AD" clId="Web-{FA12224D-7163-548C-2437-0E5A7858D428}" dt="2020-03-10T14:15:57.001" v="307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ravis S Schmidt" userId="S::tsschmidt@ucdavis.edu::5e4b97a3-242e-46b3-b915-75778d73523b" providerId="AD" clId="Web-{FA12224D-7163-548C-2437-0E5A7858D428}" dt="2020-03-10T14:15:57.001" v="3074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Travis S Schmidt" userId="S::tsschmidt@ucdavis.edu::5e4b97a3-242e-46b3-b915-75778d73523b" providerId="AD" clId="Web-{FA12224D-7163-548C-2437-0E5A7858D428}" dt="2020-03-10T14:15:57.001" v="3074"/>
          <ac:spMkLst>
            <pc:docMk/>
            <pc:sldMk cId="109857222" sldId="256"/>
            <ac:spMk id="8" creationId="{01C9CC24-B375-4226-BF2B-61FADBBA696A}"/>
          </ac:spMkLst>
        </pc:spChg>
        <pc:spChg chg="add">
          <ac:chgData name="Travis S Schmidt" userId="S::tsschmidt@ucdavis.edu::5e4b97a3-242e-46b3-b915-75778d73523b" providerId="AD" clId="Web-{FA12224D-7163-548C-2437-0E5A7858D428}" dt="2020-03-10T14:15:57.001" v="3074"/>
          <ac:spMkLst>
            <pc:docMk/>
            <pc:sldMk cId="109857222" sldId="256"/>
            <ac:spMk id="10" creationId="{CD70A28E-4FD8-4474-A206-E15B5EBB303F}"/>
          </ac:spMkLst>
        </pc:spChg>
        <pc:picChg chg="add">
          <ac:chgData name="Travis S Schmidt" userId="S::tsschmidt@ucdavis.edu::5e4b97a3-242e-46b3-b915-75778d73523b" providerId="AD" clId="Web-{FA12224D-7163-548C-2437-0E5A7858D428}" dt="2020-03-10T14:15:57.001" v="3074"/>
          <ac:picMkLst>
            <pc:docMk/>
            <pc:sldMk cId="109857222" sldId="256"/>
            <ac:picMk id="12" creationId="{39647E21-5366-4638-AC97-D8CD4111EB57}"/>
          </ac:picMkLst>
        </pc:picChg>
      </pc:sldChg>
      <pc:sldChg chg="addSp modSp new mod setBg">
        <pc:chgData name="Travis S Schmidt" userId="S::tsschmidt@ucdavis.edu::5e4b97a3-242e-46b3-b915-75778d73523b" providerId="AD" clId="Web-{FA12224D-7163-548C-2437-0E5A7858D428}" dt="2020-03-10T14:16:05.485" v="3075"/>
        <pc:sldMkLst>
          <pc:docMk/>
          <pc:sldMk cId="690880714" sldId="257"/>
        </pc:sldMkLst>
        <pc:spChg chg="mod">
          <ac:chgData name="Travis S Schmidt" userId="S::tsschmidt@ucdavis.edu::5e4b97a3-242e-46b3-b915-75778d73523b" providerId="AD" clId="Web-{FA12224D-7163-548C-2437-0E5A7858D428}" dt="2020-03-10T14:16:05.485" v="3075"/>
          <ac:spMkLst>
            <pc:docMk/>
            <pc:sldMk cId="690880714" sldId="257"/>
            <ac:spMk id="2" creationId="{161E48E4-1E95-48FA-9C86-F320B862FCD0}"/>
          </ac:spMkLst>
        </pc:spChg>
        <pc:spChg chg="mod">
          <ac:chgData name="Travis S Schmidt" userId="S::tsschmidt@ucdavis.edu::5e4b97a3-242e-46b3-b915-75778d73523b" providerId="AD" clId="Web-{FA12224D-7163-548C-2437-0E5A7858D428}" dt="2020-03-10T14:16:05.485" v="3075"/>
          <ac:spMkLst>
            <pc:docMk/>
            <pc:sldMk cId="690880714" sldId="257"/>
            <ac:spMk id="3" creationId="{9AA2D7DA-1E28-4872-BDF8-597762F8F905}"/>
          </ac:spMkLst>
        </pc:spChg>
        <pc:spChg chg="add">
          <ac:chgData name="Travis S Schmidt" userId="S::tsschmidt@ucdavis.edu::5e4b97a3-242e-46b3-b915-75778d73523b" providerId="AD" clId="Web-{FA12224D-7163-548C-2437-0E5A7858D428}" dt="2020-03-10T14:16:05.485" v="3075"/>
          <ac:spMkLst>
            <pc:docMk/>
            <pc:sldMk cId="690880714" sldId="257"/>
            <ac:spMk id="8" creationId="{4351DFE5-F63D-4BE0-BDA9-E3EB88F01AA5}"/>
          </ac:spMkLst>
        </pc:spChg>
        <pc:picChg chg="add">
          <ac:chgData name="Travis S Schmidt" userId="S::tsschmidt@ucdavis.edu::5e4b97a3-242e-46b3-b915-75778d73523b" providerId="AD" clId="Web-{FA12224D-7163-548C-2437-0E5A7858D428}" dt="2020-03-10T14:16:05.485" v="3075"/>
          <ac:picMkLst>
            <pc:docMk/>
            <pc:sldMk cId="690880714" sldId="257"/>
            <ac:picMk id="10" creationId="{3AA16612-ACD2-4A16-8F2B-4514FD6BF28F}"/>
          </ac:picMkLst>
        </pc:picChg>
      </pc:sldChg>
      <pc:sldChg chg="addSp modSp new mod setBg">
        <pc:chgData name="Travis S Schmidt" userId="S::tsschmidt@ucdavis.edu::5e4b97a3-242e-46b3-b915-75778d73523b" providerId="AD" clId="Web-{FA12224D-7163-548C-2437-0E5A7858D428}" dt="2020-03-10T14:16:14.766" v="3076"/>
        <pc:sldMkLst>
          <pc:docMk/>
          <pc:sldMk cId="2392760378" sldId="258"/>
        </pc:sldMkLst>
        <pc:spChg chg="mod">
          <ac:chgData name="Travis S Schmidt" userId="S::tsschmidt@ucdavis.edu::5e4b97a3-242e-46b3-b915-75778d73523b" providerId="AD" clId="Web-{FA12224D-7163-548C-2437-0E5A7858D428}" dt="2020-03-10T14:16:14.766" v="3076"/>
          <ac:spMkLst>
            <pc:docMk/>
            <pc:sldMk cId="2392760378" sldId="258"/>
            <ac:spMk id="2" creationId="{4340EACE-C47C-4D99-ABA5-E0C5A816D621}"/>
          </ac:spMkLst>
        </pc:spChg>
        <pc:spChg chg="mod">
          <ac:chgData name="Travis S Schmidt" userId="S::tsschmidt@ucdavis.edu::5e4b97a3-242e-46b3-b915-75778d73523b" providerId="AD" clId="Web-{FA12224D-7163-548C-2437-0E5A7858D428}" dt="2020-03-10T14:16:14.766" v="3076"/>
          <ac:spMkLst>
            <pc:docMk/>
            <pc:sldMk cId="2392760378" sldId="258"/>
            <ac:spMk id="3" creationId="{6F1D10A3-E776-479F-B6EC-5957961F93AC}"/>
          </ac:spMkLst>
        </pc:spChg>
        <pc:spChg chg="add">
          <ac:chgData name="Travis S Schmidt" userId="S::tsschmidt@ucdavis.edu::5e4b97a3-242e-46b3-b915-75778d73523b" providerId="AD" clId="Web-{FA12224D-7163-548C-2437-0E5A7858D428}" dt="2020-03-10T14:16:14.766" v="3076"/>
          <ac:spMkLst>
            <pc:docMk/>
            <pc:sldMk cId="2392760378" sldId="258"/>
            <ac:spMk id="8" creationId="{4351DFE5-F63D-4BE0-BDA9-E3EB88F01AA5}"/>
          </ac:spMkLst>
        </pc:spChg>
        <pc:picChg chg="add">
          <ac:chgData name="Travis S Schmidt" userId="S::tsschmidt@ucdavis.edu::5e4b97a3-242e-46b3-b915-75778d73523b" providerId="AD" clId="Web-{FA12224D-7163-548C-2437-0E5A7858D428}" dt="2020-03-10T14:16:14.766" v="3076"/>
          <ac:picMkLst>
            <pc:docMk/>
            <pc:sldMk cId="2392760378" sldId="258"/>
            <ac:picMk id="10" creationId="{3AA16612-ACD2-4A16-8F2B-4514FD6BF28F}"/>
          </ac:picMkLst>
        </pc:picChg>
      </pc:sldChg>
      <pc:sldChg chg="addSp modSp new mod setBg">
        <pc:chgData name="Travis S Schmidt" userId="S::tsschmidt@ucdavis.edu::5e4b97a3-242e-46b3-b915-75778d73523b" providerId="AD" clId="Web-{FA12224D-7163-548C-2437-0E5A7858D428}" dt="2020-03-10T14:16:19.829" v="3077"/>
        <pc:sldMkLst>
          <pc:docMk/>
          <pc:sldMk cId="3949257837" sldId="259"/>
        </pc:sldMkLst>
        <pc:spChg chg="mod">
          <ac:chgData name="Travis S Schmidt" userId="S::tsschmidt@ucdavis.edu::5e4b97a3-242e-46b3-b915-75778d73523b" providerId="AD" clId="Web-{FA12224D-7163-548C-2437-0E5A7858D428}" dt="2020-03-10T14:16:19.829" v="3077"/>
          <ac:spMkLst>
            <pc:docMk/>
            <pc:sldMk cId="3949257837" sldId="259"/>
            <ac:spMk id="2" creationId="{F75D37BD-C473-484B-B104-C19EDFA49C9B}"/>
          </ac:spMkLst>
        </pc:spChg>
        <pc:spChg chg="mod">
          <ac:chgData name="Travis S Schmidt" userId="S::tsschmidt@ucdavis.edu::5e4b97a3-242e-46b3-b915-75778d73523b" providerId="AD" clId="Web-{FA12224D-7163-548C-2437-0E5A7858D428}" dt="2020-03-10T14:16:19.829" v="3077"/>
          <ac:spMkLst>
            <pc:docMk/>
            <pc:sldMk cId="3949257837" sldId="259"/>
            <ac:spMk id="3" creationId="{C354C978-6273-41E5-BB92-46F00DF3F7FD}"/>
          </ac:spMkLst>
        </pc:spChg>
        <pc:spChg chg="add">
          <ac:chgData name="Travis S Schmidt" userId="S::tsschmidt@ucdavis.edu::5e4b97a3-242e-46b3-b915-75778d73523b" providerId="AD" clId="Web-{FA12224D-7163-548C-2437-0E5A7858D428}" dt="2020-03-10T14:16:19.829" v="3077"/>
          <ac:spMkLst>
            <pc:docMk/>
            <pc:sldMk cId="3949257837" sldId="259"/>
            <ac:spMk id="8" creationId="{4351DFE5-F63D-4BE0-BDA9-E3EB88F01AA5}"/>
          </ac:spMkLst>
        </pc:spChg>
        <pc:picChg chg="add">
          <ac:chgData name="Travis S Schmidt" userId="S::tsschmidt@ucdavis.edu::5e4b97a3-242e-46b3-b915-75778d73523b" providerId="AD" clId="Web-{FA12224D-7163-548C-2437-0E5A7858D428}" dt="2020-03-10T14:16:19.829" v="3077"/>
          <ac:picMkLst>
            <pc:docMk/>
            <pc:sldMk cId="3949257837" sldId="259"/>
            <ac:picMk id="10" creationId="{3AA16612-ACD2-4A16-8F2B-4514FD6BF28F}"/>
          </ac:picMkLst>
        </pc:picChg>
      </pc:sldChg>
      <pc:sldChg chg="addSp modSp new mod setBg">
        <pc:chgData name="Travis S Schmidt" userId="S::tsschmidt@ucdavis.edu::5e4b97a3-242e-46b3-b915-75778d73523b" providerId="AD" clId="Web-{FA12224D-7163-548C-2437-0E5A7858D428}" dt="2020-03-10T14:16:24.469" v="3078"/>
        <pc:sldMkLst>
          <pc:docMk/>
          <pc:sldMk cId="1558790290" sldId="260"/>
        </pc:sldMkLst>
        <pc:spChg chg="mod">
          <ac:chgData name="Travis S Schmidt" userId="S::tsschmidt@ucdavis.edu::5e4b97a3-242e-46b3-b915-75778d73523b" providerId="AD" clId="Web-{FA12224D-7163-548C-2437-0E5A7858D428}" dt="2020-03-10T14:16:24.469" v="3078"/>
          <ac:spMkLst>
            <pc:docMk/>
            <pc:sldMk cId="1558790290" sldId="260"/>
            <ac:spMk id="2" creationId="{7EEC53BB-7732-492B-814E-16CACB807C73}"/>
          </ac:spMkLst>
        </pc:spChg>
        <pc:spChg chg="mod">
          <ac:chgData name="Travis S Schmidt" userId="S::tsschmidt@ucdavis.edu::5e4b97a3-242e-46b3-b915-75778d73523b" providerId="AD" clId="Web-{FA12224D-7163-548C-2437-0E5A7858D428}" dt="2020-03-10T14:16:24.469" v="3078"/>
          <ac:spMkLst>
            <pc:docMk/>
            <pc:sldMk cId="1558790290" sldId="260"/>
            <ac:spMk id="3" creationId="{A9082DF9-A5EA-436F-8019-9768B177DC05}"/>
          </ac:spMkLst>
        </pc:spChg>
        <pc:spChg chg="add">
          <ac:chgData name="Travis S Schmidt" userId="S::tsschmidt@ucdavis.edu::5e4b97a3-242e-46b3-b915-75778d73523b" providerId="AD" clId="Web-{FA12224D-7163-548C-2437-0E5A7858D428}" dt="2020-03-10T14:16:24.469" v="3078"/>
          <ac:spMkLst>
            <pc:docMk/>
            <pc:sldMk cId="1558790290" sldId="260"/>
            <ac:spMk id="8" creationId="{4351DFE5-F63D-4BE0-BDA9-E3EB88F01AA5}"/>
          </ac:spMkLst>
        </pc:spChg>
        <pc:picChg chg="add">
          <ac:chgData name="Travis S Schmidt" userId="S::tsschmidt@ucdavis.edu::5e4b97a3-242e-46b3-b915-75778d73523b" providerId="AD" clId="Web-{FA12224D-7163-548C-2437-0E5A7858D428}" dt="2020-03-10T14:16:24.469" v="3078"/>
          <ac:picMkLst>
            <pc:docMk/>
            <pc:sldMk cId="1558790290" sldId="260"/>
            <ac:picMk id="10" creationId="{3AA16612-ACD2-4A16-8F2B-4514FD6BF28F}"/>
          </ac:picMkLst>
        </pc:picChg>
      </pc:sldChg>
      <pc:sldChg chg="addSp modSp new mod setBg">
        <pc:chgData name="Travis S Schmidt" userId="S::tsschmidt@ucdavis.edu::5e4b97a3-242e-46b3-b915-75778d73523b" providerId="AD" clId="Web-{FA12224D-7163-548C-2437-0E5A7858D428}" dt="2020-03-10T14:16:29.079" v="3079"/>
        <pc:sldMkLst>
          <pc:docMk/>
          <pc:sldMk cId="926678264" sldId="261"/>
        </pc:sldMkLst>
        <pc:spChg chg="mod">
          <ac:chgData name="Travis S Schmidt" userId="S::tsschmidt@ucdavis.edu::5e4b97a3-242e-46b3-b915-75778d73523b" providerId="AD" clId="Web-{FA12224D-7163-548C-2437-0E5A7858D428}" dt="2020-03-10T14:16:29.079" v="3079"/>
          <ac:spMkLst>
            <pc:docMk/>
            <pc:sldMk cId="926678264" sldId="261"/>
            <ac:spMk id="2" creationId="{B3183D83-0277-4C5F-82FF-5DA9D10B2990}"/>
          </ac:spMkLst>
        </pc:spChg>
        <pc:spChg chg="mod">
          <ac:chgData name="Travis S Schmidt" userId="S::tsschmidt@ucdavis.edu::5e4b97a3-242e-46b3-b915-75778d73523b" providerId="AD" clId="Web-{FA12224D-7163-548C-2437-0E5A7858D428}" dt="2020-03-10T14:16:29.079" v="3079"/>
          <ac:spMkLst>
            <pc:docMk/>
            <pc:sldMk cId="926678264" sldId="261"/>
            <ac:spMk id="3" creationId="{C48FC21F-0342-429A-8872-57466BFD0BED}"/>
          </ac:spMkLst>
        </pc:spChg>
        <pc:spChg chg="add">
          <ac:chgData name="Travis S Schmidt" userId="S::tsschmidt@ucdavis.edu::5e4b97a3-242e-46b3-b915-75778d73523b" providerId="AD" clId="Web-{FA12224D-7163-548C-2437-0E5A7858D428}" dt="2020-03-10T14:16:29.079" v="3079"/>
          <ac:spMkLst>
            <pc:docMk/>
            <pc:sldMk cId="926678264" sldId="261"/>
            <ac:spMk id="8" creationId="{4351DFE5-F63D-4BE0-BDA9-E3EB88F01AA5}"/>
          </ac:spMkLst>
        </pc:spChg>
        <pc:picChg chg="add">
          <ac:chgData name="Travis S Schmidt" userId="S::tsschmidt@ucdavis.edu::5e4b97a3-242e-46b3-b915-75778d73523b" providerId="AD" clId="Web-{FA12224D-7163-548C-2437-0E5A7858D428}" dt="2020-03-10T14:16:29.079" v="3079"/>
          <ac:picMkLst>
            <pc:docMk/>
            <pc:sldMk cId="926678264" sldId="261"/>
            <ac:picMk id="10" creationId="{3AA16612-ACD2-4A16-8F2B-4514FD6BF28F}"/>
          </ac:picMkLst>
        </pc:picChg>
      </pc:sldChg>
      <pc:sldChg chg="addSp modSp new mod setBg">
        <pc:chgData name="Travis S Schmidt" userId="S::tsschmidt@ucdavis.edu::5e4b97a3-242e-46b3-b915-75778d73523b" providerId="AD" clId="Web-{FA12224D-7163-548C-2437-0E5A7858D428}" dt="2020-03-10T14:16:36.016" v="3080"/>
        <pc:sldMkLst>
          <pc:docMk/>
          <pc:sldMk cId="1689263137" sldId="262"/>
        </pc:sldMkLst>
        <pc:spChg chg="mod">
          <ac:chgData name="Travis S Schmidt" userId="S::tsschmidt@ucdavis.edu::5e4b97a3-242e-46b3-b915-75778d73523b" providerId="AD" clId="Web-{FA12224D-7163-548C-2437-0E5A7858D428}" dt="2020-03-10T14:16:36.016" v="3080"/>
          <ac:spMkLst>
            <pc:docMk/>
            <pc:sldMk cId="1689263137" sldId="262"/>
            <ac:spMk id="2" creationId="{388CA98F-764B-474B-B377-A63A473672F9}"/>
          </ac:spMkLst>
        </pc:spChg>
        <pc:spChg chg="mod">
          <ac:chgData name="Travis S Schmidt" userId="S::tsschmidt@ucdavis.edu::5e4b97a3-242e-46b3-b915-75778d73523b" providerId="AD" clId="Web-{FA12224D-7163-548C-2437-0E5A7858D428}" dt="2020-03-10T14:16:36.016" v="3080"/>
          <ac:spMkLst>
            <pc:docMk/>
            <pc:sldMk cId="1689263137" sldId="262"/>
            <ac:spMk id="3" creationId="{8C696E75-2801-494C-9DEF-C6296D2238B7}"/>
          </ac:spMkLst>
        </pc:spChg>
        <pc:spChg chg="add">
          <ac:chgData name="Travis S Schmidt" userId="S::tsschmidt@ucdavis.edu::5e4b97a3-242e-46b3-b915-75778d73523b" providerId="AD" clId="Web-{FA12224D-7163-548C-2437-0E5A7858D428}" dt="2020-03-10T14:16:36.016" v="3080"/>
          <ac:spMkLst>
            <pc:docMk/>
            <pc:sldMk cId="1689263137" sldId="262"/>
            <ac:spMk id="8" creationId="{4351DFE5-F63D-4BE0-BDA9-E3EB88F01AA5}"/>
          </ac:spMkLst>
        </pc:spChg>
        <pc:picChg chg="add">
          <ac:chgData name="Travis S Schmidt" userId="S::tsschmidt@ucdavis.edu::5e4b97a3-242e-46b3-b915-75778d73523b" providerId="AD" clId="Web-{FA12224D-7163-548C-2437-0E5A7858D428}" dt="2020-03-10T14:16:36.016" v="3080"/>
          <ac:picMkLst>
            <pc:docMk/>
            <pc:sldMk cId="1689263137" sldId="262"/>
            <ac:picMk id="10" creationId="{3AA16612-ACD2-4A16-8F2B-4514FD6BF28F}"/>
          </ac:picMkLst>
        </pc:picChg>
      </pc:sldChg>
      <pc:sldChg chg="addSp modSp new mod setBg">
        <pc:chgData name="Travis S Schmidt" userId="S::tsschmidt@ucdavis.edu::5e4b97a3-242e-46b3-b915-75778d73523b" providerId="AD" clId="Web-{FA12224D-7163-548C-2437-0E5A7858D428}" dt="2020-03-10T14:16:40.813" v="3081"/>
        <pc:sldMkLst>
          <pc:docMk/>
          <pc:sldMk cId="3086856409" sldId="263"/>
        </pc:sldMkLst>
        <pc:spChg chg="mod">
          <ac:chgData name="Travis S Schmidt" userId="S::tsschmidt@ucdavis.edu::5e4b97a3-242e-46b3-b915-75778d73523b" providerId="AD" clId="Web-{FA12224D-7163-548C-2437-0E5A7858D428}" dt="2020-03-10T14:16:40.813" v="3081"/>
          <ac:spMkLst>
            <pc:docMk/>
            <pc:sldMk cId="3086856409" sldId="263"/>
            <ac:spMk id="2" creationId="{526AF037-1CFC-4009-B830-9854AA67E6DA}"/>
          </ac:spMkLst>
        </pc:spChg>
        <pc:spChg chg="mod">
          <ac:chgData name="Travis S Schmidt" userId="S::tsschmidt@ucdavis.edu::5e4b97a3-242e-46b3-b915-75778d73523b" providerId="AD" clId="Web-{FA12224D-7163-548C-2437-0E5A7858D428}" dt="2020-03-10T14:16:40.813" v="3081"/>
          <ac:spMkLst>
            <pc:docMk/>
            <pc:sldMk cId="3086856409" sldId="263"/>
            <ac:spMk id="3" creationId="{116883BA-CAC0-46C8-A91B-AE919354474C}"/>
          </ac:spMkLst>
        </pc:spChg>
        <pc:spChg chg="add">
          <ac:chgData name="Travis S Schmidt" userId="S::tsschmidt@ucdavis.edu::5e4b97a3-242e-46b3-b915-75778d73523b" providerId="AD" clId="Web-{FA12224D-7163-548C-2437-0E5A7858D428}" dt="2020-03-10T14:16:40.813" v="3081"/>
          <ac:spMkLst>
            <pc:docMk/>
            <pc:sldMk cId="3086856409" sldId="263"/>
            <ac:spMk id="8" creationId="{4351DFE5-F63D-4BE0-BDA9-E3EB88F01AA5}"/>
          </ac:spMkLst>
        </pc:spChg>
        <pc:picChg chg="add">
          <ac:chgData name="Travis S Schmidt" userId="S::tsschmidt@ucdavis.edu::5e4b97a3-242e-46b3-b915-75778d73523b" providerId="AD" clId="Web-{FA12224D-7163-548C-2437-0E5A7858D428}" dt="2020-03-10T14:16:40.813" v="3081"/>
          <ac:picMkLst>
            <pc:docMk/>
            <pc:sldMk cId="3086856409" sldId="263"/>
            <ac:picMk id="10" creationId="{3AA16612-ACD2-4A16-8F2B-4514FD6BF28F}"/>
          </ac:picMkLst>
        </pc:picChg>
      </pc:sldChg>
      <pc:sldChg chg="addSp modSp new mod setBg">
        <pc:chgData name="Travis S Schmidt" userId="S::tsschmidt@ucdavis.edu::5e4b97a3-242e-46b3-b915-75778d73523b" providerId="AD" clId="Web-{FA12224D-7163-548C-2437-0E5A7858D428}" dt="2020-03-10T14:16:45.907" v="3082"/>
        <pc:sldMkLst>
          <pc:docMk/>
          <pc:sldMk cId="193854" sldId="264"/>
        </pc:sldMkLst>
        <pc:spChg chg="mod">
          <ac:chgData name="Travis S Schmidt" userId="S::tsschmidt@ucdavis.edu::5e4b97a3-242e-46b3-b915-75778d73523b" providerId="AD" clId="Web-{FA12224D-7163-548C-2437-0E5A7858D428}" dt="2020-03-10T14:16:45.907" v="3082"/>
          <ac:spMkLst>
            <pc:docMk/>
            <pc:sldMk cId="193854" sldId="264"/>
            <ac:spMk id="2" creationId="{8803F580-A509-49A9-8AF4-1D6074140EC9}"/>
          </ac:spMkLst>
        </pc:spChg>
        <pc:spChg chg="mod">
          <ac:chgData name="Travis S Schmidt" userId="S::tsschmidt@ucdavis.edu::5e4b97a3-242e-46b3-b915-75778d73523b" providerId="AD" clId="Web-{FA12224D-7163-548C-2437-0E5A7858D428}" dt="2020-03-10T14:16:45.907" v="3082"/>
          <ac:spMkLst>
            <pc:docMk/>
            <pc:sldMk cId="193854" sldId="264"/>
            <ac:spMk id="3" creationId="{D94D06CE-2BF0-46BE-9DF4-813DB7E01EA4}"/>
          </ac:spMkLst>
        </pc:spChg>
        <pc:spChg chg="add">
          <ac:chgData name="Travis S Schmidt" userId="S::tsschmidt@ucdavis.edu::5e4b97a3-242e-46b3-b915-75778d73523b" providerId="AD" clId="Web-{FA12224D-7163-548C-2437-0E5A7858D428}" dt="2020-03-10T14:16:45.907" v="3082"/>
          <ac:spMkLst>
            <pc:docMk/>
            <pc:sldMk cId="193854" sldId="264"/>
            <ac:spMk id="8" creationId="{4351DFE5-F63D-4BE0-BDA9-E3EB88F01AA5}"/>
          </ac:spMkLst>
        </pc:spChg>
        <pc:picChg chg="add">
          <ac:chgData name="Travis S Schmidt" userId="S::tsschmidt@ucdavis.edu::5e4b97a3-242e-46b3-b915-75778d73523b" providerId="AD" clId="Web-{FA12224D-7163-548C-2437-0E5A7858D428}" dt="2020-03-10T14:16:45.907" v="3082"/>
          <ac:picMkLst>
            <pc:docMk/>
            <pc:sldMk cId="193854" sldId="264"/>
            <ac:picMk id="10" creationId="{3AA16612-ACD2-4A16-8F2B-4514FD6BF2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rgbClr val="FFFFFF"/>
                </a:solidFill>
                <a:cs typeface="Calibri Light"/>
              </a:rPr>
              <a:t>UC Davis SSO</a:t>
            </a:r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000000"/>
                </a:solidFill>
                <a:cs typeface="Calibri"/>
              </a:rPr>
              <a:t>AppDev SIG March 10, 2020</a:t>
            </a:r>
            <a:endParaRPr lang="en-US" sz="2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1E48E4-1E95-48FA-9C86-F320B862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Grand Unified SSO Server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2D7DA-1E28-4872-BDF8-597762F8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000000"/>
                </a:solidFill>
                <a:cs typeface="Calibri"/>
              </a:rPr>
              <a:t>CAS server implements three protocols</a:t>
            </a:r>
          </a:p>
          <a:p>
            <a:pPr lvl="1"/>
            <a:r>
              <a:rPr lang="en-US" sz="2000">
                <a:solidFill>
                  <a:srgbClr val="000000"/>
                </a:solidFill>
                <a:cs typeface="Calibri"/>
              </a:rPr>
              <a:t>CAS Protocol</a:t>
            </a:r>
          </a:p>
          <a:p>
            <a:pPr lvl="1"/>
            <a:r>
              <a:rPr lang="en-US" sz="2000">
                <a:solidFill>
                  <a:srgbClr val="000000"/>
                </a:solidFill>
                <a:cs typeface="Calibri"/>
              </a:rPr>
              <a:t>OAuth/OIDC</a:t>
            </a:r>
          </a:p>
          <a:p>
            <a:pPr lvl="1"/>
            <a:r>
              <a:rPr lang="en-US" sz="2000">
                <a:solidFill>
                  <a:srgbClr val="000000"/>
                </a:solidFill>
                <a:cs typeface="Calibri"/>
              </a:rPr>
              <a:t>SAML 2.0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SSO implemented with TGC (aka CAS protocol)</a:t>
            </a:r>
          </a:p>
          <a:p>
            <a:pPr lvl="1"/>
            <a:r>
              <a:rPr lang="en-US" sz="2000">
                <a:solidFill>
                  <a:srgbClr val="000000"/>
                </a:solidFill>
                <a:cs typeface="Calibri"/>
              </a:rPr>
              <a:t>OAuth/SAML will redirect to CAS protocol to establish SSO</a:t>
            </a:r>
          </a:p>
          <a:p>
            <a:pPr lvl="1"/>
            <a:r>
              <a:rPr lang="en-US" sz="2000">
                <a:solidFill>
                  <a:srgbClr val="000000"/>
                </a:solidFill>
                <a:cs typeface="Calibri"/>
              </a:rPr>
              <a:t>CAS Logout destroys any tokens created in that session</a:t>
            </a:r>
          </a:p>
        </p:txBody>
      </p:sp>
    </p:spTree>
    <p:extLst>
      <p:ext uri="{BB962C8B-B14F-4D97-AF65-F5344CB8AC3E}">
        <p14:creationId xmlns:p14="http://schemas.microsoft.com/office/powerpoint/2010/main" val="69088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40EACE-C47C-4D99-ABA5-E0C5A816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OAuth/OIDC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D10A3-E776-479F-B6EC-5957961F9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>
                <a:solidFill>
                  <a:srgbClr val="000000"/>
                </a:solidFill>
                <a:cs typeface="Calibri"/>
              </a:rPr>
              <a:t>New OAuth/OIDC features</a:t>
            </a:r>
            <a:endParaRPr lang="en-US" sz="1600">
              <a:solidFill>
                <a:srgbClr val="000000"/>
              </a:solidFill>
            </a:endParaRPr>
          </a:p>
          <a:p>
            <a:pPr lvl="1"/>
            <a:r>
              <a:rPr lang="en-US" sz="1600">
                <a:solidFill>
                  <a:srgbClr val="000000"/>
                </a:solidFill>
                <a:cs typeface="Calibri"/>
              </a:rPr>
              <a:t>Multiple redirect URLs</a:t>
            </a:r>
          </a:p>
          <a:p>
            <a:pPr lvl="2"/>
            <a:r>
              <a:rPr lang="en-US" sz="1600">
                <a:solidFill>
                  <a:srgbClr val="000000"/>
                </a:solidFill>
                <a:cs typeface="Calibri"/>
              </a:rPr>
              <a:t>Localhost can be used</a:t>
            </a:r>
          </a:p>
          <a:p>
            <a:pPr lvl="1"/>
            <a:r>
              <a:rPr lang="en-US" sz="1600">
                <a:solidFill>
                  <a:srgbClr val="000000"/>
                </a:solidFill>
                <a:cs typeface="Calibri"/>
              </a:rPr>
              <a:t>OAuth Access Tokens In JWT format</a:t>
            </a:r>
          </a:p>
          <a:p>
            <a:pPr lvl="1"/>
            <a:r>
              <a:rPr lang="en-US" sz="1600">
                <a:solidFill>
                  <a:srgbClr val="000000"/>
                </a:solidFill>
                <a:cs typeface="Calibri"/>
              </a:rPr>
              <a:t>OIDC custom UCD Profile</a:t>
            </a:r>
          </a:p>
          <a:p>
            <a:pPr lvl="1"/>
            <a:r>
              <a:rPr lang="en-US" sz="1600">
                <a:solidFill>
                  <a:srgbClr val="000000"/>
                </a:solidFill>
                <a:cs typeface="Calibri"/>
              </a:rPr>
              <a:t>More OIDC protocol supported</a:t>
            </a:r>
          </a:p>
          <a:p>
            <a:pPr lvl="2"/>
            <a:r>
              <a:rPr lang="en-US" sz="1600">
                <a:solidFill>
                  <a:srgbClr val="000000"/>
                </a:solidFill>
                <a:cs typeface="Calibri"/>
              </a:rPr>
              <a:t>Proof Key Exchange</a:t>
            </a:r>
          </a:p>
          <a:p>
            <a:pPr lvl="1"/>
            <a:r>
              <a:rPr lang="en-US" sz="1600">
                <a:solidFill>
                  <a:srgbClr val="000000"/>
                </a:solidFill>
                <a:cs typeface="Calibri"/>
              </a:rPr>
              <a:t>Tokens only valid for length of SSO Session</a:t>
            </a:r>
          </a:p>
          <a:p>
            <a:pPr lvl="2"/>
            <a:r>
              <a:rPr lang="en-US" sz="1600">
                <a:solidFill>
                  <a:srgbClr val="000000"/>
                </a:solidFill>
                <a:cs typeface="Calibri"/>
              </a:rPr>
              <a:t>Logout will destroy tokens</a:t>
            </a:r>
          </a:p>
        </p:txBody>
      </p:sp>
    </p:spTree>
    <p:extLst>
      <p:ext uri="{BB962C8B-B14F-4D97-AF65-F5344CB8AC3E}">
        <p14:creationId xmlns:p14="http://schemas.microsoft.com/office/powerpoint/2010/main" val="239276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5D37BD-C473-484B-B104-C19EDFA4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SAML 2.0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C978-6273-41E5-BB92-46F00DF3F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>
                <a:solidFill>
                  <a:srgbClr val="000000"/>
                </a:solidFill>
                <a:cs typeface="Calibri"/>
              </a:rPr>
              <a:t>Support migrating from Shibboleth to CAS</a:t>
            </a:r>
          </a:p>
          <a:p>
            <a:pPr lvl="1"/>
            <a:r>
              <a:rPr lang="en-US" sz="1400">
                <a:solidFill>
                  <a:srgbClr val="000000"/>
                </a:solidFill>
                <a:cs typeface="Calibri"/>
              </a:rPr>
              <a:t>CAS receives and handles SAML requests directly</a:t>
            </a:r>
          </a:p>
          <a:p>
            <a:pPr lvl="1"/>
            <a:r>
              <a:rPr lang="en-US" sz="1400">
                <a:solidFill>
                  <a:srgbClr val="000000"/>
                </a:solidFill>
                <a:cs typeface="Calibri"/>
              </a:rPr>
              <a:t>Federated integrations using MDQ</a:t>
            </a:r>
          </a:p>
          <a:p>
            <a:r>
              <a:rPr lang="en-US" sz="1400">
                <a:solidFill>
                  <a:srgbClr val="000000"/>
                </a:solidFill>
                <a:cs typeface="Calibri"/>
              </a:rPr>
              <a:t>On prem and manual integrations move first</a:t>
            </a:r>
          </a:p>
          <a:p>
            <a:r>
              <a:rPr lang="en-US" sz="1400">
                <a:solidFill>
                  <a:srgbClr val="000000"/>
                </a:solidFill>
                <a:cs typeface="Calibri"/>
              </a:rPr>
              <a:t>Move services to OAuth if preferred by vendor</a:t>
            </a:r>
          </a:p>
          <a:p>
            <a:r>
              <a:rPr lang="en-US" sz="1400">
                <a:solidFill>
                  <a:srgbClr val="000000"/>
                </a:solidFill>
                <a:cs typeface="Calibri"/>
              </a:rPr>
              <a:t>InCommon/UC Trust  Federation</a:t>
            </a:r>
          </a:p>
          <a:p>
            <a:pPr lvl="1"/>
            <a:r>
              <a:rPr lang="en-US" sz="1400">
                <a:solidFill>
                  <a:srgbClr val="000000"/>
                </a:solidFill>
                <a:cs typeface="Calibri"/>
              </a:rPr>
              <a:t>New integrations still need to be done in Shibboleth</a:t>
            </a:r>
          </a:p>
          <a:p>
            <a:pPr lvl="1"/>
            <a:r>
              <a:rPr lang="en-US" sz="1400">
                <a:solidFill>
                  <a:srgbClr val="000000"/>
                </a:solidFill>
                <a:cs typeface="Calibri"/>
              </a:rPr>
              <a:t>Automatically migrated when switch made to InCommon</a:t>
            </a:r>
          </a:p>
          <a:p>
            <a:r>
              <a:rPr lang="en-US" sz="1400">
                <a:solidFill>
                  <a:srgbClr val="000000"/>
                </a:solidFill>
                <a:cs typeface="Calibri"/>
              </a:rPr>
              <a:t>Shibboleth will be retired</a:t>
            </a:r>
          </a:p>
        </p:txBody>
      </p:sp>
    </p:spTree>
    <p:extLst>
      <p:ext uri="{BB962C8B-B14F-4D97-AF65-F5344CB8AC3E}">
        <p14:creationId xmlns:p14="http://schemas.microsoft.com/office/powerpoint/2010/main" val="394925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EC53BB-7732-492B-814E-16CACB80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Benefits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82DF9-A5EA-436F-8019-9768B177D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000000"/>
                </a:solidFill>
                <a:cs typeface="Calibri"/>
              </a:rPr>
              <a:t>Single authority for SSO sessions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SAML logins are faster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Improved SLO support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Improved integration process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A single domain can implement each protocol</a:t>
            </a:r>
          </a:p>
          <a:p>
            <a:pPr lvl="1"/>
            <a:r>
              <a:rPr lang="en-US" sz="2000">
                <a:solidFill>
                  <a:srgbClr val="000000"/>
                </a:solidFill>
                <a:cs typeface="Calibri"/>
              </a:rPr>
              <a:t>You can figure all three protocols in your service</a:t>
            </a:r>
          </a:p>
          <a:p>
            <a:pPr lvl="1"/>
            <a:r>
              <a:rPr lang="en-US" sz="2000">
                <a:solidFill>
                  <a:srgbClr val="000000"/>
                </a:solidFill>
                <a:cs typeface="Calibri"/>
              </a:rPr>
              <a:t>Parts of your service could be protected by different protocols</a:t>
            </a:r>
          </a:p>
        </p:txBody>
      </p:sp>
    </p:spTree>
    <p:extLst>
      <p:ext uri="{BB962C8B-B14F-4D97-AF65-F5344CB8AC3E}">
        <p14:creationId xmlns:p14="http://schemas.microsoft.com/office/powerpoint/2010/main" val="155879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183D83-0277-4C5F-82FF-5DA9D10B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CAS Management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FC21F-0342-429A-8872-57466BFD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000000"/>
                </a:solidFill>
                <a:cs typeface="Calibri"/>
              </a:rPr>
              <a:t>One stop shop for SSO integration</a:t>
            </a:r>
            <a:endParaRPr lang="en-US" sz="2000">
              <a:solidFill>
                <a:srgbClr val="000000"/>
              </a:solidFill>
            </a:endParaRPr>
          </a:p>
          <a:p>
            <a:pPr lvl="1"/>
            <a:r>
              <a:rPr lang="en-US" sz="2000">
                <a:solidFill>
                  <a:srgbClr val="000000"/>
                </a:solidFill>
                <a:cs typeface="Calibri"/>
              </a:rPr>
              <a:t>All three protocols can be configured 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Updated to Angular 9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Improved Performance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Ability to destroy SSO sessions and Tokens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I promise updated KB articles are coming</a:t>
            </a:r>
          </a:p>
        </p:txBody>
      </p:sp>
    </p:spTree>
    <p:extLst>
      <p:ext uri="{BB962C8B-B14F-4D97-AF65-F5344CB8AC3E}">
        <p14:creationId xmlns:p14="http://schemas.microsoft.com/office/powerpoint/2010/main" val="92667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8CA98F-764B-474B-B377-A63A47367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What you need to do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96E75-2801-494C-9DEF-C6296D223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000000"/>
                </a:solidFill>
                <a:cs typeface="Calibri"/>
              </a:rPr>
              <a:t>Nothing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Move Shibboleth integrations to CAS</a:t>
            </a:r>
          </a:p>
          <a:p>
            <a:pPr lvl="1"/>
            <a:r>
              <a:rPr lang="en-US" sz="2000">
                <a:solidFill>
                  <a:srgbClr val="000000"/>
                </a:solidFill>
                <a:cs typeface="Calibri"/>
              </a:rPr>
              <a:t>All Current Shibboleth integrations added to ssodev</a:t>
            </a:r>
          </a:p>
          <a:p>
            <a:pPr lvl="1"/>
            <a:r>
              <a:rPr lang="en-US" sz="2000">
                <a:solidFill>
                  <a:srgbClr val="000000"/>
                </a:solidFill>
                <a:cs typeface="Calibri"/>
              </a:rPr>
              <a:t>Test by overriding shibboleth.ucdavis.edu to 128.120.39.52(ssodev2)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Consider moving SAML to OAuth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Consider switching from CAS to OAuth (need attributes)</a:t>
            </a:r>
          </a:p>
        </p:txBody>
      </p:sp>
    </p:spTree>
    <p:extLst>
      <p:ext uri="{BB962C8B-B14F-4D97-AF65-F5344CB8AC3E}">
        <p14:creationId xmlns:p14="http://schemas.microsoft.com/office/powerpoint/2010/main" val="168926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6AF037-1CFC-4009-B830-9854AA67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Going Forward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883BA-CAC0-46C8-A91B-AE9193544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Start using stage.cas.ucdavis.edu</a:t>
            </a:r>
          </a:p>
          <a:p>
            <a:pPr lvl="1"/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Same infrastructure as production</a:t>
            </a:r>
          </a:p>
          <a:p>
            <a:pPr lvl="1"/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Monitored and any downtime treated like production environment</a:t>
            </a:r>
          </a:p>
          <a:p>
            <a:pPr lvl="1"/>
            <a:r>
              <a:rPr lang="en-US" sz="2000">
                <a:solidFill>
                  <a:srgbClr val="000000"/>
                </a:solidFill>
                <a:cs typeface="Calibri"/>
              </a:rPr>
              <a:t>Services with "qa" or "stage" in domain should be moved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All CAS Services "claimed" in registry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Remove service from registry if retired</a:t>
            </a:r>
          </a:p>
          <a:p>
            <a:r>
              <a:rPr lang="en-US" sz="2000">
                <a:solidFill>
                  <a:srgbClr val="000000"/>
                </a:solidFill>
                <a:cs typeface="Calibri"/>
              </a:rPr>
              <a:t>Automated Registry "cleaning"</a:t>
            </a:r>
          </a:p>
          <a:p>
            <a:endParaRPr lang="en-US" sz="20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685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03F580-A509-49A9-8AF4-1D607414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cs typeface="Calibri Light"/>
              </a:rPr>
              <a:t>Thank You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D06CE-2BF0-46BE-9DF4-813DB7E01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>
                <a:solidFill>
                  <a:srgbClr val="000000"/>
                </a:solidFill>
                <a:cs typeface="Calibri"/>
              </a:rPr>
              <a:t>Jeremy Philips</a:t>
            </a:r>
          </a:p>
          <a:p>
            <a:r>
              <a:rPr lang="en-US" sz="1900">
                <a:solidFill>
                  <a:srgbClr val="000000"/>
                </a:solidFill>
                <a:cs typeface="Calibri"/>
              </a:rPr>
              <a:t>Scott Kirkland</a:t>
            </a:r>
          </a:p>
          <a:p>
            <a:r>
              <a:rPr lang="en-US" sz="1900">
                <a:solidFill>
                  <a:srgbClr val="000000"/>
                </a:solidFill>
                <a:cs typeface="Calibri"/>
              </a:rPr>
              <a:t>Chris Lambertus</a:t>
            </a:r>
          </a:p>
          <a:p>
            <a:r>
              <a:rPr lang="en-US" sz="1900">
                <a:solidFill>
                  <a:srgbClr val="000000"/>
                </a:solidFill>
                <a:cs typeface="Calibri"/>
              </a:rPr>
              <a:t>Demi Beyene</a:t>
            </a:r>
          </a:p>
          <a:p>
            <a:r>
              <a:rPr lang="en-US" sz="1900">
                <a:solidFill>
                  <a:srgbClr val="000000"/>
                </a:solidFill>
                <a:cs typeface="Calibri"/>
              </a:rPr>
              <a:t>Tom Poage</a:t>
            </a:r>
          </a:p>
          <a:p>
            <a:r>
              <a:rPr lang="en-US" sz="1900">
                <a:solidFill>
                  <a:srgbClr val="000000"/>
                </a:solidFill>
                <a:cs typeface="Calibri"/>
              </a:rPr>
              <a:t>Mary Northup </a:t>
            </a:r>
          </a:p>
          <a:p>
            <a:r>
              <a:rPr lang="en-US" sz="1900">
                <a:solidFill>
                  <a:srgbClr val="000000"/>
                </a:solidFill>
                <a:cs typeface="Calibri"/>
              </a:rPr>
              <a:t>Ilvana Mesic</a:t>
            </a:r>
          </a:p>
        </p:txBody>
      </p:sp>
    </p:spTree>
    <p:extLst>
      <p:ext uri="{BB962C8B-B14F-4D97-AF65-F5344CB8AC3E}">
        <p14:creationId xmlns:p14="http://schemas.microsoft.com/office/powerpoint/2010/main" val="19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UC Davis SSO</vt:lpstr>
      <vt:lpstr>Grand Unified SSO Server</vt:lpstr>
      <vt:lpstr>OAuth/OIDC</vt:lpstr>
      <vt:lpstr>SAML 2.0</vt:lpstr>
      <vt:lpstr>Benefits</vt:lpstr>
      <vt:lpstr>CAS Management</vt:lpstr>
      <vt:lpstr>What you need to do</vt:lpstr>
      <vt:lpstr>Going Forward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408</cp:revision>
  <dcterms:created xsi:type="dcterms:W3CDTF">2020-03-10T12:57:53Z</dcterms:created>
  <dcterms:modified xsi:type="dcterms:W3CDTF">2020-03-10T14:16:48Z</dcterms:modified>
</cp:coreProperties>
</file>