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media/image1.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535353"/>
        </a:solidFill>
        <a:effectLst/>
        <a:uFillTx/>
        <a:latin typeface="+mn-lt"/>
        <a:ea typeface="+mn-ea"/>
        <a:cs typeface="+mn-cs"/>
        <a:sym typeface="Gill Sans Light"/>
      </a:defRPr>
    </a:lvl1pPr>
    <a:lvl2pPr marL="0" marR="0" indent="2286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535353"/>
        </a:solidFill>
        <a:effectLst/>
        <a:uFillTx/>
        <a:latin typeface="+mn-lt"/>
        <a:ea typeface="+mn-ea"/>
        <a:cs typeface="+mn-cs"/>
        <a:sym typeface="Gill Sans Light"/>
      </a:defRPr>
    </a:lvl2pPr>
    <a:lvl3pPr marL="0" marR="0" indent="4572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535353"/>
        </a:solidFill>
        <a:effectLst/>
        <a:uFillTx/>
        <a:latin typeface="+mn-lt"/>
        <a:ea typeface="+mn-ea"/>
        <a:cs typeface="+mn-cs"/>
        <a:sym typeface="Gill Sans Light"/>
      </a:defRPr>
    </a:lvl3pPr>
    <a:lvl4pPr marL="0" marR="0" indent="6858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535353"/>
        </a:solidFill>
        <a:effectLst/>
        <a:uFillTx/>
        <a:latin typeface="+mn-lt"/>
        <a:ea typeface="+mn-ea"/>
        <a:cs typeface="+mn-cs"/>
        <a:sym typeface="Gill Sans Light"/>
      </a:defRPr>
    </a:lvl4pPr>
    <a:lvl5pPr marL="0" marR="0" indent="9144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535353"/>
        </a:solidFill>
        <a:effectLst/>
        <a:uFillTx/>
        <a:latin typeface="+mn-lt"/>
        <a:ea typeface="+mn-ea"/>
        <a:cs typeface="+mn-cs"/>
        <a:sym typeface="Gill Sans Light"/>
      </a:defRPr>
    </a:lvl5pPr>
    <a:lvl6pPr marL="0" marR="0" indent="11430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535353"/>
        </a:solidFill>
        <a:effectLst/>
        <a:uFillTx/>
        <a:latin typeface="+mn-lt"/>
        <a:ea typeface="+mn-ea"/>
        <a:cs typeface="+mn-cs"/>
        <a:sym typeface="Gill Sans Light"/>
      </a:defRPr>
    </a:lvl6pPr>
    <a:lvl7pPr marL="0" marR="0" indent="13716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535353"/>
        </a:solidFill>
        <a:effectLst/>
        <a:uFillTx/>
        <a:latin typeface="+mn-lt"/>
        <a:ea typeface="+mn-ea"/>
        <a:cs typeface="+mn-cs"/>
        <a:sym typeface="Gill Sans Light"/>
      </a:defRPr>
    </a:lvl7pPr>
    <a:lvl8pPr marL="0" marR="0" indent="16002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535353"/>
        </a:solidFill>
        <a:effectLst/>
        <a:uFillTx/>
        <a:latin typeface="+mn-lt"/>
        <a:ea typeface="+mn-ea"/>
        <a:cs typeface="+mn-cs"/>
        <a:sym typeface="Gill Sans Light"/>
      </a:defRPr>
    </a:lvl8pPr>
    <a:lvl9pPr marL="0" marR="0" indent="18288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535353"/>
        </a:solidFill>
        <a:effectLst/>
        <a:uFillTx/>
        <a:latin typeface="+mn-lt"/>
        <a:ea typeface="+mn-ea"/>
        <a:cs typeface="+mn-cs"/>
        <a:sym typeface="Gill Sans Light"/>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5A5F5E"/>
        </a:fontRef>
        <a:srgbClr val="5A5F5E"/>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noFill/>
        </a:fill>
      </a:tcStyle>
    </a:wholeTbl>
    <a:band2H>
      <a:tcTxStyle b="def" i="def"/>
      <a:tcStyle>
        <a:tcBdr/>
        <a:fill>
          <a:solidFill>
            <a:srgbClr val="000000">
              <a:alpha val="5000"/>
            </a:srgbClr>
          </a:solidFill>
        </a:fill>
      </a:tcStyle>
    </a:band2H>
    <a:firstCol>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AB1802"/>
          </a:solidFill>
        </a:fill>
      </a:tcStyle>
    </a:firstCol>
    <a:lastRow>
      <a:tcTxStyle b="off" i="off">
        <a:fontRef idx="minor">
          <a:srgbClr val="000000"/>
        </a:fontRef>
        <a:srgbClr val="000000"/>
      </a:tcTxStyle>
      <a:tcStyle>
        <a:tcBdr>
          <a:left>
            <a:ln w="12700" cap="flat">
              <a:solidFill>
                <a:srgbClr val="B4B4B4"/>
              </a:solidFill>
              <a:prstDash val="solid"/>
              <a:miter lim="400000"/>
            </a:ln>
          </a:left>
          <a:right>
            <a:ln w="12700" cap="flat">
              <a:solidFill>
                <a:srgbClr val="B4B4B4"/>
              </a:solidFill>
              <a:prstDash val="solid"/>
              <a:miter lim="400000"/>
            </a:ln>
          </a:right>
          <a:top>
            <a:ln w="25400" cap="flat">
              <a:solidFill>
                <a:srgbClr val="000000"/>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noFill/>
        </a:fill>
      </a:tcStyle>
    </a:lastRow>
    <a:firstRow>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808785"/>
          </a:solidFill>
        </a:fill>
      </a:tcStyle>
    </a:firstRow>
  </a:tblStyle>
  <a:tblStyle styleId="{C7B018BB-80A7-4F77-B60F-C8B233D01FF8}" styleName="">
    <a:tblBg/>
    <a:wholeTbl>
      <a:tcTxStyle b="off" i="off">
        <a:fontRef idx="minor">
          <a:srgbClr val="5A5F5E"/>
        </a:fontRef>
        <a:srgbClr val="5A5F5E"/>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noFill/>
        </a:fill>
      </a:tcStyle>
    </a:wholeTbl>
    <a:band2H>
      <a:tcTxStyle b="def" i="def"/>
      <a:tcStyle>
        <a:tcBdr/>
        <a:fill>
          <a:solidFill>
            <a:srgbClr val="000000">
              <a:alpha val="5000"/>
            </a:srgbClr>
          </a:solidFill>
        </a:fill>
      </a:tcStyle>
    </a:band2H>
    <a:firstCol>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808785"/>
          </a:solidFill>
        </a:fill>
      </a:tcStyle>
    </a:firstCol>
    <a:lastRow>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AB1802"/>
          </a:solidFill>
        </a:fill>
      </a:tcStyle>
    </a:lastRow>
    <a:firstRow>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AB1802"/>
          </a:solidFill>
        </a:fill>
      </a:tcStyle>
    </a:firstRow>
  </a:tblStyle>
  <a:tblStyle styleId="{EEE7283C-3CF3-47DC-8721-378D4A62B228}" styleName="">
    <a:tblBg/>
    <a:wholeTbl>
      <a:tcTxStyle b="off" i="off">
        <a:fontRef idx="minor">
          <a:srgbClr val="5A5F5E"/>
        </a:fontRef>
        <a:srgbClr val="5A5F5E"/>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wholeTbl>
    <a:band2H>
      <a:tcTxStyle b="def" i="def"/>
      <a:tcStyle>
        <a:tcBdr/>
        <a:fill>
          <a:solidFill>
            <a:srgbClr val="000000">
              <a:alpha val="5000"/>
            </a:srgbClr>
          </a:solidFill>
        </a:fill>
      </a:tcStyle>
    </a:band2H>
    <a:firstCol>
      <a:tcTxStyle b="off" i="off">
        <a:fontRef idx="minor">
          <a:srgbClr val="FFFFFF"/>
        </a:fontRef>
        <a:srgbClr val="FFFFFF"/>
      </a:tcTxStyle>
      <a:tcStyle>
        <a:tcBdr>
          <a:left>
            <a:ln w="12700" cap="flat">
              <a:solidFill>
                <a:srgbClr val="B4B4B4"/>
              </a:solidFill>
              <a:prstDash val="solid"/>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6">
              <a:satOff val="1848"/>
              <a:lumOff val="-15262"/>
            </a:schemeClr>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solidFill>
                <a:srgbClr val="B4B4B4"/>
              </a:solidFill>
              <a:prstDash val="solid"/>
              <a:miter lim="400000"/>
            </a:ln>
          </a:bottom>
          <a:insideH>
            <a:ln w="12700" cap="flat">
              <a:solidFill>
                <a:schemeClr val="accent6">
                  <a:satOff val="1848"/>
                  <a:lumOff val="-15262"/>
                </a:schemeClr>
              </a:solidFill>
              <a:prstDash val="solid"/>
              <a:miter lim="400000"/>
            </a:ln>
          </a:insideH>
          <a:insideV>
            <a:ln w="12700" cap="flat">
              <a:noFill/>
              <a:miter lim="400000"/>
            </a:ln>
          </a:insideV>
        </a:tcBdr>
        <a:fill>
          <a:solidFill>
            <a:schemeClr val="accent6"/>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B4B4B4"/>
              </a:solidFill>
              <a:prstDash val="solid"/>
              <a:miter lim="400000"/>
            </a:ln>
          </a:top>
          <a:bottom>
            <a:ln w="12700" cap="flat">
              <a:noFill/>
              <a:miter lim="400000"/>
            </a:ln>
          </a:bottom>
          <a:insideH>
            <a:ln w="12700" cap="flat">
              <a:solidFill>
                <a:schemeClr val="accent6">
                  <a:satOff val="1848"/>
                  <a:lumOff val="-15262"/>
                </a:schemeClr>
              </a:solidFill>
              <a:prstDash val="solid"/>
              <a:miter lim="400000"/>
            </a:ln>
          </a:insideH>
          <a:insideV>
            <a:ln w="12700" cap="flat">
              <a:noFill/>
              <a:miter lim="400000"/>
            </a:ln>
          </a:insideV>
        </a:tcBdr>
        <a:fill>
          <a:solidFill>
            <a:schemeClr val="accent6"/>
          </a:solidFill>
        </a:fill>
      </a:tcStyle>
    </a:firstRow>
  </a:tblStyle>
  <a:tblStyle styleId="{CF821DB8-F4EB-4A41-A1BA-3FCAFE7338EE}" styleName="">
    <a:tblBg/>
    <a:wholeTbl>
      <a:tcTxStyle b="off" i="off">
        <a:fontRef idx="minor">
          <a:srgbClr val="5A5F5E"/>
        </a:fontRef>
        <a:srgbClr val="5A5F5E"/>
      </a:tcTxStyle>
      <a:tcStyle>
        <a:tcBdr>
          <a:left>
            <a:ln w="0" cap="flat">
              <a:noFill/>
              <a:miter lim="400000"/>
            </a:ln>
          </a:left>
          <a:right>
            <a:ln w="0" cap="flat">
              <a:noFill/>
              <a:miter lim="400000"/>
            </a:ln>
          </a:right>
          <a:top>
            <a:ln w="0" cap="flat">
              <a:noFill/>
              <a:miter lim="400000"/>
            </a:ln>
          </a:top>
          <a:bottom>
            <a:ln w="0" cap="flat">
              <a:noFill/>
              <a:miter lim="400000"/>
            </a:ln>
          </a:bottom>
          <a:insideH>
            <a:ln w="0" cap="flat">
              <a:noFill/>
              <a:miter lim="400000"/>
            </a:ln>
          </a:insideH>
          <a:insideV>
            <a:ln w="0" cap="flat">
              <a:noFill/>
              <a:miter lim="400000"/>
            </a:ln>
          </a:insideV>
        </a:tcBdr>
        <a:fill>
          <a:noFill/>
        </a:fill>
      </a:tcStyle>
    </a:wholeTbl>
    <a:band2H>
      <a:tcTxStyle b="def" i="def"/>
      <a:tcStyle>
        <a:tcBdr/>
        <a:fill>
          <a:solidFill>
            <a:srgbClr val="000000">
              <a:alpha val="5000"/>
            </a:srgbClr>
          </a:solidFill>
        </a:fill>
      </a:tcStyle>
    </a:band2H>
    <a:firstCol>
      <a:tcTxStyle b="off" i="off">
        <a:fontRef idx="minor">
          <a:srgbClr val="FFFFFF"/>
        </a:fontRef>
        <a:srgbClr val="FFFFFF"/>
      </a:tcTxStyle>
      <a:tcStyle>
        <a:tcBdr>
          <a:left>
            <a:ln w="12700" cap="flat">
              <a:solidFill>
                <a:srgbClr val="B4B4B4"/>
              </a:solidFill>
              <a:prstDash val="solid"/>
              <a:miter lim="400000"/>
            </a:ln>
          </a:left>
          <a:right>
            <a:ln w="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808785"/>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noFill/>
              <a:miter lim="400000"/>
            </a:ln>
          </a:insideH>
          <a:insideV>
            <a:ln w="12700" cap="flat">
              <a:noFill/>
              <a:miter lim="400000"/>
            </a:ln>
          </a:insideV>
        </a:tcBdr>
        <a:fill>
          <a:solidFill>
            <a:srgbClr val="E5E6E5"/>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B4B4B4"/>
              </a:solidFill>
              <a:prstDash val="solid"/>
              <a:miter lim="400000"/>
            </a:ln>
          </a:top>
          <a:bottom>
            <a:ln w="0" cap="flat">
              <a:noFill/>
              <a:miter lim="400000"/>
            </a:ln>
          </a:bottom>
          <a:insideH>
            <a:ln w="12700" cap="flat">
              <a:noFill/>
              <a:miter lim="400000"/>
            </a:ln>
          </a:insideH>
          <a:insideV>
            <a:ln w="12700" cap="flat">
              <a:noFill/>
              <a:miter lim="400000"/>
            </a:ln>
          </a:insideV>
        </a:tcBdr>
        <a:fill>
          <a:solidFill>
            <a:srgbClr val="5A5F5E"/>
          </a:solidFill>
        </a:fill>
      </a:tcStyle>
    </a:firstRow>
  </a:tblStyle>
  <a:tblStyle styleId="{33BA23B1-9221-436E-865A-0063620EA4FD}" styleName="">
    <a:tblBg/>
    <a:wholeTbl>
      <a:tcTxStyle b="off" i="off">
        <a:fontRef idx="minor">
          <a:srgbClr val="5A5F5E"/>
        </a:fontRef>
        <a:srgbClr val="5A5F5E"/>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noFill/>
        </a:fill>
      </a:tcStyle>
    </a:wholeTbl>
    <a:band2H>
      <a:tcTxStyle b="def" i="def"/>
      <a:tcStyle>
        <a:tcBdr/>
        <a:fill>
          <a:solidFill>
            <a:srgbClr val="EBEBEB"/>
          </a:solidFill>
        </a:fill>
      </a:tcStyle>
    </a:band2H>
    <a:firstCol>
      <a:tcTxStyle b="off" i="off">
        <a:fontRef idx="minor">
          <a:srgbClr val="5A5F5E"/>
        </a:fontRef>
        <a:srgbClr val="5A5F5E"/>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E5E6E5"/>
          </a:solidFill>
        </a:fill>
      </a:tcStyle>
    </a:firstCol>
    <a:lastRow>
      <a:tcTxStyle b="off" i="off">
        <a:fontRef idx="minor">
          <a:srgbClr val="5A5F5E"/>
        </a:fontRef>
        <a:srgbClr val="5A5F5E"/>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CCCCCC"/>
          </a:solidFill>
        </a:fill>
      </a:tcStyle>
    </a:lastRow>
    <a:firstRow>
      <a:tcTxStyle b="off" i="off">
        <a:fontRef idx="minor">
          <a:srgbClr val="5A5F5E"/>
        </a:fontRef>
        <a:srgbClr val="5A5F5E"/>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CCCCCC"/>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C8C8C8"/>
              </a:solidFill>
              <a:prstDash val="solid"/>
              <a:miter lim="400000"/>
            </a:ln>
          </a:left>
          <a:right>
            <a:ln w="12700" cap="flat">
              <a:solidFill>
                <a:srgbClr val="C8C8C8"/>
              </a:solidFill>
              <a:prstDash val="solid"/>
              <a:miter lim="400000"/>
            </a:ln>
          </a:right>
          <a:top>
            <a:ln w="12700" cap="flat">
              <a:solidFill>
                <a:srgbClr val="5A5F5E"/>
              </a:solidFill>
              <a:custDash>
                <a:ds d="200000" sp="200000"/>
              </a:custDash>
              <a:miter lim="400000"/>
            </a:ln>
          </a:top>
          <a:bottom>
            <a:ln w="12700" cap="flat">
              <a:solidFill>
                <a:srgbClr val="5A5F5E"/>
              </a:solidFill>
              <a:custDash>
                <a:ds d="200000" sp="200000"/>
              </a:custDash>
              <a:miter lim="400000"/>
            </a:ln>
          </a:bottom>
          <a:insideH>
            <a:ln w="12700" cap="flat">
              <a:solidFill>
                <a:srgbClr val="5A5F5E"/>
              </a:solidFill>
              <a:custDash>
                <a:ds d="200000" sp="200000"/>
              </a:custDash>
              <a:miter lim="400000"/>
            </a:ln>
          </a:insideH>
          <a:insideV>
            <a:ln w="12700" cap="flat">
              <a:solidFill>
                <a:srgbClr val="C8C8C8"/>
              </a:solidFill>
              <a:prstDash val="solid"/>
              <a:miter lim="400000"/>
            </a:ln>
          </a:insideV>
        </a:tcBdr>
        <a:fill>
          <a:noFill/>
        </a:fill>
      </a:tcStyle>
    </a:wholeTbl>
    <a:band2H>
      <a:tcTxStyle b="def" i="def"/>
      <a:tcStyle>
        <a:tcBdr/>
        <a:fill>
          <a:solidFill>
            <a:srgbClr val="000000">
              <a:alpha val="5000"/>
            </a:srgbClr>
          </a:solidFill>
        </a:fill>
      </a:tcStyle>
    </a:band2H>
    <a:firstCol>
      <a:tcTxStyle b="off" i="off">
        <a:fontRef idx="minor">
          <a:srgbClr val="000000"/>
        </a:fontRef>
        <a:srgbClr val="000000"/>
      </a:tcTxStyle>
      <a:tcStyle>
        <a:tcBdr>
          <a:left>
            <a:ln w="12700" cap="flat">
              <a:noFill/>
              <a:miter lim="400000"/>
            </a:ln>
          </a:left>
          <a:right>
            <a:ln w="12700" cap="flat">
              <a:solidFill>
                <a:srgbClr val="5A5F5E"/>
              </a:solidFill>
              <a:prstDash val="solid"/>
              <a:miter lim="400000"/>
            </a:ln>
          </a:right>
          <a:top>
            <a:ln w="12700" cap="flat">
              <a:solidFill>
                <a:srgbClr val="C8C8C8"/>
              </a:solidFill>
              <a:prstDash val="solid"/>
              <a:miter lim="400000"/>
            </a:ln>
          </a:top>
          <a:bottom>
            <a:ln w="12700" cap="flat">
              <a:solidFill>
                <a:srgbClr val="C8C8C8"/>
              </a:solidFill>
              <a:prstDash val="solid"/>
              <a:miter lim="400000"/>
            </a:ln>
          </a:bottom>
          <a:insideH>
            <a:ln w="12700" cap="flat">
              <a:solidFill>
                <a:srgbClr val="C8C8C8"/>
              </a:solidFill>
              <a:prstDash val="solid"/>
              <a:miter lim="400000"/>
            </a:ln>
          </a:insideH>
          <a:insideV>
            <a:ln w="12700" cap="flat">
              <a:solidFill>
                <a:srgbClr val="C8C8C8"/>
              </a:solidFill>
              <a:prstDash val="solid"/>
              <a:miter lim="400000"/>
            </a:ln>
          </a:insideV>
        </a:tcBdr>
        <a:fill>
          <a:noFill/>
        </a:fill>
      </a:tcStyle>
    </a:firstCol>
    <a:lastRow>
      <a:tcTxStyle b="off" i="off">
        <a:fontRef idx="minor">
          <a:srgbClr val="000000"/>
        </a:fontRef>
        <a:srgbClr val="000000"/>
      </a:tcTxStyle>
      <a:tcStyle>
        <a:tcBdr>
          <a:left>
            <a:ln w="12700" cap="flat">
              <a:solidFill>
                <a:srgbClr val="C8C8C8"/>
              </a:solidFill>
              <a:prstDash val="solid"/>
              <a:miter lim="400000"/>
            </a:ln>
          </a:left>
          <a:right>
            <a:ln w="12700" cap="flat">
              <a:solidFill>
                <a:srgbClr val="C8C8C8"/>
              </a:solidFill>
              <a:prstDash val="solid"/>
              <a:miter lim="400000"/>
            </a:ln>
          </a:right>
          <a:top>
            <a:ln w="12700" cap="flat">
              <a:solidFill>
                <a:srgbClr val="5A5F5E"/>
              </a:solidFill>
              <a:prstDash val="solid"/>
              <a:miter lim="400000"/>
            </a:ln>
          </a:top>
          <a:bottom>
            <a:ln w="12700" cap="flat">
              <a:noFill/>
              <a:miter lim="400000"/>
            </a:ln>
          </a:bottom>
          <a:insideH>
            <a:ln w="12700" cap="flat">
              <a:solidFill>
                <a:srgbClr val="C8C8C8"/>
              </a:solidFill>
              <a:prstDash val="solid"/>
              <a:miter lim="400000"/>
            </a:ln>
          </a:insideH>
          <a:insideV>
            <a:ln w="12700" cap="flat">
              <a:solidFill>
                <a:srgbClr val="C8C8C8"/>
              </a:solidFill>
              <a:prstDash val="solid"/>
              <a:miter lim="400000"/>
            </a:ln>
          </a:insideV>
        </a:tcBdr>
        <a:fill>
          <a:noFill/>
        </a:fill>
      </a:tcStyle>
    </a:lastRow>
    <a:firstRow>
      <a:tcTxStyle b="off" i="off">
        <a:fontRef idx="minor">
          <a:srgbClr val="000000"/>
        </a:fontRef>
        <a:srgbClr val="000000"/>
      </a:tcTxStyle>
      <a:tcStyle>
        <a:tcBdr>
          <a:left>
            <a:ln w="12700" cap="flat">
              <a:solidFill>
                <a:srgbClr val="C8C8C8"/>
              </a:solidFill>
              <a:prstDash val="solid"/>
              <a:miter lim="400000"/>
            </a:ln>
          </a:left>
          <a:right>
            <a:ln w="12700" cap="flat">
              <a:solidFill>
                <a:srgbClr val="C8C8C8"/>
              </a:solidFill>
              <a:prstDash val="solid"/>
              <a:miter lim="400000"/>
            </a:ln>
          </a:right>
          <a:top>
            <a:ln w="12700" cap="flat">
              <a:noFill/>
              <a:miter lim="400000"/>
            </a:ln>
          </a:top>
          <a:bottom>
            <a:ln w="12700" cap="flat">
              <a:solidFill>
                <a:srgbClr val="5A5F5E"/>
              </a:solidFill>
              <a:prstDash val="solid"/>
              <a:miter lim="400000"/>
            </a:ln>
          </a:bottom>
          <a:insideH>
            <a:ln w="12700" cap="flat">
              <a:solidFill>
                <a:srgbClr val="C8C8C8"/>
              </a:solidFill>
              <a:prstDash val="solid"/>
              <a:miter lim="400000"/>
            </a:ln>
          </a:insideH>
          <a:insideV>
            <a:ln w="12700" cap="flat">
              <a:solidFill>
                <a:srgbClr val="C8C8C8"/>
              </a:solidFill>
              <a:prstDash val="solid"/>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a:pPr/>
          </a:p>
        </p:txBody>
      </p:sp>
      <p:sp>
        <p:nvSpPr>
          <p:cNvPr id="117" name="Shape 11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1" showMasterPhAnim="1">
  <p:cSld name="Title &amp; Subtitle">
    <p:spTree>
      <p:nvGrpSpPr>
        <p:cNvPr id="1" name=""/>
        <p:cNvGrpSpPr/>
        <p:nvPr/>
      </p:nvGrpSpPr>
      <p:grpSpPr>
        <a:xfrm>
          <a:off x="0" y="0"/>
          <a:ext cx="0" cy="0"/>
          <a:chOff x="0" y="0"/>
          <a:chExt cx="0" cy="0"/>
        </a:xfrm>
      </p:grpSpPr>
      <p:sp>
        <p:nvSpPr>
          <p:cNvPr id="11" name="Shape 11"/>
          <p:cNvSpPr/>
          <p:nvPr>
            <p:ph type="title"/>
          </p:nvPr>
        </p:nvSpPr>
        <p:spPr>
          <a:xfrm>
            <a:off x="355600" y="2044700"/>
            <a:ext cx="12293600" cy="3238500"/>
          </a:xfrm>
          <a:prstGeom prst="rect">
            <a:avLst/>
          </a:prstGeom>
        </p:spPr>
        <p:txBody>
          <a:bodyPr anchor="b"/>
          <a:lstStyle/>
          <a:p>
            <a:pPr/>
            <a:r>
              <a:t>Title Text</a:t>
            </a:r>
          </a:p>
        </p:txBody>
      </p:sp>
      <p:sp>
        <p:nvSpPr>
          <p:cNvPr id="12" name="Shape 12"/>
          <p:cNvSpPr/>
          <p:nvPr>
            <p:ph type="body" sz="quarter" idx="1"/>
          </p:nvPr>
        </p:nvSpPr>
        <p:spPr>
          <a:xfrm>
            <a:off x="355600" y="5270500"/>
            <a:ext cx="12293600" cy="1295400"/>
          </a:xfrm>
          <a:prstGeom prst="rect">
            <a:avLst/>
          </a:prstGeom>
        </p:spPr>
        <p:txBody>
          <a:bodyPr anchor="t"/>
          <a:lstStyle>
            <a:lvl1pPr marL="0" indent="0" algn="ctr">
              <a:spcBef>
                <a:spcPts val="0"/>
              </a:spcBef>
              <a:buSzTx/>
              <a:buNone/>
            </a:lvl1pPr>
            <a:lvl2pPr marL="0" indent="228600" algn="ctr">
              <a:spcBef>
                <a:spcPts val="0"/>
              </a:spcBef>
              <a:buSzTx/>
              <a:buNone/>
            </a:lvl2pPr>
            <a:lvl3pPr marL="0" indent="457200" algn="ctr">
              <a:spcBef>
                <a:spcPts val="0"/>
              </a:spcBef>
              <a:buSzTx/>
              <a:buNone/>
            </a:lvl3pPr>
            <a:lvl4pPr marL="0" indent="685800" algn="ctr">
              <a:spcBef>
                <a:spcPts val="0"/>
              </a:spcBef>
              <a:buSzTx/>
              <a:buNone/>
            </a:lvl4pPr>
            <a:lvl5pPr marL="0" indent="914400" algn="ctr">
              <a:spcBef>
                <a:spcPts val="0"/>
              </a:spcBef>
              <a:buSzTx/>
              <a:buNone/>
            </a:lvl5pPr>
          </a:lstStyle>
          <a:p>
            <a:pPr/>
            <a:r>
              <a:t>Body Level One</a:t>
            </a:r>
          </a:p>
          <a:p>
            <a:pPr lvl="1"/>
            <a:r>
              <a:t>Body Level Two</a:t>
            </a:r>
          </a:p>
          <a:p>
            <a:pPr lvl="2"/>
            <a:r>
              <a:t>Body Level Three</a:t>
            </a:r>
          </a:p>
          <a:p>
            <a:pPr lvl="3"/>
            <a:r>
              <a:t>Body Level Four</a:t>
            </a:r>
          </a:p>
          <a:p>
            <a:pPr lvl="4"/>
            <a:r>
              <a:t>Body Level Five</a:t>
            </a:r>
          </a:p>
        </p:txBody>
      </p:sp>
      <p:sp>
        <p:nvSpPr>
          <p:cNvPr id="13" name="Shape 1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Quote">
    <p:spTree>
      <p:nvGrpSpPr>
        <p:cNvPr id="1" name=""/>
        <p:cNvGrpSpPr/>
        <p:nvPr/>
      </p:nvGrpSpPr>
      <p:grpSpPr>
        <a:xfrm>
          <a:off x="0" y="0"/>
          <a:ext cx="0" cy="0"/>
          <a:chOff x="0" y="0"/>
          <a:chExt cx="0" cy="0"/>
        </a:xfrm>
      </p:grpSpPr>
      <p:sp>
        <p:nvSpPr>
          <p:cNvPr id="93" name="Shape 93"/>
          <p:cNvSpPr/>
          <p:nvPr>
            <p:ph type="body" sz="quarter" idx="13"/>
          </p:nvPr>
        </p:nvSpPr>
        <p:spPr>
          <a:xfrm>
            <a:off x="1270000" y="5689600"/>
            <a:ext cx="10464800" cy="508000"/>
          </a:xfrm>
          <a:prstGeom prst="rect">
            <a:avLst/>
          </a:prstGeom>
        </p:spPr>
        <p:txBody>
          <a:bodyPr anchor="t">
            <a:spAutoFit/>
          </a:bodyPr>
          <a:lstStyle>
            <a:lvl1pPr marL="0" indent="0" algn="ctr">
              <a:spcBef>
                <a:spcPts val="0"/>
              </a:spcBef>
              <a:buSzTx/>
              <a:buNone/>
              <a:defRPr sz="2800"/>
            </a:lvl1pPr>
          </a:lstStyle>
          <a:p>
            <a:pPr/>
            <a:r>
              <a:t>–Johnny Appleseed</a:t>
            </a:r>
          </a:p>
        </p:txBody>
      </p:sp>
      <p:sp>
        <p:nvSpPr>
          <p:cNvPr id="94" name="Shape 94"/>
          <p:cNvSpPr/>
          <p:nvPr>
            <p:ph type="body" sz="quarter" idx="14"/>
          </p:nvPr>
        </p:nvSpPr>
        <p:spPr>
          <a:xfrm>
            <a:off x="1270000" y="4152900"/>
            <a:ext cx="10464800" cy="647700"/>
          </a:xfrm>
          <a:prstGeom prst="rect">
            <a:avLst/>
          </a:prstGeom>
        </p:spPr>
        <p:txBody>
          <a:bodyPr>
            <a:spAutoFit/>
          </a:bodyPr>
          <a:lstStyle>
            <a:lvl1pPr marL="0" indent="0" algn="ctr">
              <a:spcBef>
                <a:spcPts val="0"/>
              </a:spcBef>
              <a:buSzTx/>
              <a:buNone/>
            </a:lvl1pPr>
          </a:lstStyle>
          <a:p>
            <a:pPr/>
            <a:r>
              <a:t>“Type a quote here.”</a:t>
            </a:r>
          </a:p>
        </p:txBody>
      </p:sp>
      <p:sp>
        <p:nvSpPr>
          <p:cNvPr id="95" name="Shape 95"/>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Photo">
    <p:spTree>
      <p:nvGrpSpPr>
        <p:cNvPr id="1" name=""/>
        <p:cNvGrpSpPr/>
        <p:nvPr/>
      </p:nvGrpSpPr>
      <p:grpSpPr>
        <a:xfrm>
          <a:off x="0" y="0"/>
          <a:ext cx="0" cy="0"/>
          <a:chOff x="0" y="0"/>
          <a:chExt cx="0" cy="0"/>
        </a:xfrm>
      </p:grpSpPr>
      <p:sp>
        <p:nvSpPr>
          <p:cNvPr id="102" name="Shape 102"/>
          <p:cNvSpPr/>
          <p:nvPr>
            <p:ph type="pic" idx="13"/>
          </p:nvPr>
        </p:nvSpPr>
        <p:spPr>
          <a:xfrm>
            <a:off x="0" y="0"/>
            <a:ext cx="13004800" cy="9753600"/>
          </a:xfrm>
          <a:prstGeom prst="rect">
            <a:avLst/>
          </a:prstGeom>
        </p:spPr>
        <p:txBody>
          <a:bodyPr lIns="91439" tIns="45719" rIns="91439" bIns="45719" anchor="t">
            <a:noAutofit/>
          </a:bodyPr>
          <a:lstStyle/>
          <a:p>
            <a:pPr/>
          </a:p>
        </p:txBody>
      </p:sp>
      <p:sp>
        <p:nvSpPr>
          <p:cNvPr id="103" name="Shape 10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Blank">
    <p:spTree>
      <p:nvGrpSpPr>
        <p:cNvPr id="1" name=""/>
        <p:cNvGrpSpPr/>
        <p:nvPr/>
      </p:nvGrpSpPr>
      <p:grpSpPr>
        <a:xfrm>
          <a:off x="0" y="0"/>
          <a:ext cx="0" cy="0"/>
          <a:chOff x="0" y="0"/>
          <a:chExt cx="0" cy="0"/>
        </a:xfrm>
      </p:grpSpPr>
      <p:sp>
        <p:nvSpPr>
          <p:cNvPr id="110" name="Shape 110"/>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Photo - Horizontal">
    <p:spTree>
      <p:nvGrpSpPr>
        <p:cNvPr id="1" name=""/>
        <p:cNvGrpSpPr/>
        <p:nvPr/>
      </p:nvGrpSpPr>
      <p:grpSpPr>
        <a:xfrm>
          <a:off x="0" y="0"/>
          <a:ext cx="0" cy="0"/>
          <a:chOff x="0" y="0"/>
          <a:chExt cx="0" cy="0"/>
        </a:xfrm>
      </p:grpSpPr>
      <p:sp>
        <p:nvSpPr>
          <p:cNvPr id="20" name="Shape 20"/>
          <p:cNvSpPr/>
          <p:nvPr>
            <p:ph type="pic" idx="13"/>
          </p:nvPr>
        </p:nvSpPr>
        <p:spPr>
          <a:xfrm>
            <a:off x="1346200" y="520700"/>
            <a:ext cx="10388600" cy="5860236"/>
          </a:xfrm>
          <a:prstGeom prst="rect">
            <a:avLst/>
          </a:prstGeom>
        </p:spPr>
        <p:txBody>
          <a:bodyPr lIns="91439" tIns="45719" rIns="91439" bIns="45719" anchor="t">
            <a:noAutofit/>
          </a:bodyPr>
          <a:lstStyle/>
          <a:p>
            <a:pPr/>
          </a:p>
        </p:txBody>
      </p:sp>
      <p:sp>
        <p:nvSpPr>
          <p:cNvPr id="21" name="Shape 21"/>
          <p:cNvSpPr/>
          <p:nvPr>
            <p:ph type="title"/>
          </p:nvPr>
        </p:nvSpPr>
        <p:spPr>
          <a:xfrm>
            <a:off x="1270000" y="6908800"/>
            <a:ext cx="10464800" cy="1282700"/>
          </a:xfrm>
          <a:prstGeom prst="rect">
            <a:avLst/>
          </a:prstGeom>
        </p:spPr>
        <p:txBody>
          <a:bodyPr/>
          <a:lstStyle/>
          <a:p>
            <a:pPr/>
            <a:r>
              <a:t>Title Text</a:t>
            </a:r>
          </a:p>
        </p:txBody>
      </p:sp>
      <p:sp>
        <p:nvSpPr>
          <p:cNvPr id="22" name="Shape 22"/>
          <p:cNvSpPr/>
          <p:nvPr>
            <p:ph type="body" sz="quarter" idx="1"/>
          </p:nvPr>
        </p:nvSpPr>
        <p:spPr>
          <a:xfrm>
            <a:off x="1270000" y="8191500"/>
            <a:ext cx="10464800" cy="1130300"/>
          </a:xfrm>
          <a:prstGeom prst="rect">
            <a:avLst/>
          </a:prstGeom>
        </p:spPr>
        <p:txBody>
          <a:bodyPr anchor="t"/>
          <a:lstStyle>
            <a:lvl1pPr marL="0" indent="0" algn="ctr">
              <a:spcBef>
                <a:spcPts val="0"/>
              </a:spcBef>
              <a:buSzTx/>
              <a:buNone/>
            </a:lvl1pPr>
            <a:lvl2pPr marL="0" indent="228600" algn="ctr">
              <a:spcBef>
                <a:spcPts val="0"/>
              </a:spcBef>
              <a:buSzTx/>
              <a:buNone/>
            </a:lvl2pPr>
            <a:lvl3pPr marL="0" indent="457200" algn="ctr">
              <a:spcBef>
                <a:spcPts val="0"/>
              </a:spcBef>
              <a:buSzTx/>
              <a:buNone/>
            </a:lvl3pPr>
            <a:lvl4pPr marL="0" indent="685800" algn="ctr">
              <a:spcBef>
                <a:spcPts val="0"/>
              </a:spcBef>
              <a:buSzTx/>
              <a:buNone/>
            </a:lvl4pPr>
            <a:lvl5pPr marL="0" indent="914400" algn="ctr">
              <a:spcBef>
                <a:spcPts val="0"/>
              </a:spcBef>
              <a:buSzTx/>
              <a:buNone/>
            </a:lvl5pPr>
          </a:lstStyle>
          <a:p>
            <a:pPr/>
            <a:r>
              <a:t>Body Level One</a:t>
            </a:r>
          </a:p>
          <a:p>
            <a:pPr lvl="1"/>
            <a:r>
              <a:t>Body Level Two</a:t>
            </a:r>
          </a:p>
          <a:p>
            <a:pPr lvl="2"/>
            <a:r>
              <a:t>Body Level Three</a:t>
            </a:r>
          </a:p>
          <a:p>
            <a:pPr lvl="3"/>
            <a:r>
              <a:t>Body Level Four</a:t>
            </a:r>
          </a:p>
          <a:p>
            <a:pPr lvl="4"/>
            <a:r>
              <a:t>Body Level Five</a:t>
            </a:r>
          </a:p>
        </p:txBody>
      </p:sp>
      <p:sp>
        <p:nvSpPr>
          <p:cNvPr id="23" name="Shape 2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Title - Center">
    <p:spTree>
      <p:nvGrpSpPr>
        <p:cNvPr id="1" name=""/>
        <p:cNvGrpSpPr/>
        <p:nvPr/>
      </p:nvGrpSpPr>
      <p:grpSpPr>
        <a:xfrm>
          <a:off x="0" y="0"/>
          <a:ext cx="0" cy="0"/>
          <a:chOff x="0" y="0"/>
          <a:chExt cx="0" cy="0"/>
        </a:xfrm>
      </p:grpSpPr>
      <p:sp>
        <p:nvSpPr>
          <p:cNvPr id="30" name="Shape 30"/>
          <p:cNvSpPr/>
          <p:nvPr>
            <p:ph type="title"/>
          </p:nvPr>
        </p:nvSpPr>
        <p:spPr>
          <a:xfrm>
            <a:off x="355600" y="3251200"/>
            <a:ext cx="12293600" cy="3238500"/>
          </a:xfrm>
          <a:prstGeom prst="rect">
            <a:avLst/>
          </a:prstGeom>
        </p:spPr>
        <p:txBody>
          <a:bodyPr/>
          <a:lstStyle/>
          <a:p>
            <a:pPr/>
            <a:r>
              <a:t>Title Text</a:t>
            </a:r>
          </a:p>
        </p:txBody>
      </p:sp>
      <p:sp>
        <p:nvSpPr>
          <p:cNvPr id="31" name="Shape 3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Photo - Vertical">
    <p:spTree>
      <p:nvGrpSpPr>
        <p:cNvPr id="1" name=""/>
        <p:cNvGrpSpPr/>
        <p:nvPr/>
      </p:nvGrpSpPr>
      <p:grpSpPr>
        <a:xfrm>
          <a:off x="0" y="0"/>
          <a:ext cx="0" cy="0"/>
          <a:chOff x="0" y="0"/>
          <a:chExt cx="0" cy="0"/>
        </a:xfrm>
      </p:grpSpPr>
      <p:sp>
        <p:nvSpPr>
          <p:cNvPr id="38" name="Shape 38"/>
          <p:cNvSpPr/>
          <p:nvPr>
            <p:ph type="pic" sz="half" idx="13"/>
          </p:nvPr>
        </p:nvSpPr>
        <p:spPr>
          <a:xfrm>
            <a:off x="6705600" y="609600"/>
            <a:ext cx="5359400" cy="7759700"/>
          </a:xfrm>
          <a:prstGeom prst="rect">
            <a:avLst/>
          </a:prstGeom>
        </p:spPr>
        <p:txBody>
          <a:bodyPr lIns="91439" tIns="45719" rIns="91439" bIns="45719" anchor="t">
            <a:noAutofit/>
          </a:bodyPr>
          <a:lstStyle/>
          <a:p>
            <a:pPr/>
          </a:p>
        </p:txBody>
      </p:sp>
      <p:sp>
        <p:nvSpPr>
          <p:cNvPr id="39" name="Shape 39"/>
          <p:cNvSpPr/>
          <p:nvPr>
            <p:ph type="title"/>
          </p:nvPr>
        </p:nvSpPr>
        <p:spPr>
          <a:xfrm>
            <a:off x="355600" y="1016000"/>
            <a:ext cx="5892800" cy="3886200"/>
          </a:xfrm>
          <a:prstGeom prst="rect">
            <a:avLst/>
          </a:prstGeom>
        </p:spPr>
        <p:txBody>
          <a:bodyPr anchor="b"/>
          <a:lstStyle/>
          <a:p>
            <a:pPr/>
            <a:r>
              <a:t>Title Text</a:t>
            </a:r>
          </a:p>
        </p:txBody>
      </p:sp>
      <p:sp>
        <p:nvSpPr>
          <p:cNvPr id="40" name="Shape 40"/>
          <p:cNvSpPr/>
          <p:nvPr>
            <p:ph type="body" sz="quarter" idx="1"/>
          </p:nvPr>
        </p:nvSpPr>
        <p:spPr>
          <a:xfrm>
            <a:off x="355600" y="4889500"/>
            <a:ext cx="5892800" cy="3886200"/>
          </a:xfrm>
          <a:prstGeom prst="rect">
            <a:avLst/>
          </a:prstGeom>
        </p:spPr>
        <p:txBody>
          <a:bodyPr anchor="t"/>
          <a:lstStyle>
            <a:lvl1pPr marL="0" indent="0" algn="ctr">
              <a:spcBef>
                <a:spcPts val="0"/>
              </a:spcBef>
              <a:buSzTx/>
              <a:buNone/>
            </a:lvl1pPr>
            <a:lvl2pPr marL="0" indent="228600" algn="ctr">
              <a:spcBef>
                <a:spcPts val="0"/>
              </a:spcBef>
              <a:buSzTx/>
              <a:buNone/>
            </a:lvl2pPr>
            <a:lvl3pPr marL="0" indent="457200" algn="ctr">
              <a:spcBef>
                <a:spcPts val="0"/>
              </a:spcBef>
              <a:buSzTx/>
              <a:buNone/>
            </a:lvl3pPr>
            <a:lvl4pPr marL="0" indent="685800" algn="ctr">
              <a:spcBef>
                <a:spcPts val="0"/>
              </a:spcBef>
              <a:buSzTx/>
              <a:buNone/>
            </a:lvl4pPr>
            <a:lvl5pPr marL="0" indent="914400" algn="ctr">
              <a:spcBef>
                <a:spcPts val="0"/>
              </a:spcBef>
              <a:buSzTx/>
              <a:buNone/>
            </a:lvl5pPr>
          </a:lstStyle>
          <a:p>
            <a:pPr/>
            <a:r>
              <a:t>Body Level One</a:t>
            </a:r>
          </a:p>
          <a:p>
            <a:pPr lvl="1"/>
            <a:r>
              <a:t>Body Level Two</a:t>
            </a:r>
          </a:p>
          <a:p>
            <a:pPr lvl="2"/>
            <a:r>
              <a:t>Body Level Three</a:t>
            </a:r>
          </a:p>
          <a:p>
            <a:pPr lvl="3"/>
            <a:r>
              <a:t>Body Level Four</a:t>
            </a:r>
          </a:p>
          <a:p>
            <a:pPr lvl="4"/>
            <a:r>
              <a:t>Body Level Five</a:t>
            </a:r>
          </a:p>
        </p:txBody>
      </p:sp>
      <p:sp>
        <p:nvSpPr>
          <p:cNvPr id="41" name="Shape 4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Title - Top">
    <p:spTree>
      <p:nvGrpSpPr>
        <p:cNvPr id="1" name=""/>
        <p:cNvGrpSpPr/>
        <p:nvPr/>
      </p:nvGrpSpPr>
      <p:grpSpPr>
        <a:xfrm>
          <a:off x="0" y="0"/>
          <a:ext cx="0" cy="0"/>
          <a:chOff x="0" y="0"/>
          <a:chExt cx="0" cy="0"/>
        </a:xfrm>
      </p:grpSpPr>
      <p:sp>
        <p:nvSpPr>
          <p:cNvPr id="48" name="Shape 48"/>
          <p:cNvSpPr/>
          <p:nvPr>
            <p:ph type="title"/>
          </p:nvPr>
        </p:nvSpPr>
        <p:spPr>
          <a:prstGeom prst="rect">
            <a:avLst/>
          </a:prstGeom>
        </p:spPr>
        <p:txBody>
          <a:bodyPr/>
          <a:lstStyle/>
          <a:p>
            <a:pPr/>
            <a:r>
              <a:t>Title Text</a:t>
            </a:r>
          </a:p>
        </p:txBody>
      </p:sp>
      <p:sp>
        <p:nvSpPr>
          <p:cNvPr id="49" name="Shape 49"/>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itle &amp; Bullets">
    <p:spTree>
      <p:nvGrpSpPr>
        <p:cNvPr id="1" name=""/>
        <p:cNvGrpSpPr/>
        <p:nvPr/>
      </p:nvGrpSpPr>
      <p:grpSpPr>
        <a:xfrm>
          <a:off x="0" y="0"/>
          <a:ext cx="0" cy="0"/>
          <a:chOff x="0" y="0"/>
          <a:chExt cx="0" cy="0"/>
        </a:xfrm>
      </p:grpSpPr>
      <p:sp>
        <p:nvSpPr>
          <p:cNvPr id="56" name="Shape 56"/>
          <p:cNvSpPr/>
          <p:nvPr>
            <p:ph type="title"/>
          </p:nvPr>
        </p:nvSpPr>
        <p:spPr>
          <a:prstGeom prst="rect">
            <a:avLst/>
          </a:prstGeom>
        </p:spPr>
        <p:txBody>
          <a:bodyPr/>
          <a:lstStyle/>
          <a:p>
            <a:pPr/>
            <a:r>
              <a:t>Title Text</a:t>
            </a:r>
          </a:p>
        </p:txBody>
      </p:sp>
      <p:sp>
        <p:nvSpPr>
          <p:cNvPr id="57" name="Shape 57"/>
          <p:cNvSpPr/>
          <p:nvPr>
            <p:ph type="body" idx="1"/>
          </p:nvPr>
        </p:nvSpPr>
        <p:spPr>
          <a:prstGeom prst="rect">
            <a:avLst/>
          </a:prstGeom>
        </p:spPr>
        <p:txBody>
          <a:bodyPr/>
          <a:lstStyle>
            <a:lvl1pPr marL="520700" indent="-520700">
              <a:lnSpc>
                <a:spcPct val="120000"/>
              </a:lnSpc>
              <a:spcBef>
                <a:spcPts val="4600"/>
              </a:spcBef>
              <a:defRPr sz="4600"/>
            </a:lvl1pPr>
            <a:lvl2pPr marL="1041400" indent="-520700">
              <a:lnSpc>
                <a:spcPct val="120000"/>
              </a:lnSpc>
              <a:spcBef>
                <a:spcPts val="4600"/>
              </a:spcBef>
              <a:defRPr sz="4600"/>
            </a:lvl2pPr>
            <a:lvl3pPr marL="1562100" indent="-520700">
              <a:lnSpc>
                <a:spcPct val="120000"/>
              </a:lnSpc>
              <a:spcBef>
                <a:spcPts val="4600"/>
              </a:spcBef>
              <a:defRPr sz="4600"/>
            </a:lvl3pPr>
            <a:lvl4pPr marL="2082800" indent="-520700">
              <a:lnSpc>
                <a:spcPct val="120000"/>
              </a:lnSpc>
              <a:spcBef>
                <a:spcPts val="4600"/>
              </a:spcBef>
              <a:defRPr sz="4600"/>
            </a:lvl4pPr>
            <a:lvl5pPr marL="2603500" indent="-520700">
              <a:lnSpc>
                <a:spcPct val="120000"/>
              </a:lnSpc>
              <a:spcBef>
                <a:spcPts val="4600"/>
              </a:spcBef>
              <a:defRPr sz="4600"/>
            </a:lvl5pPr>
          </a:lstStyle>
          <a:p>
            <a:pPr/>
            <a:r>
              <a:t>Body Level One</a:t>
            </a:r>
          </a:p>
          <a:p>
            <a:pPr lvl="1"/>
            <a:r>
              <a:t>Body Level Two</a:t>
            </a:r>
          </a:p>
          <a:p>
            <a:pPr lvl="2"/>
            <a:r>
              <a:t>Body Level Three</a:t>
            </a:r>
          </a:p>
          <a:p>
            <a:pPr lvl="3"/>
            <a:r>
              <a:t>Body Level Four</a:t>
            </a:r>
          </a:p>
          <a:p>
            <a:pPr lvl="4"/>
            <a:r>
              <a:t>Body Level Five</a:t>
            </a:r>
          </a:p>
        </p:txBody>
      </p:sp>
      <p:sp>
        <p:nvSpPr>
          <p:cNvPr id="58" name="Shape 5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Title, Bullets &amp; Photo">
    <p:spTree>
      <p:nvGrpSpPr>
        <p:cNvPr id="1" name=""/>
        <p:cNvGrpSpPr/>
        <p:nvPr/>
      </p:nvGrpSpPr>
      <p:grpSpPr>
        <a:xfrm>
          <a:off x="0" y="0"/>
          <a:ext cx="0" cy="0"/>
          <a:chOff x="0" y="0"/>
          <a:chExt cx="0" cy="0"/>
        </a:xfrm>
      </p:grpSpPr>
      <p:sp>
        <p:nvSpPr>
          <p:cNvPr id="65" name="Shape 65"/>
          <p:cNvSpPr/>
          <p:nvPr>
            <p:ph type="pic" sz="half" idx="13"/>
          </p:nvPr>
        </p:nvSpPr>
        <p:spPr>
          <a:xfrm>
            <a:off x="6870700" y="2781300"/>
            <a:ext cx="5283200" cy="6184900"/>
          </a:xfrm>
          <a:prstGeom prst="rect">
            <a:avLst/>
          </a:prstGeom>
        </p:spPr>
        <p:txBody>
          <a:bodyPr lIns="91439" tIns="45719" rIns="91439" bIns="45719" anchor="t">
            <a:noAutofit/>
          </a:bodyPr>
          <a:lstStyle/>
          <a:p>
            <a:pPr/>
          </a:p>
        </p:txBody>
      </p:sp>
      <p:sp>
        <p:nvSpPr>
          <p:cNvPr id="66" name="Shape 66"/>
          <p:cNvSpPr/>
          <p:nvPr>
            <p:ph type="title"/>
          </p:nvPr>
        </p:nvSpPr>
        <p:spPr>
          <a:prstGeom prst="rect">
            <a:avLst/>
          </a:prstGeom>
        </p:spPr>
        <p:txBody>
          <a:bodyPr/>
          <a:lstStyle/>
          <a:p>
            <a:pPr/>
            <a:r>
              <a:t>Title Text</a:t>
            </a:r>
          </a:p>
        </p:txBody>
      </p:sp>
      <p:sp>
        <p:nvSpPr>
          <p:cNvPr id="67" name="Shape 67"/>
          <p:cNvSpPr/>
          <p:nvPr>
            <p:ph type="body" sz="half" idx="1"/>
          </p:nvPr>
        </p:nvSpPr>
        <p:spPr>
          <a:xfrm>
            <a:off x="355600" y="2730500"/>
            <a:ext cx="5892800" cy="6299200"/>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68" name="Shape 6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Bullets">
    <p:spTree>
      <p:nvGrpSpPr>
        <p:cNvPr id="1" name=""/>
        <p:cNvGrpSpPr/>
        <p:nvPr/>
      </p:nvGrpSpPr>
      <p:grpSpPr>
        <a:xfrm>
          <a:off x="0" y="0"/>
          <a:ext cx="0" cy="0"/>
          <a:chOff x="0" y="0"/>
          <a:chExt cx="0" cy="0"/>
        </a:xfrm>
      </p:grpSpPr>
      <p:sp>
        <p:nvSpPr>
          <p:cNvPr id="75" name="Shape 75"/>
          <p:cNvSpPr/>
          <p:nvPr>
            <p:ph type="body" idx="1"/>
          </p:nvPr>
        </p:nvSpPr>
        <p:spPr>
          <a:xfrm>
            <a:off x="762000" y="762000"/>
            <a:ext cx="11468100" cy="8216900"/>
          </a:xfrm>
          <a:prstGeom prst="rect">
            <a:avLst/>
          </a:prstGeom>
        </p:spPr>
        <p:txBody>
          <a:bodyPr/>
          <a:lstStyle>
            <a:lvl1pPr marL="520700" indent="-520700">
              <a:lnSpc>
                <a:spcPct val="120000"/>
              </a:lnSpc>
              <a:spcBef>
                <a:spcPts val="4600"/>
              </a:spcBef>
              <a:defRPr sz="4600"/>
            </a:lvl1pPr>
            <a:lvl2pPr marL="1041400" indent="-520700">
              <a:lnSpc>
                <a:spcPct val="120000"/>
              </a:lnSpc>
              <a:spcBef>
                <a:spcPts val="4600"/>
              </a:spcBef>
              <a:defRPr sz="4600"/>
            </a:lvl2pPr>
            <a:lvl3pPr marL="1562100" indent="-520700">
              <a:lnSpc>
                <a:spcPct val="120000"/>
              </a:lnSpc>
              <a:spcBef>
                <a:spcPts val="4600"/>
              </a:spcBef>
              <a:defRPr sz="4600"/>
            </a:lvl3pPr>
            <a:lvl4pPr marL="2082800" indent="-520700">
              <a:lnSpc>
                <a:spcPct val="120000"/>
              </a:lnSpc>
              <a:spcBef>
                <a:spcPts val="4600"/>
              </a:spcBef>
              <a:defRPr sz="4600"/>
            </a:lvl4pPr>
            <a:lvl5pPr marL="2603500" indent="-520700">
              <a:lnSpc>
                <a:spcPct val="120000"/>
              </a:lnSpc>
              <a:spcBef>
                <a:spcPts val="4600"/>
              </a:spcBef>
              <a:defRPr sz="4600"/>
            </a:lvl5pPr>
          </a:lstStyle>
          <a:p>
            <a:pPr/>
            <a:r>
              <a:t>Body Level One</a:t>
            </a:r>
          </a:p>
          <a:p>
            <a:pPr lvl="1"/>
            <a:r>
              <a:t>Body Level Two</a:t>
            </a:r>
          </a:p>
          <a:p>
            <a:pPr lvl="2"/>
            <a:r>
              <a:t>Body Level Three</a:t>
            </a:r>
          </a:p>
          <a:p>
            <a:pPr lvl="3"/>
            <a:r>
              <a:t>Body Level Four</a:t>
            </a:r>
          </a:p>
          <a:p>
            <a:pPr lvl="4"/>
            <a:r>
              <a:t>Body Level Five</a:t>
            </a:r>
          </a:p>
        </p:txBody>
      </p:sp>
      <p:sp>
        <p:nvSpPr>
          <p:cNvPr id="76" name="Shape 76"/>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Photo - 3 Up">
    <p:spTree>
      <p:nvGrpSpPr>
        <p:cNvPr id="1" name=""/>
        <p:cNvGrpSpPr/>
        <p:nvPr/>
      </p:nvGrpSpPr>
      <p:grpSpPr>
        <a:xfrm>
          <a:off x="0" y="0"/>
          <a:ext cx="0" cy="0"/>
          <a:chOff x="0" y="0"/>
          <a:chExt cx="0" cy="0"/>
        </a:xfrm>
      </p:grpSpPr>
      <p:sp>
        <p:nvSpPr>
          <p:cNvPr id="83" name="Shape 83"/>
          <p:cNvSpPr/>
          <p:nvPr>
            <p:ph type="pic" sz="quarter" idx="13"/>
          </p:nvPr>
        </p:nvSpPr>
        <p:spPr>
          <a:xfrm>
            <a:off x="6654800" y="5029200"/>
            <a:ext cx="5803900" cy="4216400"/>
          </a:xfrm>
          <a:prstGeom prst="rect">
            <a:avLst/>
          </a:prstGeom>
        </p:spPr>
        <p:txBody>
          <a:bodyPr lIns="91439" tIns="45719" rIns="91439" bIns="45719" anchor="t">
            <a:noAutofit/>
          </a:bodyPr>
          <a:lstStyle/>
          <a:p>
            <a:pPr/>
          </a:p>
        </p:txBody>
      </p:sp>
      <p:sp>
        <p:nvSpPr>
          <p:cNvPr id="84" name="Shape 84"/>
          <p:cNvSpPr/>
          <p:nvPr>
            <p:ph type="pic" sz="quarter" idx="14"/>
          </p:nvPr>
        </p:nvSpPr>
        <p:spPr>
          <a:xfrm>
            <a:off x="6664613" y="508000"/>
            <a:ext cx="5803901" cy="4216400"/>
          </a:xfrm>
          <a:prstGeom prst="rect">
            <a:avLst/>
          </a:prstGeom>
        </p:spPr>
        <p:txBody>
          <a:bodyPr lIns="91439" tIns="45719" rIns="91439" bIns="45719" anchor="t">
            <a:noAutofit/>
          </a:bodyPr>
          <a:lstStyle/>
          <a:p>
            <a:pPr/>
          </a:p>
        </p:txBody>
      </p:sp>
      <p:sp>
        <p:nvSpPr>
          <p:cNvPr id="85" name="Shape 85"/>
          <p:cNvSpPr/>
          <p:nvPr>
            <p:ph type="pic" idx="15"/>
          </p:nvPr>
        </p:nvSpPr>
        <p:spPr>
          <a:xfrm>
            <a:off x="533400" y="508000"/>
            <a:ext cx="5808231" cy="8737600"/>
          </a:xfrm>
          <a:prstGeom prst="rect">
            <a:avLst/>
          </a:prstGeom>
        </p:spPr>
        <p:txBody>
          <a:bodyPr lIns="91439" tIns="45719" rIns="91439" bIns="45719" anchor="t">
            <a:noAutofit/>
          </a:bodyPr>
          <a:lstStyle/>
          <a:p>
            <a:pPr/>
          </a:p>
        </p:txBody>
      </p:sp>
      <p:sp>
        <p:nvSpPr>
          <p:cNvPr id="86" name="Shape 86"/>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2" name="Shape 2"/>
          <p:cNvSpPr/>
          <p:nvPr>
            <p:ph type="title"/>
          </p:nvPr>
        </p:nvSpPr>
        <p:spPr>
          <a:xfrm>
            <a:off x="355600" y="254000"/>
            <a:ext cx="12293600" cy="24384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Title Text</a:t>
            </a:r>
          </a:p>
        </p:txBody>
      </p:sp>
      <p:sp>
        <p:nvSpPr>
          <p:cNvPr id="3" name="Shape 3"/>
          <p:cNvSpPr/>
          <p:nvPr>
            <p:ph type="body" idx="1"/>
          </p:nvPr>
        </p:nvSpPr>
        <p:spPr>
          <a:xfrm>
            <a:off x="355600" y="2730500"/>
            <a:ext cx="12293600" cy="62992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hape 4"/>
          <p:cNvSpPr/>
          <p:nvPr>
            <p:ph type="sldNum" sz="quarter" idx="2"/>
          </p:nvPr>
        </p:nvSpPr>
        <p:spPr>
          <a:xfrm>
            <a:off x="6324599" y="9271000"/>
            <a:ext cx="342901" cy="355600"/>
          </a:xfrm>
          <a:prstGeom prst="rect">
            <a:avLst/>
          </a:prstGeom>
          <a:ln w="12700">
            <a:miter lim="400000"/>
          </a:ln>
        </p:spPr>
        <p:txBody>
          <a:bodyPr wrap="none" lIns="50800" tIns="50800" rIns="50800" bIns="50800">
            <a:spAutoFit/>
          </a:bodyPr>
          <a:lstStyle>
            <a:lvl1pPr>
              <a:defRPr sz="1800"/>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transition xmlns:p14="http://schemas.microsoft.com/office/powerpoint/2010/main" spd="med" advClick="1"/>
  <p:txStyles>
    <p:titleStyle>
      <a:lvl1pPr marL="0" marR="0" indent="0" algn="ctr" defTabSz="584200" rtl="0" latinLnBrk="0">
        <a:lnSpc>
          <a:spcPct val="100000"/>
        </a:lnSpc>
        <a:spcBef>
          <a:spcPts val="0"/>
        </a:spcBef>
        <a:spcAft>
          <a:spcPts val="0"/>
        </a:spcAft>
        <a:buClrTx/>
        <a:buSzTx/>
        <a:buFontTx/>
        <a:buNone/>
        <a:tabLst/>
        <a:defRPr b="0" baseline="0" cap="all" i="0" spc="0" strike="noStrike" sz="7200" u="none">
          <a:ln>
            <a:noFill/>
          </a:ln>
          <a:solidFill>
            <a:srgbClr val="535353"/>
          </a:solidFill>
          <a:uFillTx/>
          <a:latin typeface="+mn-lt"/>
          <a:ea typeface="+mn-ea"/>
          <a:cs typeface="+mn-cs"/>
          <a:sym typeface="Gill Sans Light"/>
        </a:defRPr>
      </a:lvl1pPr>
      <a:lvl2pPr marL="0" marR="0" indent="228600" algn="ctr" defTabSz="584200" rtl="0" latinLnBrk="0">
        <a:lnSpc>
          <a:spcPct val="100000"/>
        </a:lnSpc>
        <a:spcBef>
          <a:spcPts val="0"/>
        </a:spcBef>
        <a:spcAft>
          <a:spcPts val="0"/>
        </a:spcAft>
        <a:buClrTx/>
        <a:buSzTx/>
        <a:buFontTx/>
        <a:buNone/>
        <a:tabLst/>
        <a:defRPr b="0" baseline="0" cap="all" i="0" spc="0" strike="noStrike" sz="7200" u="none">
          <a:ln>
            <a:noFill/>
          </a:ln>
          <a:solidFill>
            <a:srgbClr val="535353"/>
          </a:solidFill>
          <a:uFillTx/>
          <a:latin typeface="+mn-lt"/>
          <a:ea typeface="+mn-ea"/>
          <a:cs typeface="+mn-cs"/>
          <a:sym typeface="Gill Sans Light"/>
        </a:defRPr>
      </a:lvl2pPr>
      <a:lvl3pPr marL="0" marR="0" indent="457200" algn="ctr" defTabSz="584200" rtl="0" latinLnBrk="0">
        <a:lnSpc>
          <a:spcPct val="100000"/>
        </a:lnSpc>
        <a:spcBef>
          <a:spcPts val="0"/>
        </a:spcBef>
        <a:spcAft>
          <a:spcPts val="0"/>
        </a:spcAft>
        <a:buClrTx/>
        <a:buSzTx/>
        <a:buFontTx/>
        <a:buNone/>
        <a:tabLst/>
        <a:defRPr b="0" baseline="0" cap="all" i="0" spc="0" strike="noStrike" sz="7200" u="none">
          <a:ln>
            <a:noFill/>
          </a:ln>
          <a:solidFill>
            <a:srgbClr val="535353"/>
          </a:solidFill>
          <a:uFillTx/>
          <a:latin typeface="+mn-lt"/>
          <a:ea typeface="+mn-ea"/>
          <a:cs typeface="+mn-cs"/>
          <a:sym typeface="Gill Sans Light"/>
        </a:defRPr>
      </a:lvl3pPr>
      <a:lvl4pPr marL="0" marR="0" indent="685800" algn="ctr" defTabSz="584200" rtl="0" latinLnBrk="0">
        <a:lnSpc>
          <a:spcPct val="100000"/>
        </a:lnSpc>
        <a:spcBef>
          <a:spcPts val="0"/>
        </a:spcBef>
        <a:spcAft>
          <a:spcPts val="0"/>
        </a:spcAft>
        <a:buClrTx/>
        <a:buSzTx/>
        <a:buFontTx/>
        <a:buNone/>
        <a:tabLst/>
        <a:defRPr b="0" baseline="0" cap="all" i="0" spc="0" strike="noStrike" sz="7200" u="none">
          <a:ln>
            <a:noFill/>
          </a:ln>
          <a:solidFill>
            <a:srgbClr val="535353"/>
          </a:solidFill>
          <a:uFillTx/>
          <a:latin typeface="+mn-lt"/>
          <a:ea typeface="+mn-ea"/>
          <a:cs typeface="+mn-cs"/>
          <a:sym typeface="Gill Sans Light"/>
        </a:defRPr>
      </a:lvl4pPr>
      <a:lvl5pPr marL="0" marR="0" indent="914400" algn="ctr" defTabSz="584200" rtl="0" latinLnBrk="0">
        <a:lnSpc>
          <a:spcPct val="100000"/>
        </a:lnSpc>
        <a:spcBef>
          <a:spcPts val="0"/>
        </a:spcBef>
        <a:spcAft>
          <a:spcPts val="0"/>
        </a:spcAft>
        <a:buClrTx/>
        <a:buSzTx/>
        <a:buFontTx/>
        <a:buNone/>
        <a:tabLst/>
        <a:defRPr b="0" baseline="0" cap="all" i="0" spc="0" strike="noStrike" sz="7200" u="none">
          <a:ln>
            <a:noFill/>
          </a:ln>
          <a:solidFill>
            <a:srgbClr val="535353"/>
          </a:solidFill>
          <a:uFillTx/>
          <a:latin typeface="+mn-lt"/>
          <a:ea typeface="+mn-ea"/>
          <a:cs typeface="+mn-cs"/>
          <a:sym typeface="Gill Sans Light"/>
        </a:defRPr>
      </a:lvl5pPr>
      <a:lvl6pPr marL="0" marR="0" indent="1143000" algn="ctr" defTabSz="584200" rtl="0" latinLnBrk="0">
        <a:lnSpc>
          <a:spcPct val="100000"/>
        </a:lnSpc>
        <a:spcBef>
          <a:spcPts val="0"/>
        </a:spcBef>
        <a:spcAft>
          <a:spcPts val="0"/>
        </a:spcAft>
        <a:buClrTx/>
        <a:buSzTx/>
        <a:buFontTx/>
        <a:buNone/>
        <a:tabLst/>
        <a:defRPr b="0" baseline="0" cap="all" i="0" spc="0" strike="noStrike" sz="7200" u="none">
          <a:ln>
            <a:noFill/>
          </a:ln>
          <a:solidFill>
            <a:srgbClr val="535353"/>
          </a:solidFill>
          <a:uFillTx/>
          <a:latin typeface="+mn-lt"/>
          <a:ea typeface="+mn-ea"/>
          <a:cs typeface="+mn-cs"/>
          <a:sym typeface="Gill Sans Light"/>
        </a:defRPr>
      </a:lvl6pPr>
      <a:lvl7pPr marL="0" marR="0" indent="1371600" algn="ctr" defTabSz="584200" rtl="0" latinLnBrk="0">
        <a:lnSpc>
          <a:spcPct val="100000"/>
        </a:lnSpc>
        <a:spcBef>
          <a:spcPts val="0"/>
        </a:spcBef>
        <a:spcAft>
          <a:spcPts val="0"/>
        </a:spcAft>
        <a:buClrTx/>
        <a:buSzTx/>
        <a:buFontTx/>
        <a:buNone/>
        <a:tabLst/>
        <a:defRPr b="0" baseline="0" cap="all" i="0" spc="0" strike="noStrike" sz="7200" u="none">
          <a:ln>
            <a:noFill/>
          </a:ln>
          <a:solidFill>
            <a:srgbClr val="535353"/>
          </a:solidFill>
          <a:uFillTx/>
          <a:latin typeface="+mn-lt"/>
          <a:ea typeface="+mn-ea"/>
          <a:cs typeface="+mn-cs"/>
          <a:sym typeface="Gill Sans Light"/>
        </a:defRPr>
      </a:lvl7pPr>
      <a:lvl8pPr marL="0" marR="0" indent="1600200" algn="ctr" defTabSz="584200" rtl="0" latinLnBrk="0">
        <a:lnSpc>
          <a:spcPct val="100000"/>
        </a:lnSpc>
        <a:spcBef>
          <a:spcPts val="0"/>
        </a:spcBef>
        <a:spcAft>
          <a:spcPts val="0"/>
        </a:spcAft>
        <a:buClrTx/>
        <a:buSzTx/>
        <a:buFontTx/>
        <a:buNone/>
        <a:tabLst/>
        <a:defRPr b="0" baseline="0" cap="all" i="0" spc="0" strike="noStrike" sz="7200" u="none">
          <a:ln>
            <a:noFill/>
          </a:ln>
          <a:solidFill>
            <a:srgbClr val="535353"/>
          </a:solidFill>
          <a:uFillTx/>
          <a:latin typeface="+mn-lt"/>
          <a:ea typeface="+mn-ea"/>
          <a:cs typeface="+mn-cs"/>
          <a:sym typeface="Gill Sans Light"/>
        </a:defRPr>
      </a:lvl8pPr>
      <a:lvl9pPr marL="0" marR="0" indent="1828800" algn="ctr" defTabSz="584200" rtl="0" latinLnBrk="0">
        <a:lnSpc>
          <a:spcPct val="100000"/>
        </a:lnSpc>
        <a:spcBef>
          <a:spcPts val="0"/>
        </a:spcBef>
        <a:spcAft>
          <a:spcPts val="0"/>
        </a:spcAft>
        <a:buClrTx/>
        <a:buSzTx/>
        <a:buFontTx/>
        <a:buNone/>
        <a:tabLst/>
        <a:defRPr b="0" baseline="0" cap="all" i="0" spc="0" strike="noStrike" sz="7200" u="none">
          <a:ln>
            <a:noFill/>
          </a:ln>
          <a:solidFill>
            <a:srgbClr val="535353"/>
          </a:solidFill>
          <a:uFillTx/>
          <a:latin typeface="+mn-lt"/>
          <a:ea typeface="+mn-ea"/>
          <a:cs typeface="+mn-cs"/>
          <a:sym typeface="Gill Sans Light"/>
        </a:defRPr>
      </a:lvl9pPr>
    </p:titleStyle>
    <p:bodyStyle>
      <a:lvl1pPr marL="431800" marR="0" indent="-431800" algn="l" defTabSz="584200" rtl="0" latinLnBrk="0">
        <a:lnSpc>
          <a:spcPct val="100000"/>
        </a:lnSpc>
        <a:spcBef>
          <a:spcPts val="3800"/>
        </a:spcBef>
        <a:spcAft>
          <a:spcPts val="0"/>
        </a:spcAft>
        <a:buClrTx/>
        <a:buSzPct val="82000"/>
        <a:buFontTx/>
        <a:buChar char="•"/>
        <a:tabLst/>
        <a:defRPr b="0" baseline="0" cap="none" i="0" spc="0" strike="noStrike" sz="3800" u="none">
          <a:ln>
            <a:noFill/>
          </a:ln>
          <a:solidFill>
            <a:srgbClr val="535353"/>
          </a:solidFill>
          <a:uFillTx/>
          <a:latin typeface="+mn-lt"/>
          <a:ea typeface="+mn-ea"/>
          <a:cs typeface="+mn-cs"/>
          <a:sym typeface="Gill Sans Light"/>
        </a:defRPr>
      </a:lvl1pPr>
      <a:lvl2pPr marL="863600" marR="0" indent="-431800" algn="l" defTabSz="584200" rtl="0" latinLnBrk="0">
        <a:lnSpc>
          <a:spcPct val="100000"/>
        </a:lnSpc>
        <a:spcBef>
          <a:spcPts val="3800"/>
        </a:spcBef>
        <a:spcAft>
          <a:spcPts val="0"/>
        </a:spcAft>
        <a:buClrTx/>
        <a:buSzPct val="82000"/>
        <a:buFontTx/>
        <a:buChar char="•"/>
        <a:tabLst/>
        <a:defRPr b="0" baseline="0" cap="none" i="0" spc="0" strike="noStrike" sz="3800" u="none">
          <a:ln>
            <a:noFill/>
          </a:ln>
          <a:solidFill>
            <a:srgbClr val="535353"/>
          </a:solidFill>
          <a:uFillTx/>
          <a:latin typeface="+mn-lt"/>
          <a:ea typeface="+mn-ea"/>
          <a:cs typeface="+mn-cs"/>
          <a:sym typeface="Gill Sans Light"/>
        </a:defRPr>
      </a:lvl2pPr>
      <a:lvl3pPr marL="1295400" marR="0" indent="-431800" algn="l" defTabSz="584200" rtl="0" latinLnBrk="0">
        <a:lnSpc>
          <a:spcPct val="100000"/>
        </a:lnSpc>
        <a:spcBef>
          <a:spcPts val="3800"/>
        </a:spcBef>
        <a:spcAft>
          <a:spcPts val="0"/>
        </a:spcAft>
        <a:buClrTx/>
        <a:buSzPct val="82000"/>
        <a:buFontTx/>
        <a:buChar char="•"/>
        <a:tabLst/>
        <a:defRPr b="0" baseline="0" cap="none" i="0" spc="0" strike="noStrike" sz="3800" u="none">
          <a:ln>
            <a:noFill/>
          </a:ln>
          <a:solidFill>
            <a:srgbClr val="535353"/>
          </a:solidFill>
          <a:uFillTx/>
          <a:latin typeface="+mn-lt"/>
          <a:ea typeface="+mn-ea"/>
          <a:cs typeface="+mn-cs"/>
          <a:sym typeface="Gill Sans Light"/>
        </a:defRPr>
      </a:lvl3pPr>
      <a:lvl4pPr marL="1727200" marR="0" indent="-431800" algn="l" defTabSz="584200" rtl="0" latinLnBrk="0">
        <a:lnSpc>
          <a:spcPct val="100000"/>
        </a:lnSpc>
        <a:spcBef>
          <a:spcPts val="3800"/>
        </a:spcBef>
        <a:spcAft>
          <a:spcPts val="0"/>
        </a:spcAft>
        <a:buClrTx/>
        <a:buSzPct val="82000"/>
        <a:buFontTx/>
        <a:buChar char="•"/>
        <a:tabLst/>
        <a:defRPr b="0" baseline="0" cap="none" i="0" spc="0" strike="noStrike" sz="3800" u="none">
          <a:ln>
            <a:noFill/>
          </a:ln>
          <a:solidFill>
            <a:srgbClr val="535353"/>
          </a:solidFill>
          <a:uFillTx/>
          <a:latin typeface="+mn-lt"/>
          <a:ea typeface="+mn-ea"/>
          <a:cs typeface="+mn-cs"/>
          <a:sym typeface="Gill Sans Light"/>
        </a:defRPr>
      </a:lvl4pPr>
      <a:lvl5pPr marL="2159000" marR="0" indent="-431800" algn="l" defTabSz="584200" rtl="0" latinLnBrk="0">
        <a:lnSpc>
          <a:spcPct val="100000"/>
        </a:lnSpc>
        <a:spcBef>
          <a:spcPts val="3800"/>
        </a:spcBef>
        <a:spcAft>
          <a:spcPts val="0"/>
        </a:spcAft>
        <a:buClrTx/>
        <a:buSzPct val="82000"/>
        <a:buFontTx/>
        <a:buChar char="•"/>
        <a:tabLst/>
        <a:defRPr b="0" baseline="0" cap="none" i="0" spc="0" strike="noStrike" sz="3800" u="none">
          <a:ln>
            <a:noFill/>
          </a:ln>
          <a:solidFill>
            <a:srgbClr val="535353"/>
          </a:solidFill>
          <a:uFillTx/>
          <a:latin typeface="+mn-lt"/>
          <a:ea typeface="+mn-ea"/>
          <a:cs typeface="+mn-cs"/>
          <a:sym typeface="Gill Sans Light"/>
        </a:defRPr>
      </a:lvl5pPr>
      <a:lvl6pPr marL="2590800" marR="0" indent="-431800" algn="l" defTabSz="584200" rtl="0" latinLnBrk="0">
        <a:lnSpc>
          <a:spcPct val="100000"/>
        </a:lnSpc>
        <a:spcBef>
          <a:spcPts val="3800"/>
        </a:spcBef>
        <a:spcAft>
          <a:spcPts val="0"/>
        </a:spcAft>
        <a:buClrTx/>
        <a:buSzPct val="82000"/>
        <a:buFontTx/>
        <a:buChar char="•"/>
        <a:tabLst/>
        <a:defRPr b="0" baseline="0" cap="none" i="0" spc="0" strike="noStrike" sz="3800" u="none">
          <a:ln>
            <a:noFill/>
          </a:ln>
          <a:solidFill>
            <a:srgbClr val="535353"/>
          </a:solidFill>
          <a:uFillTx/>
          <a:latin typeface="+mn-lt"/>
          <a:ea typeface="+mn-ea"/>
          <a:cs typeface="+mn-cs"/>
          <a:sym typeface="Gill Sans Light"/>
        </a:defRPr>
      </a:lvl6pPr>
      <a:lvl7pPr marL="3022600" marR="0" indent="-431800" algn="l" defTabSz="584200" rtl="0" latinLnBrk="0">
        <a:lnSpc>
          <a:spcPct val="100000"/>
        </a:lnSpc>
        <a:spcBef>
          <a:spcPts val="3800"/>
        </a:spcBef>
        <a:spcAft>
          <a:spcPts val="0"/>
        </a:spcAft>
        <a:buClrTx/>
        <a:buSzPct val="82000"/>
        <a:buFontTx/>
        <a:buChar char="•"/>
        <a:tabLst/>
        <a:defRPr b="0" baseline="0" cap="none" i="0" spc="0" strike="noStrike" sz="3800" u="none">
          <a:ln>
            <a:noFill/>
          </a:ln>
          <a:solidFill>
            <a:srgbClr val="535353"/>
          </a:solidFill>
          <a:uFillTx/>
          <a:latin typeface="+mn-lt"/>
          <a:ea typeface="+mn-ea"/>
          <a:cs typeface="+mn-cs"/>
          <a:sym typeface="Gill Sans Light"/>
        </a:defRPr>
      </a:lvl7pPr>
      <a:lvl8pPr marL="3454400" marR="0" indent="-431800" algn="l" defTabSz="584200" rtl="0" latinLnBrk="0">
        <a:lnSpc>
          <a:spcPct val="100000"/>
        </a:lnSpc>
        <a:spcBef>
          <a:spcPts val="3800"/>
        </a:spcBef>
        <a:spcAft>
          <a:spcPts val="0"/>
        </a:spcAft>
        <a:buClrTx/>
        <a:buSzPct val="82000"/>
        <a:buFontTx/>
        <a:buChar char="•"/>
        <a:tabLst/>
        <a:defRPr b="0" baseline="0" cap="none" i="0" spc="0" strike="noStrike" sz="3800" u="none">
          <a:ln>
            <a:noFill/>
          </a:ln>
          <a:solidFill>
            <a:srgbClr val="535353"/>
          </a:solidFill>
          <a:uFillTx/>
          <a:latin typeface="+mn-lt"/>
          <a:ea typeface="+mn-ea"/>
          <a:cs typeface="+mn-cs"/>
          <a:sym typeface="Gill Sans Light"/>
        </a:defRPr>
      </a:lvl8pPr>
      <a:lvl9pPr marL="3886200" marR="0" indent="-431800" algn="l" defTabSz="584200" rtl="0" latinLnBrk="0">
        <a:lnSpc>
          <a:spcPct val="100000"/>
        </a:lnSpc>
        <a:spcBef>
          <a:spcPts val="3800"/>
        </a:spcBef>
        <a:spcAft>
          <a:spcPts val="0"/>
        </a:spcAft>
        <a:buClrTx/>
        <a:buSzPct val="82000"/>
        <a:buFontTx/>
        <a:buChar char="•"/>
        <a:tabLst/>
        <a:defRPr b="0" baseline="0" cap="none" i="0" spc="0" strike="noStrike" sz="3800" u="none">
          <a:ln>
            <a:noFill/>
          </a:ln>
          <a:solidFill>
            <a:srgbClr val="535353"/>
          </a:solidFill>
          <a:uFillTx/>
          <a:latin typeface="+mn-lt"/>
          <a:ea typeface="+mn-ea"/>
          <a:cs typeface="+mn-cs"/>
          <a:sym typeface="Gill Sans Light"/>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Gill Sans Light"/>
        </a:defRPr>
      </a:lvl1pPr>
      <a:lvl2pPr marL="0" marR="0" indent="2286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Gill Sans Light"/>
        </a:defRPr>
      </a:lvl2pPr>
      <a:lvl3pPr marL="0" marR="0" indent="4572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Gill Sans Light"/>
        </a:defRPr>
      </a:lvl3pPr>
      <a:lvl4pPr marL="0" marR="0" indent="6858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Gill Sans Light"/>
        </a:defRPr>
      </a:lvl4pPr>
      <a:lvl5pPr marL="0" marR="0" indent="9144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Gill Sans Light"/>
        </a:defRPr>
      </a:lvl5pPr>
      <a:lvl6pPr marL="0" marR="0" indent="11430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Gill Sans Light"/>
        </a:defRPr>
      </a:lvl6pPr>
      <a:lvl7pPr marL="0" marR="0" indent="13716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Gill Sans Light"/>
        </a:defRPr>
      </a:lvl7pPr>
      <a:lvl8pPr marL="0" marR="0" indent="16002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Gill Sans Light"/>
        </a:defRPr>
      </a:lvl8pPr>
      <a:lvl9pPr marL="0" marR="0" indent="18288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Gill Sans Light"/>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hyperlink" Target="http://developers.ucdavis.edu" TargetMode="Externa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hyperlink" Target="mailto:cmthielen@ucdavis.edu" TargetMode="Externa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9" name="Shape 119"/>
          <p:cNvSpPr/>
          <p:nvPr>
            <p:ph type="ctrTitle"/>
          </p:nvPr>
        </p:nvSpPr>
        <p:spPr>
          <a:prstGeom prst="rect">
            <a:avLst/>
          </a:prstGeom>
        </p:spPr>
        <p:txBody>
          <a:bodyPr/>
          <a:lstStyle/>
          <a:p>
            <a:pPr/>
            <a:r>
              <a:t>UCD Application Developer’s SIG</a:t>
            </a:r>
          </a:p>
        </p:txBody>
      </p:sp>
      <p:sp>
        <p:nvSpPr>
          <p:cNvPr id="120" name="Shape 120"/>
          <p:cNvSpPr/>
          <p:nvPr>
            <p:ph type="subTitle" sz="quarter" idx="1"/>
          </p:nvPr>
        </p:nvSpPr>
        <p:spPr>
          <a:prstGeom prst="rect">
            <a:avLst/>
          </a:prstGeom>
        </p:spPr>
        <p:txBody>
          <a:bodyPr/>
          <a:lstStyle/>
          <a:p>
            <a:pPr/>
            <a:r>
              <a:t>Meeting #2 (April 12, 2016)</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2" name="Shape 122"/>
          <p:cNvSpPr/>
          <p:nvPr>
            <p:ph type="title"/>
          </p:nvPr>
        </p:nvSpPr>
        <p:spPr>
          <a:prstGeom prst="rect">
            <a:avLst/>
          </a:prstGeom>
        </p:spPr>
        <p:txBody>
          <a:bodyPr/>
          <a:lstStyle/>
          <a:p>
            <a:pPr/>
            <a:r>
              <a:t>Business</a:t>
            </a:r>
          </a:p>
        </p:txBody>
      </p:sp>
      <p:sp>
        <p:nvSpPr>
          <p:cNvPr id="123" name="Shape 123"/>
          <p:cNvSpPr/>
          <p:nvPr>
            <p:ph type="body" idx="1"/>
          </p:nvPr>
        </p:nvSpPr>
        <p:spPr>
          <a:prstGeom prst="rect">
            <a:avLst/>
          </a:prstGeom>
        </p:spPr>
        <p:txBody>
          <a:bodyPr/>
          <a:lstStyle/>
          <a:p>
            <a:pPr/>
            <a:r>
              <a:t>Meetings moved to the </a:t>
            </a:r>
            <a:r>
              <a:rPr>
                <a:latin typeface="Gill Sans SemiBold"/>
                <a:ea typeface="Gill Sans SemiBold"/>
                <a:cs typeface="Gill Sans SemiBold"/>
                <a:sym typeface="Gill Sans SemiBold"/>
              </a:rPr>
              <a:t>second Tuesday of each month</a:t>
            </a:r>
            <a:r>
              <a:t> (May 10 will be Meeting #3)</a:t>
            </a:r>
          </a:p>
          <a:p>
            <a:pPr/>
            <a:r>
              <a:t>App Sec SIG / App Dev SIG looking for area specialists: </a:t>
            </a:r>
            <a:r>
              <a:rPr i="1"/>
              <a:t>Javascript, C#, Java, Python, R, AWS, Azure, etc.</a:t>
            </a:r>
            <a:r>
              <a:t> — Get in touch to volunteer or nominate.</a:t>
            </a:r>
          </a:p>
        </p:txBody>
      </p:sp>
    </p:spTree>
  </p:cSld>
  <p:clrMapOvr>
    <a:masterClrMapping/>
  </p:clrMapOvr>
  <p:transition xmlns:p14="http://schemas.microsoft.com/office/powerpoint/2010/main" spd="med" advClick="1" p14:dur="1000"/>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5" name="Shape 125"/>
          <p:cNvSpPr/>
          <p:nvPr>
            <p:ph type="title"/>
          </p:nvPr>
        </p:nvSpPr>
        <p:spPr>
          <a:xfrm>
            <a:off x="355600" y="883890"/>
            <a:ext cx="12293600" cy="7709050"/>
          </a:xfrm>
          <a:prstGeom prst="rect">
            <a:avLst/>
          </a:prstGeom>
        </p:spPr>
        <p:txBody>
          <a:bodyPr/>
          <a:lstStyle>
            <a:lvl1pPr>
              <a:defRPr cap="none" sz="4600"/>
            </a:lvl1pPr>
          </a:lstStyle>
          <a:p>
            <a:pPr/>
            <a:r>
              <a:t>The UC Davis Application Developer’s SIG provides a regular space and communication channel for campus developers to come together and learn new technologies, new techniques, understand software trends, and encourage collaboration. Our goal is to increase developer engagement, offer training opportunities, and improve overall software quality.</a:t>
            </a:r>
          </a:p>
        </p:txBody>
      </p:sp>
    </p:spTree>
  </p:cSld>
  <p:clrMapOvr>
    <a:masterClrMapping/>
  </p:clrMapOvr>
  <p:transition xmlns:p14="http://schemas.microsoft.com/office/powerpoint/2010/main" spd="med" advClick="1" p14:dur="1000"/>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7" name="Shape 127"/>
          <p:cNvSpPr/>
          <p:nvPr>
            <p:ph type="body" idx="1"/>
          </p:nvPr>
        </p:nvSpPr>
        <p:spPr>
          <a:prstGeom prst="rect">
            <a:avLst/>
          </a:prstGeom>
        </p:spPr>
        <p:txBody>
          <a:bodyPr/>
          <a:lstStyle/>
          <a:p>
            <a:pPr/>
            <a:r>
              <a:rPr u="sng">
                <a:hlinkClick r:id="rId2" invalidUrl="" action="" tgtFrame="" tooltip="" history="1" highlightClick="0" endSnd="0"/>
              </a:rPr>
              <a:t>developers.ucdavis.edu</a:t>
            </a:r>
          </a:p>
          <a:p>
            <a:pPr/>
            <a:r>
              <a:t>Slack channel</a:t>
            </a:r>
          </a:p>
          <a:p>
            <a:pPr/>
            <a:r>
              <a:t>Meetings (tech/project presentations)</a:t>
            </a:r>
          </a:p>
          <a:p>
            <a:pPr/>
            <a:r>
              <a:t>Mailing list (announcements, low volume)</a:t>
            </a:r>
          </a:p>
        </p:txBody>
      </p:sp>
    </p:spTree>
  </p:cSld>
  <p:clrMapOvr>
    <a:masterClrMapping/>
  </p:clrMapOvr>
  <p:transition xmlns:p14="http://schemas.microsoft.com/office/powerpoint/2010/main" spd="med" advClick="1" p14:dur="1000"/>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9" name="Shape 129"/>
          <p:cNvSpPr/>
          <p:nvPr>
            <p:ph type="title"/>
          </p:nvPr>
        </p:nvSpPr>
        <p:spPr>
          <a:prstGeom prst="rect">
            <a:avLst/>
          </a:prstGeom>
        </p:spPr>
        <p:txBody>
          <a:bodyPr/>
          <a:lstStyle/>
          <a:p>
            <a:pPr/>
            <a:r>
              <a:t>AGENDA</a:t>
            </a:r>
          </a:p>
        </p:txBody>
      </p:sp>
      <p:sp>
        <p:nvSpPr>
          <p:cNvPr id="130" name="Shape 130"/>
          <p:cNvSpPr/>
          <p:nvPr>
            <p:ph type="body" idx="1"/>
          </p:nvPr>
        </p:nvSpPr>
        <p:spPr>
          <a:prstGeom prst="rect">
            <a:avLst/>
          </a:prstGeom>
        </p:spPr>
        <p:txBody>
          <a:bodyPr/>
          <a:lstStyle/>
          <a:p>
            <a:pPr/>
            <a:r>
              <a:t>Introduction to Docker (Matthew Favetti)</a:t>
            </a:r>
          </a:p>
          <a:p>
            <a:pPr/>
            <a:r>
              <a:t>Accessibility and GAAD (David Ritz, Joshua Hori)</a:t>
            </a:r>
          </a:p>
          <a:p>
            <a:pPr/>
            <a:r>
              <a:t>Stack Overflow’s Developer Survey (John Knoll)</a:t>
            </a:r>
          </a:p>
        </p:txBody>
      </p:sp>
    </p:spTree>
  </p:cSld>
  <p:clrMapOvr>
    <a:masterClrMapping/>
  </p:clrMapOvr>
  <p:transition xmlns:p14="http://schemas.microsoft.com/office/powerpoint/2010/main" spd="med" advClick="1" p14:dur="1000"/>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2" name="Shape 132"/>
          <p:cNvSpPr/>
          <p:nvPr>
            <p:ph type="title"/>
          </p:nvPr>
        </p:nvSpPr>
        <p:spPr>
          <a:prstGeom prst="rect">
            <a:avLst/>
          </a:prstGeom>
        </p:spPr>
        <p:txBody>
          <a:bodyPr/>
          <a:lstStyle/>
          <a:p>
            <a:pPr/>
            <a:r>
              <a:t>Next Meeting</a:t>
            </a:r>
            <a:br>
              <a:rPr sz="4800"/>
            </a:br>
            <a:r>
              <a:rPr sz="4800"/>
              <a:t>(May 10, 2016)</a:t>
            </a:r>
          </a:p>
        </p:txBody>
      </p:sp>
      <p:sp>
        <p:nvSpPr>
          <p:cNvPr id="133" name="Shape 133"/>
          <p:cNvSpPr/>
          <p:nvPr>
            <p:ph type="body" idx="1"/>
          </p:nvPr>
        </p:nvSpPr>
        <p:spPr>
          <a:prstGeom prst="rect">
            <a:avLst/>
          </a:prstGeom>
        </p:spPr>
        <p:txBody>
          <a:bodyPr/>
          <a:lstStyle/>
          <a:p>
            <a:pPr/>
            <a:r>
              <a:t>NodeJS?</a:t>
            </a:r>
          </a:p>
          <a:p>
            <a:pPr/>
            <a:r>
              <a:t>AngularJS 2.0 and Typescript?</a:t>
            </a:r>
          </a:p>
          <a:p>
            <a:pPr/>
            <a:r>
              <a:t>Open to suggestions (get in touch on Slack or e-mail </a:t>
            </a:r>
            <a:r>
              <a:rPr u="sng">
                <a:hlinkClick r:id="rId2" invalidUrl="" action="" tgtFrame="" tooltip="" history="1" highlightClick="0" endSnd="0"/>
              </a:rPr>
              <a:t>cmthielen@ucdavis.edu</a:t>
            </a:r>
            <a:r>
              <a:t>)</a:t>
            </a:r>
          </a:p>
        </p:txBody>
      </p:sp>
    </p:spTree>
  </p:cSld>
  <p:clrMapOvr>
    <a:masterClrMapping/>
  </p:clrMapOvr>
  <p:transition xmlns:p14="http://schemas.microsoft.com/office/powerpoint/2010/main" spd="med" advClick="1" p14:dur="1000"/>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5" name="Shape 135"/>
          <p:cNvSpPr/>
          <p:nvPr>
            <p:ph type="body" idx="13"/>
          </p:nvPr>
        </p:nvSpPr>
        <p:spPr>
          <a:prstGeom prst="rect">
            <a:avLst/>
          </a:prstGeom>
        </p:spPr>
        <p:txBody>
          <a:bodyPr/>
          <a:lstStyle/>
          <a:p>
            <a:pPr/>
            <a:r>
              <a:t>–Tom Cargill, Bell Labs</a:t>
            </a:r>
          </a:p>
        </p:txBody>
      </p:sp>
      <p:sp>
        <p:nvSpPr>
          <p:cNvPr id="136" name="Shape 136"/>
          <p:cNvSpPr/>
          <p:nvPr>
            <p:ph type="body" idx="14"/>
          </p:nvPr>
        </p:nvSpPr>
        <p:spPr>
          <a:xfrm>
            <a:off x="1270000" y="3333749"/>
            <a:ext cx="10464800" cy="2286001"/>
          </a:xfrm>
          <a:prstGeom prst="rect">
            <a:avLst/>
          </a:prstGeom>
        </p:spPr>
        <p:txBody>
          <a:bodyPr/>
          <a:lstStyle/>
          <a:p>
            <a:pPr/>
            <a:r>
              <a:t>“The first 90 percent of the code accounts for the first 90 percent of the development time. The remaining 10 percent of the code accounts for the other 90 percent of the development time.”</a:t>
            </a:r>
          </a:p>
        </p:txBody>
      </p:sp>
    </p:spTree>
  </p:cSld>
  <p:clrMapOvr>
    <a:masterClrMapping/>
  </p:clrMapOvr>
  <p:transition xmlns:p14="http://schemas.microsoft.com/office/powerpoint/2010/main" spd="med" advClick="1" p14:dur="1000"/>
</p:sld>
</file>

<file path=ppt/theme/theme1.xml><?xml version="1.0" encoding="utf-8"?>
<a:theme xmlns:a="http://schemas.openxmlformats.org/drawingml/2006/main" xmlns:r="http://schemas.openxmlformats.org/officeDocument/2006/relationships" name="Showroom">
  <a:themeElements>
    <a:clrScheme name="Showroom">
      <a:dk1>
        <a:srgbClr val="535353"/>
      </a:dk1>
      <a:lt1>
        <a:srgbClr val="340053"/>
      </a:lt1>
      <a:dk2>
        <a:srgbClr val="5A5F5E"/>
      </a:dk2>
      <a:lt2>
        <a:srgbClr val="B4B4B4"/>
      </a:lt2>
      <a:accent1>
        <a:srgbClr val="78AAB3"/>
      </a:accent1>
      <a:accent2>
        <a:srgbClr val="9A9671"/>
      </a:accent2>
      <a:accent3>
        <a:srgbClr val="D9971A"/>
      </a:accent3>
      <a:accent4>
        <a:srgbClr val="D7620E"/>
      </a:accent4>
      <a:accent5>
        <a:srgbClr val="A61702"/>
      </a:accent5>
      <a:accent6>
        <a:srgbClr val="606B7E"/>
      </a:accent6>
      <a:hlink>
        <a:srgbClr val="0000FF"/>
      </a:hlink>
      <a:folHlink>
        <a:srgbClr val="FF00FF"/>
      </a:folHlink>
    </a:clrScheme>
    <a:fontScheme name="Showroom">
      <a:majorFont>
        <a:latin typeface="Gill Sans Light"/>
        <a:ea typeface="Gill Sans Light"/>
        <a:cs typeface="Gill Sans Light"/>
      </a:majorFont>
      <a:minorFont>
        <a:latin typeface="Gill Sans Light"/>
        <a:ea typeface="Gill Sans Light"/>
        <a:cs typeface="Gill Sans Light"/>
      </a:minorFont>
    </a:fontScheme>
    <a:fmtScheme name="Showroom">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808785"/>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n-lt"/>
            <a:ea typeface="+mn-ea"/>
            <a:cs typeface="+mn-cs"/>
            <a:sym typeface="Gill Sans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5A5F5E"/>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535353"/>
            </a:solidFill>
            <a:effectLst/>
            <a:uFillTx/>
            <a:latin typeface="+mn-lt"/>
            <a:ea typeface="+mn-ea"/>
            <a:cs typeface="+mn-cs"/>
            <a:sym typeface="Gill Sans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Showroom">
  <a:themeElements>
    <a:clrScheme name="Showroom">
      <a:dk1>
        <a:srgbClr val="000000"/>
      </a:dk1>
      <a:lt1>
        <a:srgbClr val="FFFFFF"/>
      </a:lt1>
      <a:dk2>
        <a:srgbClr val="5A5F5E"/>
      </a:dk2>
      <a:lt2>
        <a:srgbClr val="B4B4B4"/>
      </a:lt2>
      <a:accent1>
        <a:srgbClr val="78AAB3"/>
      </a:accent1>
      <a:accent2>
        <a:srgbClr val="9A9671"/>
      </a:accent2>
      <a:accent3>
        <a:srgbClr val="D9971A"/>
      </a:accent3>
      <a:accent4>
        <a:srgbClr val="D7620E"/>
      </a:accent4>
      <a:accent5>
        <a:srgbClr val="A61702"/>
      </a:accent5>
      <a:accent6>
        <a:srgbClr val="606B7E"/>
      </a:accent6>
      <a:hlink>
        <a:srgbClr val="0000FF"/>
      </a:hlink>
      <a:folHlink>
        <a:srgbClr val="FF00FF"/>
      </a:folHlink>
    </a:clrScheme>
    <a:fontScheme name="Showroom">
      <a:majorFont>
        <a:latin typeface="Gill Sans Light"/>
        <a:ea typeface="Gill Sans Light"/>
        <a:cs typeface="Gill Sans Light"/>
      </a:majorFont>
      <a:minorFont>
        <a:latin typeface="Gill Sans Light"/>
        <a:ea typeface="Gill Sans Light"/>
        <a:cs typeface="Gill Sans Light"/>
      </a:minorFont>
    </a:fontScheme>
    <a:fmtScheme name="Showroom">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808785"/>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n-lt"/>
            <a:ea typeface="+mn-ea"/>
            <a:cs typeface="+mn-cs"/>
            <a:sym typeface="Gill Sans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5A5F5E"/>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535353"/>
            </a:solidFill>
            <a:effectLst/>
            <a:uFillTx/>
            <a:latin typeface="+mn-lt"/>
            <a:ea typeface="+mn-ea"/>
            <a:cs typeface="+mn-cs"/>
            <a:sym typeface="Gill Sans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