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Including all dependencies (even ones that you didn’t realize you had)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Docker engine is the analog to a VM’s hypervisor (virtualbox)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use Docker like a VM (tell about how I started with Docker)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a replacement for vagrant (vagrant manages VMs)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Because there isn’t the overhead of having a Guest OS, containers can be created and started very quickly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docker engine can better manage the system resources across the containers (RAM, disk space)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overhead means you can run more containers on the same 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Your container includes all the libraries, dependencies, and configuration that your app needs to run without changing the host OS environment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your container anywhere that docker runs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Portability to the cloud and across infrastructures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Some of the most pulled images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Trusted registry is part of paid docker datacenter paid platform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Role-based containers (not process based or application based)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Hosts file entry example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Also consider the fees of using the particular cloud service itself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addition the different platforms’ container tools have various pricing models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UCP is paid from Docker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Docker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AppDev SIG April 2016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Matthew Favetti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Demo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a Simple node.js webserver in a Docker container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the app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the Dockerfile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Simply by using the official repositories from Docker Hub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a docker-compose file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Add a database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Packages an application into a container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Containers share the host OS kernel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 a Virtual Machine (each VM has a separate OS)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25" y="3223225"/>
            <a:ext cx="1899174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925" y="2484264"/>
            <a:ext cx="1899175" cy="208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Docker?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4"/>
            <a:ext cx="4160700" cy="149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Optimization (Infrastructure)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Encapsulation (CI/CD, DevOps)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Portability (Cloud)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8275" y="2324060"/>
            <a:ext cx="9143999" cy="314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Hub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4"/>
            <a:ext cx="8368200" cy="139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Docker’s analog of GitHub for images instead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images (ubuntu, redis, mysql, mongo, node, postgres, etc)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Push / Pull your own images (public)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&gt;1 private image is paid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545" y="2352250"/>
            <a:ext cx="3504550" cy="24267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87900" y="3553775"/>
            <a:ext cx="41709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Also, Docker Trusted Registry is available if you must maintain control over your own code.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Build/push/pull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an image to create a container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container runs a command and stops when it exits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start/stop/restart, attach to the console, view logs, inspect configuration, etc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changes in the container, commit the changes back to an image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Tag images for easy reference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663" y="1083600"/>
            <a:ext cx="6922675" cy="36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 Overview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Beyond the Basics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5"/>
            <a:ext cx="4764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 multiple commands utilizing supervisor (or similar)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Networking (map host ports to the container, etc)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Volumes / Data Volume Containers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Persist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Share data among containers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Docker swarm (native clustering)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099" y="1144112"/>
            <a:ext cx="7902301" cy="355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 as Code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5"/>
            <a:ext cx="5092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Dockerfile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the steps necessary to build your container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“Document” the exact requirements / environment / dependencies of your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Docker-compose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Multiple (or single) container apps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Abstract command line arguments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725" y="1398772"/>
            <a:ext cx="3138375" cy="23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in the Cloud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5"/>
            <a:ext cx="572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Provision manually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Install Docker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Pull the image from Docker Hub (or private registry)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Provision using management tools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Docker-machine (this is also used to run docker on Windows/OS X)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Docker Cloud (formerly Tutum)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Universal Control Plane (on premises)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Cloud service specific tools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AWS EC2 Container Service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Azure Container Service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Google Container Service (Kubernetes)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100" y="579673"/>
            <a:ext cx="2459850" cy="9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680" y="3291850"/>
            <a:ext cx="2830676" cy="174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437" y="1868925"/>
            <a:ext cx="2193173" cy="12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