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f5e27b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f5e27b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f5e27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f5e27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word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f5e27b3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f5e27b3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$50K.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f5e27b3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f5e27b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f5e27b3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f5e27b3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pay miners incentives to include your transactions sooner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wait for a certain number of blocks to be added before trusting a transaction is valid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f0d945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f0d945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8c83229e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8c83229e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8c83229e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8c83229e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8c83229e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8c83229e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f0d94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f0d94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f0d945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f0d945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0d945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0d945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f5e27b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f5e27b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f5e27b3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f5e27b3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make a public/private keypair for every transaction, so that transactions could not be grouped and tracked to the same address.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f5e27b3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f5e27b3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$38.00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f5e27b3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f5e27b3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f5e27b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f5e27b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m63OQz3bjo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400" y="1017725"/>
            <a:ext cx="4640450" cy="37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SHA256: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“The quick brown fox jumps over the lazy dog.”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>
                <a:solidFill>
                  <a:srgbClr val="FF0000"/>
                </a:solidFill>
              </a:rPr>
              <a:t>f537f25c895bfa782526529a9b63d97aa631564d5d789c2b765448c8635fb6c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“The quick brown fox, jumps over the lazy dog.”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392bfd94c083e025e46d0be3ff9258c8bfc33bcd3296156f76c722f339a98dfb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 of “War and Peace”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1feba561bf9106f3cbf6d78dd0c6056eef6ab59f15a30e64530ea6aea91d4e07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3401850" y="3836850"/>
            <a:ext cx="2340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http://www.gutenberg.org/files/2600/2600-0.txt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9236" l="0" r="0" t="9236"/>
          <a:stretch/>
        </p:blipFill>
        <p:spPr>
          <a:xfrm>
            <a:off x="5442850" y="308100"/>
            <a:ext cx="3402000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Process - 12.5 XBT per block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https://www.tutorialspoint.com/blockchain/bitcoin_mining.htm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150" y="1159500"/>
            <a:ext cx="679369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Chain wins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285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4185900" y="4786800"/>
            <a:ext cx="4958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By original file: Theymos from Bitcoin wikivectorization: User:Razorblissrotation: Own work - File:Blockchain.svg, CC BY 3.0, https://commons.wikimedia.org/w/index.php?curid=66599857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problems does it introduce?</a:t>
            </a:r>
            <a:endParaRPr sz="36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Irreversible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Hackable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Not really anonymous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Not really decentralized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1714650" y="4284600"/>
            <a:ext cx="57147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737D"/>
                </a:solidFill>
              </a:rPr>
              <a:t>"</a:t>
            </a:r>
            <a:r>
              <a:rPr i="1" lang="en" sz="800">
                <a:solidFill>
                  <a:srgbClr val="6A737D"/>
                </a:solidFill>
              </a:rPr>
              <a:t>Energy Efficiency across Programming Languages: How does Energy, Time and Memory Relate?</a:t>
            </a:r>
            <a:r>
              <a:rPr lang="en" sz="800">
                <a:solidFill>
                  <a:srgbClr val="6A737D"/>
                </a:solidFill>
              </a:rPr>
              <a:t>"</a:t>
            </a:r>
            <a:r>
              <a:rPr lang="en" sz="800">
                <a:solidFill>
                  <a:srgbClr val="6A737D"/>
                </a:solidFill>
                <a:highlight>
                  <a:srgbClr val="FFFFFF"/>
                </a:highlight>
              </a:rPr>
              <a:t>, Rui Pereira, Marco Couto, Francisco Ribeiro, Rui Rua, Jácome Cunha, João Paulo Fernandes, and João Saraiva. In </a:t>
            </a:r>
            <a:r>
              <a:rPr i="1" lang="en" sz="800">
                <a:solidFill>
                  <a:srgbClr val="6A737D"/>
                </a:solidFill>
              </a:rPr>
              <a:t>Proceedings of the 10th International Conference on Software Language Engineering (SLE '17)</a:t>
            </a:r>
            <a:endParaRPr i="1" sz="800">
              <a:solidFill>
                <a:srgbClr val="6A737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https://github.com/greensoftwarelab/Energy-Languages#energy-efficiency-in-programming-languages</a:t>
            </a:r>
            <a:endParaRPr sz="800">
              <a:solidFill>
                <a:srgbClr val="0000FF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525" y="304800"/>
            <a:ext cx="3626953" cy="39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00" y="176175"/>
            <a:ext cx="41844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00" y="152400"/>
            <a:ext cx="41844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Cryptocurrency</a:t>
            </a:r>
            <a:endParaRPr sz="3600"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it?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What problems does it solve?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What problems does it introduce?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about Bitcoin with the most watched Bitcoin video.&#10;&#10;More information:&#10;Start Guide - https://www.weusecoins.com&#10;Mining Guide - https://www.bitcoinmining.com&#10;Podcast - http://www.bitcoin.kn&#10;&#10;Follow us on Twitter: https://www.twitter.com/WeUseCoins&#10;Like us on Facebook: https://www.facebook.com/weusecoins" id="70" name="Google Shape;70;p16" title="What is Bitcoin? (v1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Concepts</a:t>
            </a:r>
            <a:endParaRPr sz="360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Digital Signature</a:t>
            </a:r>
            <a:r>
              <a:rPr lang="en"/>
              <a:t> (Public Key Cryptography)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Mining</a:t>
            </a:r>
            <a:r>
              <a:rPr lang="en"/>
              <a:t> (Proof of work)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0000"/>
                </a:solidFill>
              </a:rPr>
              <a:t>Blockchain</a:t>
            </a:r>
            <a:r>
              <a:rPr lang="en"/>
              <a:t> (Double-spend problem)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Public/Private Key Cryptography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50" y="1017725"/>
            <a:ext cx="3991027" cy="38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895350" y="4867950"/>
            <a:ext cx="1353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KohanX [Public domain]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Wallet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50" y="1017725"/>
            <a:ext cx="391307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Bob, I want to buy your book for 0.01XBT.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075" y="1017725"/>
            <a:ext cx="4349849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7128888" y="4786800"/>
            <a:ext cx="1703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FlippyFlink [Public domain]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Alice, here’s the book.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162" y="1017725"/>
            <a:ext cx="4421683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7128888" y="4786800"/>
            <a:ext cx="1703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David Gothberg [Public domain]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13" y="1017725"/>
            <a:ext cx="5531980" cy="3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3043672" y="4755100"/>
            <a:ext cx="2327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https://coinsutra.com/bitcoin-double-spending/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