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FA697-045E-4914-A3DC-930887A9791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BCC1B-13F1-483B-8A2B-E0A663F93025}">
      <dgm:prSet/>
      <dgm:spPr/>
      <dgm:t>
        <a:bodyPr/>
        <a:lstStyle/>
        <a:p>
          <a:r>
            <a:rPr lang="en-US" b="0" i="0" dirty="0"/>
            <a:t>Tomcat Upgrade</a:t>
          </a:r>
          <a:endParaRPr lang="en-US" dirty="0"/>
        </a:p>
      </dgm:t>
    </dgm:pt>
    <dgm:pt modelId="{87C94F01-1FB9-40E2-A306-715BA860AD9B}" type="parTrans" cxnId="{A5790D46-29D1-4376-9DD5-82609BD00A38}">
      <dgm:prSet/>
      <dgm:spPr/>
      <dgm:t>
        <a:bodyPr/>
        <a:lstStyle/>
        <a:p>
          <a:endParaRPr lang="en-US"/>
        </a:p>
      </dgm:t>
    </dgm:pt>
    <dgm:pt modelId="{C8D1AB0A-4D51-4307-902B-D21AEC60109F}" type="sibTrans" cxnId="{A5790D46-29D1-4376-9DD5-82609BD00A38}">
      <dgm:prSet/>
      <dgm:spPr/>
      <dgm:t>
        <a:bodyPr/>
        <a:lstStyle/>
        <a:p>
          <a:endParaRPr lang="en-US"/>
        </a:p>
      </dgm:t>
    </dgm:pt>
    <dgm:pt modelId="{AFE400A9-253D-44B4-9857-8370CDF012AD}">
      <dgm:prSet/>
      <dgm:spPr/>
      <dgm:t>
        <a:bodyPr/>
        <a:lstStyle/>
        <a:p>
          <a:r>
            <a:rPr lang="en-US" b="0" i="0" dirty="0"/>
            <a:t>Upgrade from 8.5 to 9.0.17</a:t>
          </a:r>
          <a:endParaRPr lang="en-US" dirty="0"/>
        </a:p>
      </dgm:t>
    </dgm:pt>
    <dgm:pt modelId="{59DB9698-C8C0-4E5A-AD9D-513CC6DF340C}" type="parTrans" cxnId="{F31FC8AB-96DA-4052-B472-7963FE40C876}">
      <dgm:prSet/>
      <dgm:spPr/>
      <dgm:t>
        <a:bodyPr/>
        <a:lstStyle/>
        <a:p>
          <a:endParaRPr lang="en-US"/>
        </a:p>
      </dgm:t>
    </dgm:pt>
    <dgm:pt modelId="{2E8730BC-EB84-43BA-9522-7DE6FD6AF32D}" type="sibTrans" cxnId="{F31FC8AB-96DA-4052-B472-7963FE40C876}">
      <dgm:prSet/>
      <dgm:spPr/>
      <dgm:t>
        <a:bodyPr/>
        <a:lstStyle/>
        <a:p>
          <a:endParaRPr lang="en-US"/>
        </a:p>
      </dgm:t>
    </dgm:pt>
    <dgm:pt modelId="{D7C7C07A-44DA-42AA-83A5-A90ADDF7B46B}">
      <dgm:prSet/>
      <dgm:spPr/>
      <dgm:t>
        <a:bodyPr/>
        <a:lstStyle/>
        <a:p>
          <a:r>
            <a:rPr lang="en-US" b="0" i="0" dirty="0"/>
            <a:t>Java JDK Update</a:t>
          </a:r>
          <a:endParaRPr lang="en-US" dirty="0"/>
        </a:p>
      </dgm:t>
    </dgm:pt>
    <dgm:pt modelId="{525F5741-A2A6-4530-9D9C-35423E080E98}" type="parTrans" cxnId="{CAC0891A-2DDC-4AD5-9496-7B101ECC05F8}">
      <dgm:prSet/>
      <dgm:spPr/>
      <dgm:t>
        <a:bodyPr/>
        <a:lstStyle/>
        <a:p>
          <a:endParaRPr lang="en-US"/>
        </a:p>
      </dgm:t>
    </dgm:pt>
    <dgm:pt modelId="{5E8D972E-8149-4449-85BE-D91D6C6C3851}" type="sibTrans" cxnId="{CAC0891A-2DDC-4AD5-9496-7B101ECC05F8}">
      <dgm:prSet/>
      <dgm:spPr/>
      <dgm:t>
        <a:bodyPr/>
        <a:lstStyle/>
        <a:p>
          <a:endParaRPr lang="en-US"/>
        </a:p>
      </dgm:t>
    </dgm:pt>
    <dgm:pt modelId="{E7300710-4B49-4B85-A1E2-78B13660831C}">
      <dgm:prSet/>
      <dgm:spPr/>
      <dgm:t>
        <a:bodyPr/>
        <a:lstStyle/>
        <a:p>
          <a:r>
            <a:rPr lang="en-US" b="0" i="0" dirty="0"/>
            <a:t>Upgrade from JDK 1.8 to JDK 11</a:t>
          </a:r>
          <a:endParaRPr lang="en-US" dirty="0"/>
        </a:p>
      </dgm:t>
    </dgm:pt>
    <dgm:pt modelId="{72494CC4-0167-4462-A1CB-FB88721E4F4F}" type="parTrans" cxnId="{A436EF70-1798-4989-B70E-77928F852191}">
      <dgm:prSet/>
      <dgm:spPr/>
      <dgm:t>
        <a:bodyPr/>
        <a:lstStyle/>
        <a:p>
          <a:endParaRPr lang="en-US"/>
        </a:p>
      </dgm:t>
    </dgm:pt>
    <dgm:pt modelId="{BAA064D7-4B84-4E0B-8698-8121A3ECF181}" type="sibTrans" cxnId="{A436EF70-1798-4989-B70E-77928F852191}">
      <dgm:prSet/>
      <dgm:spPr/>
      <dgm:t>
        <a:bodyPr/>
        <a:lstStyle/>
        <a:p>
          <a:endParaRPr lang="en-US"/>
        </a:p>
      </dgm:t>
    </dgm:pt>
    <dgm:pt modelId="{D5E87F2F-1E4E-459D-93DB-82FCDDF8730D}">
      <dgm:prSet/>
      <dgm:spPr/>
      <dgm:t>
        <a:bodyPr/>
        <a:lstStyle/>
        <a:p>
          <a:r>
            <a:rPr lang="en-US" b="0" i="0" dirty="0"/>
            <a:t>CAS Dependencies</a:t>
          </a:r>
          <a:endParaRPr lang="en-US" dirty="0"/>
        </a:p>
      </dgm:t>
    </dgm:pt>
    <dgm:pt modelId="{F0AA0A51-98B3-49C8-826A-D9807B2CAC1C}" type="parTrans" cxnId="{0029BB90-8EC9-44F0-8D54-3759E0FE5777}">
      <dgm:prSet/>
      <dgm:spPr/>
      <dgm:t>
        <a:bodyPr/>
        <a:lstStyle/>
        <a:p>
          <a:endParaRPr lang="en-US"/>
        </a:p>
      </dgm:t>
    </dgm:pt>
    <dgm:pt modelId="{70C748C6-9FD0-41E0-9AD7-647512E212B4}" type="sibTrans" cxnId="{0029BB90-8EC9-44F0-8D54-3759E0FE5777}">
      <dgm:prSet/>
      <dgm:spPr/>
      <dgm:t>
        <a:bodyPr/>
        <a:lstStyle/>
        <a:p>
          <a:endParaRPr lang="en-US"/>
        </a:p>
      </dgm:t>
    </dgm:pt>
    <dgm:pt modelId="{F572D1B0-6FCA-4AF5-813A-889185EEED82}">
      <dgm:prSet/>
      <dgm:spPr/>
      <dgm:t>
        <a:bodyPr/>
        <a:lstStyle/>
        <a:p>
          <a:r>
            <a:rPr lang="en-US" b="0" i="0" dirty="0"/>
            <a:t>Spring Boot 2</a:t>
          </a:r>
          <a:endParaRPr lang="en-US" dirty="0"/>
        </a:p>
      </dgm:t>
    </dgm:pt>
    <dgm:pt modelId="{DEB626D5-EEF3-4F1F-A551-CEBDB37401D0}" type="parTrans" cxnId="{EB701BF1-6300-418A-9877-4698D3053101}">
      <dgm:prSet/>
      <dgm:spPr/>
      <dgm:t>
        <a:bodyPr/>
        <a:lstStyle/>
        <a:p>
          <a:endParaRPr lang="en-US"/>
        </a:p>
      </dgm:t>
    </dgm:pt>
    <dgm:pt modelId="{6439ED4A-00BA-49A7-9166-C2F9080B4C7C}" type="sibTrans" cxnId="{EB701BF1-6300-418A-9877-4698D3053101}">
      <dgm:prSet/>
      <dgm:spPr/>
      <dgm:t>
        <a:bodyPr/>
        <a:lstStyle/>
        <a:p>
          <a:endParaRPr lang="en-US"/>
        </a:p>
      </dgm:t>
    </dgm:pt>
    <dgm:pt modelId="{B76136B4-2CE7-4D33-9644-8625DE130BC9}">
      <dgm:prSet/>
      <dgm:spPr/>
      <dgm:t>
        <a:bodyPr/>
        <a:lstStyle/>
        <a:p>
          <a:r>
            <a:rPr lang="en-US" b="0" i="0" dirty="0"/>
            <a:t>Spring v5</a:t>
          </a:r>
          <a:endParaRPr lang="en-US" dirty="0"/>
        </a:p>
      </dgm:t>
    </dgm:pt>
    <dgm:pt modelId="{B2BF8AE9-0453-4660-BC95-F4D2C3804BED}" type="parTrans" cxnId="{171C5065-29E5-400B-80D1-1BA65E2D52DF}">
      <dgm:prSet/>
      <dgm:spPr/>
      <dgm:t>
        <a:bodyPr/>
        <a:lstStyle/>
        <a:p>
          <a:endParaRPr lang="en-US"/>
        </a:p>
      </dgm:t>
    </dgm:pt>
    <dgm:pt modelId="{DFA14E30-AFFB-4C6E-9A80-F1B562EFAE2B}" type="sibTrans" cxnId="{171C5065-29E5-400B-80D1-1BA65E2D52DF}">
      <dgm:prSet/>
      <dgm:spPr/>
      <dgm:t>
        <a:bodyPr/>
        <a:lstStyle/>
        <a:p>
          <a:endParaRPr lang="en-US"/>
        </a:p>
      </dgm:t>
    </dgm:pt>
    <dgm:pt modelId="{851817EB-6FA0-4696-90E2-34A01374668C}" type="pres">
      <dgm:prSet presAssocID="{964FA697-045E-4914-A3DC-930887A97918}" presName="Name0" presStyleCnt="0">
        <dgm:presLayoutVars>
          <dgm:dir/>
          <dgm:animLvl val="lvl"/>
          <dgm:resizeHandles val="exact"/>
        </dgm:presLayoutVars>
      </dgm:prSet>
      <dgm:spPr/>
    </dgm:pt>
    <dgm:pt modelId="{D147477D-503E-47F4-9F94-F3583DDB1905}" type="pres">
      <dgm:prSet presAssocID="{023BCC1B-13F1-483B-8A2B-E0A663F93025}" presName="composite" presStyleCnt="0"/>
      <dgm:spPr/>
    </dgm:pt>
    <dgm:pt modelId="{6CB5DB5C-EA45-47F1-9CFE-D52A219C3C8D}" type="pres">
      <dgm:prSet presAssocID="{023BCC1B-13F1-483B-8A2B-E0A663F930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3CD1A4-0441-4164-A39C-4ABB5245E93F}" type="pres">
      <dgm:prSet presAssocID="{023BCC1B-13F1-483B-8A2B-E0A663F93025}" presName="desTx" presStyleLbl="alignAccFollowNode1" presStyleIdx="0" presStyleCnt="3">
        <dgm:presLayoutVars>
          <dgm:bulletEnabled val="1"/>
        </dgm:presLayoutVars>
      </dgm:prSet>
      <dgm:spPr/>
    </dgm:pt>
    <dgm:pt modelId="{AA48E7EB-EA41-4DAA-83AE-4B5104118293}" type="pres">
      <dgm:prSet presAssocID="{C8D1AB0A-4D51-4307-902B-D21AEC60109F}" presName="space" presStyleCnt="0"/>
      <dgm:spPr/>
    </dgm:pt>
    <dgm:pt modelId="{33711D3B-F9F6-41AA-9529-25CE19CB04C8}" type="pres">
      <dgm:prSet presAssocID="{D7C7C07A-44DA-42AA-83A5-A90ADDF7B46B}" presName="composite" presStyleCnt="0"/>
      <dgm:spPr/>
    </dgm:pt>
    <dgm:pt modelId="{2B063CFB-0F70-4760-AA20-E1FA403BAEDD}" type="pres">
      <dgm:prSet presAssocID="{D7C7C07A-44DA-42AA-83A5-A90ADDF7B4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F8641CE-FD00-497D-8F6E-1785C7C290E8}" type="pres">
      <dgm:prSet presAssocID="{D7C7C07A-44DA-42AA-83A5-A90ADDF7B46B}" presName="desTx" presStyleLbl="alignAccFollowNode1" presStyleIdx="1" presStyleCnt="3">
        <dgm:presLayoutVars>
          <dgm:bulletEnabled val="1"/>
        </dgm:presLayoutVars>
      </dgm:prSet>
      <dgm:spPr/>
    </dgm:pt>
    <dgm:pt modelId="{E3CF2E73-EEB4-45DC-B4FE-C65B928B4E40}" type="pres">
      <dgm:prSet presAssocID="{5E8D972E-8149-4449-85BE-D91D6C6C3851}" presName="space" presStyleCnt="0"/>
      <dgm:spPr/>
    </dgm:pt>
    <dgm:pt modelId="{597F65E2-1A7E-4B82-B0BA-E4B7EB9CBEFF}" type="pres">
      <dgm:prSet presAssocID="{D5E87F2F-1E4E-459D-93DB-82FCDDF8730D}" presName="composite" presStyleCnt="0"/>
      <dgm:spPr/>
    </dgm:pt>
    <dgm:pt modelId="{4683B68A-BE27-489F-940F-9510D9821640}" type="pres">
      <dgm:prSet presAssocID="{D5E87F2F-1E4E-459D-93DB-82FCDDF873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32706D0-9FC6-4251-84C4-D1992E3A4810}" type="pres">
      <dgm:prSet presAssocID="{D5E87F2F-1E4E-459D-93DB-82FCDDF8730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DA7314-7187-4C0A-B7F4-D7560860B988}" type="presOf" srcId="{F572D1B0-6FCA-4AF5-813A-889185EEED82}" destId="{332706D0-9FC6-4251-84C4-D1992E3A4810}" srcOrd="0" destOrd="0" presId="urn:microsoft.com/office/officeart/2005/8/layout/hList1"/>
    <dgm:cxn modelId="{CAC0891A-2DDC-4AD5-9496-7B101ECC05F8}" srcId="{964FA697-045E-4914-A3DC-930887A97918}" destId="{D7C7C07A-44DA-42AA-83A5-A90ADDF7B46B}" srcOrd="1" destOrd="0" parTransId="{525F5741-A2A6-4530-9D9C-35423E080E98}" sibTransId="{5E8D972E-8149-4449-85BE-D91D6C6C3851}"/>
    <dgm:cxn modelId="{72953330-0E49-4D27-A0FB-06D6BCB868C5}" type="presOf" srcId="{023BCC1B-13F1-483B-8A2B-E0A663F93025}" destId="{6CB5DB5C-EA45-47F1-9CFE-D52A219C3C8D}" srcOrd="0" destOrd="0" presId="urn:microsoft.com/office/officeart/2005/8/layout/hList1"/>
    <dgm:cxn modelId="{171C5065-29E5-400B-80D1-1BA65E2D52DF}" srcId="{D5E87F2F-1E4E-459D-93DB-82FCDDF8730D}" destId="{B76136B4-2CE7-4D33-9644-8625DE130BC9}" srcOrd="1" destOrd="0" parTransId="{B2BF8AE9-0453-4660-BC95-F4D2C3804BED}" sibTransId="{DFA14E30-AFFB-4C6E-9A80-F1B562EFAE2B}"/>
    <dgm:cxn modelId="{A5790D46-29D1-4376-9DD5-82609BD00A38}" srcId="{964FA697-045E-4914-A3DC-930887A97918}" destId="{023BCC1B-13F1-483B-8A2B-E0A663F93025}" srcOrd="0" destOrd="0" parTransId="{87C94F01-1FB9-40E2-A306-715BA860AD9B}" sibTransId="{C8D1AB0A-4D51-4307-902B-D21AEC60109F}"/>
    <dgm:cxn modelId="{FB5FFD66-0187-4A4C-B9A6-E06924FEEE4F}" type="presOf" srcId="{B76136B4-2CE7-4D33-9644-8625DE130BC9}" destId="{332706D0-9FC6-4251-84C4-D1992E3A4810}" srcOrd="0" destOrd="1" presId="urn:microsoft.com/office/officeart/2005/8/layout/hList1"/>
    <dgm:cxn modelId="{A436EF70-1798-4989-B70E-77928F852191}" srcId="{D7C7C07A-44DA-42AA-83A5-A90ADDF7B46B}" destId="{E7300710-4B49-4B85-A1E2-78B13660831C}" srcOrd="0" destOrd="0" parTransId="{72494CC4-0167-4462-A1CB-FB88721E4F4F}" sibTransId="{BAA064D7-4B84-4E0B-8698-8121A3ECF181}"/>
    <dgm:cxn modelId="{58FB488D-DDBA-4B75-AA74-833C9865421C}" type="presOf" srcId="{D5E87F2F-1E4E-459D-93DB-82FCDDF8730D}" destId="{4683B68A-BE27-489F-940F-9510D9821640}" srcOrd="0" destOrd="0" presId="urn:microsoft.com/office/officeart/2005/8/layout/hList1"/>
    <dgm:cxn modelId="{0029BB90-8EC9-44F0-8D54-3759E0FE5777}" srcId="{964FA697-045E-4914-A3DC-930887A97918}" destId="{D5E87F2F-1E4E-459D-93DB-82FCDDF8730D}" srcOrd="2" destOrd="0" parTransId="{F0AA0A51-98B3-49C8-826A-D9807B2CAC1C}" sibTransId="{70C748C6-9FD0-41E0-9AD7-647512E212B4}"/>
    <dgm:cxn modelId="{C148D694-7F6C-4DAC-894B-6148CD55CD47}" type="presOf" srcId="{E7300710-4B49-4B85-A1E2-78B13660831C}" destId="{1F8641CE-FD00-497D-8F6E-1785C7C290E8}" srcOrd="0" destOrd="0" presId="urn:microsoft.com/office/officeart/2005/8/layout/hList1"/>
    <dgm:cxn modelId="{F31FC8AB-96DA-4052-B472-7963FE40C876}" srcId="{023BCC1B-13F1-483B-8A2B-E0A663F93025}" destId="{AFE400A9-253D-44B4-9857-8370CDF012AD}" srcOrd="0" destOrd="0" parTransId="{59DB9698-C8C0-4E5A-AD9D-513CC6DF340C}" sibTransId="{2E8730BC-EB84-43BA-9522-7DE6FD6AF32D}"/>
    <dgm:cxn modelId="{0487E9B1-DC32-4B55-92F0-578D8443F9E8}" type="presOf" srcId="{964FA697-045E-4914-A3DC-930887A97918}" destId="{851817EB-6FA0-4696-90E2-34A01374668C}" srcOrd="0" destOrd="0" presId="urn:microsoft.com/office/officeart/2005/8/layout/hList1"/>
    <dgm:cxn modelId="{579EECC9-B203-4924-B94B-2FA4FBFB1D12}" type="presOf" srcId="{D7C7C07A-44DA-42AA-83A5-A90ADDF7B46B}" destId="{2B063CFB-0F70-4760-AA20-E1FA403BAEDD}" srcOrd="0" destOrd="0" presId="urn:microsoft.com/office/officeart/2005/8/layout/hList1"/>
    <dgm:cxn modelId="{EB701BF1-6300-418A-9877-4698D3053101}" srcId="{D5E87F2F-1E4E-459D-93DB-82FCDDF8730D}" destId="{F572D1B0-6FCA-4AF5-813A-889185EEED82}" srcOrd="0" destOrd="0" parTransId="{DEB626D5-EEF3-4F1F-A551-CEBDB37401D0}" sibTransId="{6439ED4A-00BA-49A7-9166-C2F9080B4C7C}"/>
    <dgm:cxn modelId="{A5D5B0F5-FF54-4461-9768-499FBAA94E09}" type="presOf" srcId="{AFE400A9-253D-44B4-9857-8370CDF012AD}" destId="{FE3CD1A4-0441-4164-A39C-4ABB5245E93F}" srcOrd="0" destOrd="0" presId="urn:microsoft.com/office/officeart/2005/8/layout/hList1"/>
    <dgm:cxn modelId="{D86BB261-70BB-46DB-9113-AF508B67D9D7}" type="presParOf" srcId="{851817EB-6FA0-4696-90E2-34A01374668C}" destId="{D147477D-503E-47F4-9F94-F3583DDB1905}" srcOrd="0" destOrd="0" presId="urn:microsoft.com/office/officeart/2005/8/layout/hList1"/>
    <dgm:cxn modelId="{98E99DF8-1269-4EF3-BC21-5D2326800D1A}" type="presParOf" srcId="{D147477D-503E-47F4-9F94-F3583DDB1905}" destId="{6CB5DB5C-EA45-47F1-9CFE-D52A219C3C8D}" srcOrd="0" destOrd="0" presId="urn:microsoft.com/office/officeart/2005/8/layout/hList1"/>
    <dgm:cxn modelId="{8FFC4A15-0EC4-47A5-B7DD-D612229ACD73}" type="presParOf" srcId="{D147477D-503E-47F4-9F94-F3583DDB1905}" destId="{FE3CD1A4-0441-4164-A39C-4ABB5245E93F}" srcOrd="1" destOrd="0" presId="urn:microsoft.com/office/officeart/2005/8/layout/hList1"/>
    <dgm:cxn modelId="{A43BF0D3-8640-4A0C-B1CF-59387C0D1F0F}" type="presParOf" srcId="{851817EB-6FA0-4696-90E2-34A01374668C}" destId="{AA48E7EB-EA41-4DAA-83AE-4B5104118293}" srcOrd="1" destOrd="0" presId="urn:microsoft.com/office/officeart/2005/8/layout/hList1"/>
    <dgm:cxn modelId="{D31CBA83-E2E6-4A9D-8F21-D6CA30CD6DA9}" type="presParOf" srcId="{851817EB-6FA0-4696-90E2-34A01374668C}" destId="{33711D3B-F9F6-41AA-9529-25CE19CB04C8}" srcOrd="2" destOrd="0" presId="urn:microsoft.com/office/officeart/2005/8/layout/hList1"/>
    <dgm:cxn modelId="{217032A0-3C4E-41FB-AEF3-E04445504B96}" type="presParOf" srcId="{33711D3B-F9F6-41AA-9529-25CE19CB04C8}" destId="{2B063CFB-0F70-4760-AA20-E1FA403BAEDD}" srcOrd="0" destOrd="0" presId="urn:microsoft.com/office/officeart/2005/8/layout/hList1"/>
    <dgm:cxn modelId="{C7A35CD1-D70F-4AEC-AB72-746FCE9C2C1A}" type="presParOf" srcId="{33711D3B-F9F6-41AA-9529-25CE19CB04C8}" destId="{1F8641CE-FD00-497D-8F6E-1785C7C290E8}" srcOrd="1" destOrd="0" presId="urn:microsoft.com/office/officeart/2005/8/layout/hList1"/>
    <dgm:cxn modelId="{2DAFB888-21E8-477F-9EA9-390F11C949C7}" type="presParOf" srcId="{851817EB-6FA0-4696-90E2-34A01374668C}" destId="{E3CF2E73-EEB4-45DC-B4FE-C65B928B4E40}" srcOrd="3" destOrd="0" presId="urn:microsoft.com/office/officeart/2005/8/layout/hList1"/>
    <dgm:cxn modelId="{5CC23187-3665-46E3-8DCC-25E9BDA87422}" type="presParOf" srcId="{851817EB-6FA0-4696-90E2-34A01374668C}" destId="{597F65E2-1A7E-4B82-B0BA-E4B7EB9CBEFF}" srcOrd="4" destOrd="0" presId="urn:microsoft.com/office/officeart/2005/8/layout/hList1"/>
    <dgm:cxn modelId="{71EFE242-FAF4-4D69-A394-5AF913E99E52}" type="presParOf" srcId="{597F65E2-1A7E-4B82-B0BA-E4B7EB9CBEFF}" destId="{4683B68A-BE27-489F-940F-9510D9821640}" srcOrd="0" destOrd="0" presId="urn:microsoft.com/office/officeart/2005/8/layout/hList1"/>
    <dgm:cxn modelId="{7C7A8689-2ED3-4F8C-9C3C-752871B23776}" type="presParOf" srcId="{597F65E2-1A7E-4B82-B0BA-E4B7EB9CBEFF}" destId="{332706D0-9FC6-4251-84C4-D1992E3A48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DB5C-EA45-47F1-9CFE-D52A219C3C8D}">
      <dsp:nvSpPr>
        <dsp:cNvPr id="0" name=""/>
        <dsp:cNvSpPr/>
      </dsp:nvSpPr>
      <dsp:spPr>
        <a:xfrm>
          <a:off x="3404" y="302818"/>
          <a:ext cx="3319683" cy="1096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Tomcat Upgrade</a:t>
          </a:r>
          <a:endParaRPr lang="en-US" sz="3100" kern="1200" dirty="0"/>
        </a:p>
      </dsp:txBody>
      <dsp:txXfrm>
        <a:off x="3404" y="302818"/>
        <a:ext cx="3319683" cy="1096740"/>
      </dsp:txXfrm>
    </dsp:sp>
    <dsp:sp modelId="{FE3CD1A4-0441-4164-A39C-4ABB5245E93F}">
      <dsp:nvSpPr>
        <dsp:cNvPr id="0" name=""/>
        <dsp:cNvSpPr/>
      </dsp:nvSpPr>
      <dsp:spPr>
        <a:xfrm>
          <a:off x="3404" y="1399558"/>
          <a:ext cx="3319683" cy="1701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/>
            <a:t>Upgrade from 8.5 to 9.0.17</a:t>
          </a:r>
          <a:endParaRPr lang="en-US" sz="3100" kern="1200" dirty="0"/>
        </a:p>
      </dsp:txBody>
      <dsp:txXfrm>
        <a:off x="3404" y="1399558"/>
        <a:ext cx="3319683" cy="1701900"/>
      </dsp:txXfrm>
    </dsp:sp>
    <dsp:sp modelId="{2B063CFB-0F70-4760-AA20-E1FA403BAEDD}">
      <dsp:nvSpPr>
        <dsp:cNvPr id="0" name=""/>
        <dsp:cNvSpPr/>
      </dsp:nvSpPr>
      <dsp:spPr>
        <a:xfrm>
          <a:off x="3787843" y="302818"/>
          <a:ext cx="3319683" cy="1096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Java JDK Update</a:t>
          </a:r>
          <a:endParaRPr lang="en-US" sz="3100" kern="1200" dirty="0"/>
        </a:p>
      </dsp:txBody>
      <dsp:txXfrm>
        <a:off x="3787843" y="302818"/>
        <a:ext cx="3319683" cy="1096740"/>
      </dsp:txXfrm>
    </dsp:sp>
    <dsp:sp modelId="{1F8641CE-FD00-497D-8F6E-1785C7C290E8}">
      <dsp:nvSpPr>
        <dsp:cNvPr id="0" name=""/>
        <dsp:cNvSpPr/>
      </dsp:nvSpPr>
      <dsp:spPr>
        <a:xfrm>
          <a:off x="3787843" y="1399558"/>
          <a:ext cx="3319683" cy="1701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/>
            <a:t>Upgrade from JDK 1.8 to JDK 11</a:t>
          </a:r>
          <a:endParaRPr lang="en-US" sz="3100" kern="1200" dirty="0"/>
        </a:p>
      </dsp:txBody>
      <dsp:txXfrm>
        <a:off x="3787843" y="1399558"/>
        <a:ext cx="3319683" cy="1701900"/>
      </dsp:txXfrm>
    </dsp:sp>
    <dsp:sp modelId="{4683B68A-BE27-489F-940F-9510D9821640}">
      <dsp:nvSpPr>
        <dsp:cNvPr id="0" name=""/>
        <dsp:cNvSpPr/>
      </dsp:nvSpPr>
      <dsp:spPr>
        <a:xfrm>
          <a:off x="7572282" y="302818"/>
          <a:ext cx="3319683" cy="1096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CAS Dependencies</a:t>
          </a:r>
          <a:endParaRPr lang="en-US" sz="3100" kern="1200" dirty="0"/>
        </a:p>
      </dsp:txBody>
      <dsp:txXfrm>
        <a:off x="7572282" y="302818"/>
        <a:ext cx="3319683" cy="1096740"/>
      </dsp:txXfrm>
    </dsp:sp>
    <dsp:sp modelId="{332706D0-9FC6-4251-84C4-D1992E3A4810}">
      <dsp:nvSpPr>
        <dsp:cNvPr id="0" name=""/>
        <dsp:cNvSpPr/>
      </dsp:nvSpPr>
      <dsp:spPr>
        <a:xfrm>
          <a:off x="7572282" y="1399558"/>
          <a:ext cx="3319683" cy="1701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/>
            <a:t>Spring Boot 2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/>
            <a:t>Spring v5</a:t>
          </a:r>
          <a:endParaRPr lang="en-US" sz="3100" kern="1200" dirty="0"/>
        </a:p>
      </dsp:txBody>
      <dsp:txXfrm>
        <a:off x="7572282" y="1399558"/>
        <a:ext cx="3319683" cy="170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548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8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6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ereo.github.io/cas/6.0.x/installation/OAuth-OpenId-Authentic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cs typeface="Calibri Light"/>
              </a:rPr>
              <a:t>CAS 6.0 Update  </a:t>
            </a:r>
            <a:r>
              <a:rPr lang="en-US" dirty="0">
                <a:cs typeface="Calibri Light"/>
              </a:rPr>
              <a:t> 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AC38-F74F-4590-B1D8-1BFB1ABE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6.1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093-3657-494E-A80E-58160B19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Late Summer/Early Fall</a:t>
            </a:r>
          </a:p>
          <a:p>
            <a:pPr>
              <a:lnSpc>
                <a:spcPct val="150000"/>
              </a:lnSpc>
            </a:pPr>
            <a:r>
              <a:rPr lang="en-US" dirty="0"/>
              <a:t>JWT Access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OAuth/OIDC Certified</a:t>
            </a:r>
          </a:p>
          <a:p>
            <a:pPr>
              <a:lnSpc>
                <a:spcPct val="150000"/>
              </a:lnSpc>
            </a:pPr>
            <a:r>
              <a:rPr lang="en-US" dirty="0"/>
              <a:t>SAML Support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 handle SAML 2.0 requests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 Management used to upload and manage metadata</a:t>
            </a:r>
          </a:p>
        </p:txBody>
      </p:sp>
    </p:spTree>
    <p:extLst>
      <p:ext uri="{BB962C8B-B14F-4D97-AF65-F5344CB8AC3E}">
        <p14:creationId xmlns:p14="http://schemas.microsoft.com/office/powerpoint/2010/main" val="4790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1646E-9251-442E-88EC-41782472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cs typeface="Calibri Light"/>
              </a:rPr>
              <a:t>Changes in CAS 6.0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F84C-9437-47C8-B05F-5BF241E72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22112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64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ED8B-2EED-4C38-8F21-7E101D4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4BCC-35B5-401B-AEAC-4F871162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OAuth/OIDC Protocols Supported</a:t>
            </a:r>
          </a:p>
          <a:p>
            <a:pPr>
              <a:lnSpc>
                <a:spcPct val="150000"/>
              </a:lnSpc>
            </a:pPr>
            <a:r>
              <a:rPr lang="en-US" dirty="0"/>
              <a:t>Stage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revoke SSO sessions and OAuth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Removed Annual Renewal</a:t>
            </a:r>
          </a:p>
          <a:p>
            <a:pPr>
              <a:lnSpc>
                <a:spcPct val="150000"/>
              </a:lnSpc>
            </a:pPr>
            <a:r>
              <a:rPr lang="en-US" dirty="0"/>
              <a:t>Stage to Production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481-52B5-4EEA-829E-C717F0E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197C-3B8C-452F-A67E-D17DC152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New domain stage.cas.ucdavis.edu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Same Service Registry as CAS Production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Stable, only changes for production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Requires service to be registered (No localhost)</a:t>
            </a:r>
          </a:p>
          <a:p>
            <a:pPr>
              <a:lnSpc>
                <a:spcPct val="150000"/>
              </a:lnSpc>
            </a:pPr>
            <a:r>
              <a:rPr lang="en-US" dirty="0"/>
              <a:t>Dev Environment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domain dev.cas.ucdavis.edu domain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Old ssodev.ucdavis.edu will remain.</a:t>
            </a:r>
          </a:p>
        </p:txBody>
      </p:sp>
    </p:spTree>
    <p:extLst>
      <p:ext uri="{BB962C8B-B14F-4D97-AF65-F5344CB8AC3E}">
        <p14:creationId xmlns:p14="http://schemas.microsoft.com/office/powerpoint/2010/main" val="38289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851C-785F-4C76-90D1-8992C116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OAuth/OIDC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69A3-88E8-4480-947F-A3CDAFE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Supported Flows</a:t>
            </a:r>
          </a:p>
          <a:p>
            <a:pPr lvl="1"/>
            <a:r>
              <a:rPr lang="en-US" dirty="0"/>
              <a:t>Auth Code – </a:t>
            </a:r>
            <a:r>
              <a:rPr lang="en-US" dirty="0" err="1"/>
              <a:t>response_type</a:t>
            </a:r>
            <a:r>
              <a:rPr lang="en-US" dirty="0"/>
              <a:t>=code</a:t>
            </a:r>
          </a:p>
          <a:p>
            <a:pPr lvl="1"/>
            <a:r>
              <a:rPr lang="en-US" dirty="0"/>
              <a:t>Token/Implicit - </a:t>
            </a:r>
            <a:r>
              <a:rPr lang="en-US" dirty="0" err="1"/>
              <a:t>response_type</a:t>
            </a:r>
            <a:r>
              <a:rPr lang="en-US" dirty="0"/>
              <a:t>=token</a:t>
            </a:r>
          </a:p>
          <a:p>
            <a:pPr lvl="1"/>
            <a:r>
              <a:rPr lang="en-US" dirty="0"/>
              <a:t>Resource Owner – </a:t>
            </a:r>
            <a:r>
              <a:rPr lang="en-US" dirty="0" err="1"/>
              <a:t>grant_type</a:t>
            </a:r>
            <a:r>
              <a:rPr lang="en-US" dirty="0"/>
              <a:t>=password</a:t>
            </a:r>
          </a:p>
          <a:p>
            <a:pPr lvl="2"/>
            <a:r>
              <a:rPr lang="en-US" dirty="0"/>
              <a:t>Limited use to most likely only departmental accounts</a:t>
            </a:r>
          </a:p>
          <a:p>
            <a:pPr lvl="1"/>
            <a:r>
              <a:rPr lang="en-US" dirty="0"/>
              <a:t>Client Credentials  - </a:t>
            </a:r>
            <a:r>
              <a:rPr lang="en-US" dirty="0" err="1"/>
              <a:t>grant_type</a:t>
            </a:r>
            <a:r>
              <a:rPr lang="en-US" dirty="0"/>
              <a:t>=</a:t>
            </a:r>
            <a:r>
              <a:rPr lang="en-US" dirty="0" err="1"/>
              <a:t>client_credentials</a:t>
            </a:r>
          </a:p>
          <a:p>
            <a:pPr lvl="2"/>
            <a:r>
              <a:rPr lang="en-US" dirty="0"/>
              <a:t>Useful for machine to machine auth</a:t>
            </a:r>
          </a:p>
          <a:p>
            <a:pPr lvl="1"/>
            <a:r>
              <a:rPr lang="en-US" dirty="0"/>
              <a:t>Refresh Tokens</a:t>
            </a:r>
          </a:p>
          <a:p>
            <a:pPr lvl="1"/>
            <a:r>
              <a:rPr lang="en-US" dirty="0"/>
              <a:t>OIDC </a:t>
            </a:r>
            <a:r>
              <a:rPr lang="en-US" dirty="0" err="1"/>
              <a:t>IdToken</a:t>
            </a:r>
            <a:r>
              <a:rPr lang="en-US" dirty="0"/>
              <a:t> – </a:t>
            </a:r>
            <a:r>
              <a:rPr lang="en-US" dirty="0" err="1"/>
              <a:t>response_type</a:t>
            </a:r>
            <a:r>
              <a:rPr lang="en-US" dirty="0"/>
              <a:t>=</a:t>
            </a:r>
            <a:r>
              <a:rPr lang="en-US" dirty="0" err="1"/>
              <a:t>id_token</a:t>
            </a:r>
          </a:p>
          <a:p>
            <a:r>
              <a:rPr lang="en-US" dirty="0">
                <a:ea typeface="+mj-lt"/>
                <a:cs typeface="+mj-lt"/>
                <a:hlinkClick r:id="rId2"/>
              </a:rPr>
              <a:t>https://apereo.github.io/cas/6.0.x/installation/OAuth-OpenId-Authentication.html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9A48-157E-449A-959E-1C5EE26B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CAAF-328D-43BC-A682-0605E12B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CAS 6.0</a:t>
            </a:r>
          </a:p>
          <a:p>
            <a:pPr lvl="1"/>
            <a:r>
              <a:rPr lang="en-US" dirty="0"/>
              <a:t>Use OIDC </a:t>
            </a:r>
            <a:r>
              <a:rPr lang="en-US" dirty="0" err="1"/>
              <a:t>IdToken</a:t>
            </a:r>
            <a:r>
              <a:rPr lang="en-US" dirty="0"/>
              <a:t> for JWT Authentication</a:t>
            </a:r>
          </a:p>
          <a:p>
            <a:r>
              <a:rPr lang="en-US" dirty="0"/>
              <a:t>CAS 6.1 </a:t>
            </a:r>
          </a:p>
          <a:p>
            <a:pPr lvl="1"/>
            <a:r>
              <a:rPr lang="en-US" dirty="0"/>
              <a:t>Will be able to return Access Token as a JWT</a:t>
            </a:r>
          </a:p>
          <a:p>
            <a:pPr lvl="1"/>
            <a:r>
              <a:rPr lang="en-US" dirty="0"/>
              <a:t>Checkbox in CAS Management config screen.</a:t>
            </a:r>
          </a:p>
        </p:txBody>
      </p:sp>
    </p:spTree>
    <p:extLst>
      <p:ext uri="{BB962C8B-B14F-4D97-AF65-F5344CB8AC3E}">
        <p14:creationId xmlns:p14="http://schemas.microsoft.com/office/powerpoint/2010/main" val="30780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82B7-B712-4ECB-968E-B7FF929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OAuth/OIDC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7B54-61A3-4B97-B705-5B8013B1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New /</a:t>
            </a:r>
            <a:r>
              <a:rPr lang="en-US" dirty="0" err="1"/>
              <a:t>oauth</a:t>
            </a:r>
            <a:r>
              <a:rPr lang="en-US" dirty="0"/>
              <a:t> endpoint in CAS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Requires a service to be registered, does not work with wildcard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services added to "stage" first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Once verified, promoted to "production"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D73-5D08-44D8-9CCB-7B94541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Management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F9E5-C930-453E-ADB8-44BEE022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Revoke TGTs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Ability to revoke individual, bulk and all SSO Sessions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Revoking TGT will attempt SLO to CAS clients</a:t>
            </a:r>
          </a:p>
          <a:p>
            <a:pPr>
              <a:lnSpc>
                <a:spcPct val="150000"/>
              </a:lnSpc>
            </a:pPr>
            <a:r>
              <a:rPr lang="en-US" dirty="0"/>
              <a:t>Revoke OAuth Tokens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Ability to revoke individual, bulk and all OAuth Tokens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Revoking Token will not delete SSO Sessions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Use base / context – https://casmgr.ucdavis.edu</a:t>
            </a:r>
          </a:p>
        </p:txBody>
      </p:sp>
    </p:spTree>
    <p:extLst>
      <p:ext uri="{BB962C8B-B14F-4D97-AF65-F5344CB8AC3E}">
        <p14:creationId xmlns:p14="http://schemas.microsoft.com/office/powerpoint/2010/main" val="4625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9626-BDE4-4EE8-B778-CAD4E0D2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B0AF-D2F7-4C49-8F69-A3378519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Annual renewal requirement removed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process will monitor last time used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After a period of non-use email sent to service owners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Logging into service once resets timer</a:t>
            </a:r>
          </a:p>
          <a:p>
            <a:pPr>
              <a:lnSpc>
                <a:spcPct val="150000"/>
              </a:lnSpc>
            </a:pPr>
            <a:r>
              <a:rPr lang="en-US" dirty="0"/>
              <a:t>Request Service be promoted to production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Probably only used for OAuth/OIDC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 Services can be "staged" and "promoted',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8473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CAS 6.0 Update    </vt:lpstr>
      <vt:lpstr>Changes in CAS 6.0</vt:lpstr>
      <vt:lpstr>New Features</vt:lpstr>
      <vt:lpstr>Stage Environment</vt:lpstr>
      <vt:lpstr>OAuth/OIDC Protocols</vt:lpstr>
      <vt:lpstr>JWTs</vt:lpstr>
      <vt:lpstr>Registering OAuth/OIDC Services</vt:lpstr>
      <vt:lpstr>CAS Management Updates</vt:lpstr>
      <vt:lpstr>CAS Management</vt:lpstr>
      <vt:lpstr>CAS 6.1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1275</cp:revision>
  <dcterms:created xsi:type="dcterms:W3CDTF">2013-07-15T20:26:40Z</dcterms:created>
  <dcterms:modified xsi:type="dcterms:W3CDTF">2019-05-14T20:42:36Z</dcterms:modified>
</cp:coreProperties>
</file>