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appdev@ucdavis.edu" TargetMode="External"/><Relationship Id="rId3" Type="http://schemas.openxmlformats.org/officeDocument/2006/relationships/hyperlink" Target="http://ucdavis.slack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pp Dev SIG"/>
          <p:cNvSpPr txBox="1"/>
          <p:nvPr>
            <p:ph type="ctrTitle"/>
          </p:nvPr>
        </p:nvSpPr>
        <p:spPr>
          <a:xfrm>
            <a:off x="355600" y="482600"/>
            <a:ext cx="12293600" cy="1295400"/>
          </a:xfrm>
          <a:prstGeom prst="rect">
            <a:avLst/>
          </a:prstGeom>
        </p:spPr>
        <p:txBody>
          <a:bodyPr/>
          <a:lstStyle/>
          <a:p>
            <a:pPr/>
            <a:r>
              <a:t>App Dev SIG</a:t>
            </a:r>
          </a:p>
        </p:txBody>
      </p:sp>
      <p:sp>
        <p:nvSpPr>
          <p:cNvPr id="120" name="October 2018"/>
          <p:cNvSpPr txBox="1"/>
          <p:nvPr>
            <p:ph type="subTitle" sz="quarter" idx="1"/>
          </p:nvPr>
        </p:nvSpPr>
        <p:spPr>
          <a:xfrm>
            <a:off x="355600" y="1943100"/>
            <a:ext cx="12293600" cy="1295400"/>
          </a:xfrm>
          <a:prstGeom prst="rect">
            <a:avLst/>
          </a:prstGeom>
        </p:spPr>
        <p:txBody>
          <a:bodyPr/>
          <a:lstStyle/>
          <a:p>
            <a:pPr/>
            <a:r>
              <a:t>October 2018</a:t>
            </a:r>
          </a:p>
        </p:txBody>
      </p:sp>
      <p:pic>
        <p:nvPicPr>
          <p:cNvPr id="1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4234" y="2938562"/>
            <a:ext cx="6056332" cy="5959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urpose"/>
          <p:cNvSpPr txBox="1"/>
          <p:nvPr>
            <p:ph type="ctrTitle"/>
          </p:nvPr>
        </p:nvSpPr>
        <p:spPr>
          <a:xfrm>
            <a:off x="355600" y="482600"/>
            <a:ext cx="12293600" cy="1295400"/>
          </a:xfrm>
          <a:prstGeom prst="rect">
            <a:avLst/>
          </a:prstGeom>
        </p:spPr>
        <p:txBody>
          <a:bodyPr/>
          <a:lstStyle/>
          <a:p>
            <a:pPr/>
            <a:r>
              <a:t>Purpose</a:t>
            </a:r>
          </a:p>
        </p:txBody>
      </p:sp>
      <p:sp>
        <p:nvSpPr>
          <p:cNvPr id="124" name="The UC Davis Application Developer’s SIG provides a regular space and communication channel for campus developers to come together and learn new technologies, new techniques, understand software trends, and encourage collaboration.…"/>
          <p:cNvSpPr txBox="1"/>
          <p:nvPr/>
        </p:nvSpPr>
        <p:spPr>
          <a:xfrm>
            <a:off x="856841" y="3003549"/>
            <a:ext cx="11291119" cy="374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The UC Davis Application Developer’s SIG provides a regular space and communication channel for campus developers to come together and learn new technologies, new techniques, understand software trends, and encourage collaboration.</a:t>
            </a:r>
          </a:p>
          <a:p>
            <a:pPr algn="l"/>
          </a:p>
          <a:p>
            <a:pPr algn="l"/>
            <a:r>
              <a:t>Our goal is to increase developer engagement, offer training opportunities, and improve overall software quality.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127" name="developers.ucdavis.ed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developers.ucdavis.edu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appdev@ucdavis.edu</a:t>
            </a:r>
          </a:p>
          <a:p>
            <a:pPr/>
            <a:r>
              <a:t>#appdev on </a:t>
            </a:r>
            <a:r>
              <a:rPr u="sng">
                <a:hlinkClick r:id="rId3" invalidUrl="" action="" tgtFrame="" tooltip="" history="1" highlightClick="0" endSnd="0"/>
              </a:rPr>
              <a:t>ucdavis.slack.com</a:t>
            </a:r>
          </a:p>
          <a:p>
            <a:pPr/>
            <a:r>
              <a:t>Always accepting new presentations &amp; announcements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nnounc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Announcements</a:t>
            </a:r>
          </a:p>
        </p:txBody>
      </p:sp>
      <p:sp>
        <p:nvSpPr>
          <p:cNvPr id="130" name="OWASP (Web Security) Training Surve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OWASP (Web Security) Training Survey</a:t>
            </a:r>
          </a:p>
          <a:p>
            <a:pPr/>
            <a:r>
              <a:t>Banner 9 Testing</a:t>
            </a:r>
          </a:p>
          <a:p>
            <a:pPr/>
            <a:r>
              <a:t>Anything else?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John Knoll: Server-Less Architecture"/>
          <p:cNvSpPr txBox="1"/>
          <p:nvPr>
            <p:ph type="title"/>
          </p:nvPr>
        </p:nvSpPr>
        <p:spPr>
          <a:xfrm>
            <a:off x="355600" y="3657600"/>
            <a:ext cx="12293600" cy="2438400"/>
          </a:xfrm>
          <a:prstGeom prst="rect">
            <a:avLst/>
          </a:prstGeom>
        </p:spPr>
        <p:txBody>
          <a:bodyPr/>
          <a:lstStyle/>
          <a:p>
            <a:pPr/>
            <a:r>
              <a:t>John Knoll: Server-Less 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