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4"/>
  </p:normalViewPr>
  <p:slideViewPr>
    <p:cSldViewPr snapToGrid="0">
      <p:cViewPr varScale="1">
        <p:scale>
          <a:sx n="110" d="100"/>
          <a:sy n="110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3BC6-A127-7668-C7DF-A61EAACA7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C02F5-6A9D-C8D0-2370-EDF67A68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B783B-14E5-B7C9-B66E-B6C6F9A4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4F08-4583-EE3C-C181-B9CB70BC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EA45-E22A-DE32-FF95-3784D80A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FBB-B61B-628C-F381-2AF31471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23D2D-4610-CD7B-BB1E-9C426535B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C920-35AA-0138-8FF5-CCAA8506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3360-E949-923D-A5BC-73680E0F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F511-9939-A664-0A3C-9000D01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7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F2DA1-4CD7-BBE9-C7AF-78D0DED40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F1F5C-999B-6149-96C1-000ABB42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1337-3757-3662-5F00-8A71ED66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F8C8-2619-E76C-BC77-322A41A9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3DFD-783E-A073-8BC2-21253AF8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FE8D-E5F7-318E-9ACE-45347AE5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E2B9-4AC8-2FF3-F779-22635C51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F9BD-BCA8-E793-D210-1A887211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59F13-03E6-F6D1-49B4-8D2AC2A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CDA6-7546-1D37-028C-82864DAB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022E-6ABC-071D-1585-EC0BFF1E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3D25-848A-1063-61A9-461BB482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050F-C1E7-25B2-FAA7-E0F128DD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C312-C264-92FF-8E3F-8B64477F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4F22-3813-09AE-DB38-72C85F0E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63C-2584-4707-FC96-945577C6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0992-53E8-18A3-00B7-D5F0B2CFB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A809-E4C6-77F6-74DB-2F818FE95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AA3D0-5E36-ABFD-6D0E-C1B7DEE4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1B5D-7107-13A0-8418-2513D363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C5B9-F983-BD6B-313D-BEC324C9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0CE1-8A96-40F5-9641-4FB0D254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82B6-514F-3BB0-3596-1D7BDD76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9AA2E-7E94-7B4E-31C8-6677DC8CF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32FFD-85B7-C97D-E15A-F3913CFDE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12FEC-154B-DAFB-CC16-24FAAF8DD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578ED-97EE-FD45-7FCA-28CC750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5E223-7B73-5031-6EF2-E5AA1C58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97D95-E718-3D0B-2092-3D181731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8642-3548-AA27-25EF-EACA5111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A1904-AD3C-3FE1-4AA9-90CAE1A9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F410F-77F9-EDD3-08EA-8794A5A8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FD52-7154-449A-C816-980E9C3D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D7F49-13E1-5804-5E8B-6C9DF0FF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AF07E-47C1-2DA4-1F8C-FAE9E18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0925-0166-D293-DFC8-299D0A8A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DEEA-2657-2F07-C528-C480BB64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870A-EBF7-9526-E280-3D499934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7A7C-3755-385E-FD1F-DCFC4D1F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A88DC-3A1D-55D2-5DD6-3440610C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B17D-CA61-2483-7527-B2C7834D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48405-1DBE-AD02-11BA-5245D9C1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1F10-3F87-9C94-CEFB-BB151675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02AE6-33B6-FA5B-CB8F-0A861049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CA7E6-EB9C-1C22-3B9E-1C4E51EBF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3B56-2F2D-0B07-A30E-5A25C55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1A14-C557-5853-75B6-B748D1ED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7FA2-9CB0-B617-6321-38BE3C0A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3707D-BEEB-3250-F88C-15C9205C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DE9B4-93AD-95DC-D360-CD21E0EEB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0254-BB05-E0AD-EACE-EF7A0BBD0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A53FC-2557-0944-8948-7F1A9BE985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79CC-8EA7-238B-8E32-250C814B6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6526-1535-5C1D-7B06-24C95249B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352DA-029E-1243-8415-4C39F41F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49A1906-D1B9-E2B7-0BD7-49E69A565B3C}"/>
              </a:ext>
            </a:extLst>
          </p:cNvPr>
          <p:cNvGrpSpPr/>
          <p:nvPr/>
        </p:nvGrpSpPr>
        <p:grpSpPr>
          <a:xfrm>
            <a:off x="1157468" y="995420"/>
            <a:ext cx="1925254" cy="2771087"/>
            <a:chOff x="1053296" y="625032"/>
            <a:chExt cx="1925254" cy="27710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1E99EB-2E2F-89FB-05FE-5CD82681A002}"/>
                </a:ext>
              </a:extLst>
            </p:cNvPr>
            <p:cNvGrpSpPr/>
            <p:nvPr/>
          </p:nvGrpSpPr>
          <p:grpSpPr>
            <a:xfrm>
              <a:off x="1053296" y="625032"/>
              <a:ext cx="1469983" cy="1944549"/>
              <a:chOff x="1053296" y="625032"/>
              <a:chExt cx="1469983" cy="194454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3D0905-5456-6751-1C15-483E65E7AD8E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70CA3-8BAC-04C3-16EC-AAD240896453}"/>
                  </a:ext>
                </a:extLst>
              </p:cNvPr>
              <p:cNvSpPr txBox="1"/>
              <p:nvPr/>
            </p:nvSpPr>
            <p:spPr>
              <a:xfrm>
                <a:off x="1088019" y="625032"/>
                <a:ext cx="14352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Region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BC7875-5BC3-51E1-E6D8-F9A321664DCC}"/>
                </a:ext>
              </a:extLst>
            </p:cNvPr>
            <p:cNvGrpSpPr/>
            <p:nvPr/>
          </p:nvGrpSpPr>
          <p:grpSpPr>
            <a:xfrm>
              <a:off x="1251995" y="1036808"/>
              <a:ext cx="1469983" cy="1944549"/>
              <a:chOff x="1053296" y="625032"/>
              <a:chExt cx="1469983" cy="19445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2EF1EF-F4F3-665A-2ADD-E37F63FF0D4B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59D77-EF30-A0AA-FA08-E6F289B9C9F0}"/>
                  </a:ext>
                </a:extLst>
              </p:cNvPr>
              <p:cNvSpPr txBox="1"/>
              <p:nvPr/>
            </p:nvSpPr>
            <p:spPr>
              <a:xfrm>
                <a:off x="1088019" y="625032"/>
                <a:ext cx="14352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Region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E1C147-FA70-BD41-D45E-AE2892508490}"/>
                </a:ext>
              </a:extLst>
            </p:cNvPr>
            <p:cNvGrpSpPr/>
            <p:nvPr/>
          </p:nvGrpSpPr>
          <p:grpSpPr>
            <a:xfrm>
              <a:off x="1508567" y="1451570"/>
              <a:ext cx="1469983" cy="1944549"/>
              <a:chOff x="1053296" y="625032"/>
              <a:chExt cx="1469983" cy="194454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A7A4AE-30A3-D64F-5A76-F9AECB992D71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F9F250-BCC8-42F6-4D3F-5FBA3B7DCA18}"/>
                  </a:ext>
                </a:extLst>
              </p:cNvPr>
              <p:cNvSpPr txBox="1"/>
              <p:nvPr/>
            </p:nvSpPr>
            <p:spPr>
              <a:xfrm>
                <a:off x="1088019" y="625032"/>
                <a:ext cx="14352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Region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35D4F16-0B41-1830-69FB-2B45F498332D}"/>
              </a:ext>
            </a:extLst>
          </p:cNvPr>
          <p:cNvSpPr txBox="1"/>
          <p:nvPr/>
        </p:nvSpPr>
        <p:spPr>
          <a:xfrm>
            <a:off x="1157467" y="565269"/>
            <a:ext cx="189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Region objects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13F1E82-4470-47F9-F364-4F01A693FA9C}"/>
              </a:ext>
            </a:extLst>
          </p:cNvPr>
          <p:cNvCxnSpPr>
            <a:cxnSpLocks/>
            <a:stCxn id="5" idx="1"/>
            <a:endCxn id="23" idx="1"/>
          </p:cNvCxnSpPr>
          <p:nvPr/>
        </p:nvCxnSpPr>
        <p:spPr>
          <a:xfrm rot="10800000" flipV="1">
            <a:off x="1157468" y="1973482"/>
            <a:ext cx="12700" cy="322510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6A46EB-828F-5784-7A3E-AF0424A431FA}"/>
              </a:ext>
            </a:extLst>
          </p:cNvPr>
          <p:cNvSpPr txBox="1"/>
          <p:nvPr/>
        </p:nvSpPr>
        <p:spPr>
          <a:xfrm>
            <a:off x="1157468" y="4575338"/>
            <a:ext cx="117290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Generators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Solar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Wind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E945BC-191B-59AC-3139-D90475EC3E30}"/>
              </a:ext>
            </a:extLst>
          </p:cNvPr>
          <p:cNvSpPr/>
          <p:nvPr/>
        </p:nvSpPr>
        <p:spPr>
          <a:xfrm>
            <a:off x="1157467" y="4566847"/>
            <a:ext cx="1149091" cy="1932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9B2B47-A7EC-370D-AF0F-E8944E9755B2}"/>
              </a:ext>
            </a:extLst>
          </p:cNvPr>
          <p:cNvSpPr txBox="1"/>
          <p:nvPr/>
        </p:nvSpPr>
        <p:spPr>
          <a:xfrm>
            <a:off x="3284978" y="4402254"/>
            <a:ext cx="1828800" cy="2262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Class Generators():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4B61D-EC3E-267B-BED6-EAF627ACE53B}"/>
              </a:ext>
            </a:extLst>
          </p:cNvPr>
          <p:cNvGrpSpPr/>
          <p:nvPr/>
        </p:nvGrpSpPr>
        <p:grpSpPr>
          <a:xfrm>
            <a:off x="8654006" y="805746"/>
            <a:ext cx="1925255" cy="2771087"/>
            <a:chOff x="1053295" y="625032"/>
            <a:chExt cx="1925255" cy="27710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D11454-FC61-4009-0233-F7D5B00AA99E}"/>
                </a:ext>
              </a:extLst>
            </p:cNvPr>
            <p:cNvGrpSpPr/>
            <p:nvPr/>
          </p:nvGrpSpPr>
          <p:grpSpPr>
            <a:xfrm>
              <a:off x="1053295" y="625032"/>
              <a:ext cx="1469984" cy="1944549"/>
              <a:chOff x="1053295" y="625032"/>
              <a:chExt cx="1469984" cy="1944549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B5B7C5-B4FF-B555-960B-5693D2471308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B791C6-79B7-ACB0-5AB8-8E99A52113A5}"/>
                  </a:ext>
                </a:extLst>
              </p:cNvPr>
              <p:cNvSpPr txBox="1"/>
              <p:nvPr/>
            </p:nvSpPr>
            <p:spPr>
              <a:xfrm>
                <a:off x="1053295" y="625032"/>
                <a:ext cx="14699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Links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056A32-A07D-A988-71B5-03254907CD1F}"/>
                </a:ext>
              </a:extLst>
            </p:cNvPr>
            <p:cNvGrpSpPr/>
            <p:nvPr/>
          </p:nvGrpSpPr>
          <p:grpSpPr>
            <a:xfrm>
              <a:off x="1251995" y="1036808"/>
              <a:ext cx="1469983" cy="1944549"/>
              <a:chOff x="1053296" y="625032"/>
              <a:chExt cx="1469983" cy="194454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8B0C641-BBBE-B1B8-5F74-21F48FFD899A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BB979E-5FDF-BCD4-C659-EB8EE6EE8533}"/>
                  </a:ext>
                </a:extLst>
              </p:cNvPr>
              <p:cNvSpPr txBox="1"/>
              <p:nvPr/>
            </p:nvSpPr>
            <p:spPr>
              <a:xfrm>
                <a:off x="1088019" y="625032"/>
                <a:ext cx="14352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Links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B85CF34-ACE7-3DB3-46A0-BDA6F2599912}"/>
                </a:ext>
              </a:extLst>
            </p:cNvPr>
            <p:cNvGrpSpPr/>
            <p:nvPr/>
          </p:nvGrpSpPr>
          <p:grpSpPr>
            <a:xfrm>
              <a:off x="1508567" y="1451570"/>
              <a:ext cx="1469983" cy="1944549"/>
              <a:chOff x="1053296" y="625032"/>
              <a:chExt cx="1469983" cy="194454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0DF023A-5F8A-9E49-5E97-73FBFD3374BE}"/>
                  </a:ext>
                </a:extLst>
              </p:cNvPr>
              <p:cNvSpPr/>
              <p:nvPr/>
            </p:nvSpPr>
            <p:spPr>
              <a:xfrm>
                <a:off x="1053296" y="636609"/>
                <a:ext cx="1435261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2A4DC6-2701-396B-AEEE-0CD252404C1F}"/>
                  </a:ext>
                </a:extLst>
              </p:cNvPr>
              <p:cNvSpPr txBox="1"/>
              <p:nvPr/>
            </p:nvSpPr>
            <p:spPr>
              <a:xfrm>
                <a:off x="1088019" y="625032"/>
                <a:ext cx="14352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Links</a:t>
                </a:r>
                <a:r>
                  <a:rPr lang="en-US" sz="15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B4FE7875-A1FD-7C7B-8F95-9564C6EAD297}"/>
              </a:ext>
            </a:extLst>
          </p:cNvPr>
          <p:cNvCxnSpPr>
            <a:cxnSpLocks/>
            <a:stCxn id="51" idx="1"/>
            <a:endCxn id="59" idx="1"/>
          </p:cNvCxnSpPr>
          <p:nvPr/>
        </p:nvCxnSpPr>
        <p:spPr>
          <a:xfrm rot="10800000" flipH="1" flipV="1">
            <a:off x="8654007" y="1783809"/>
            <a:ext cx="61732" cy="3749524"/>
          </a:xfrm>
          <a:prstGeom prst="bentConnector3">
            <a:avLst>
              <a:gd name="adj1" fmla="val -3703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EE635F1-C992-A57A-D1CD-65A7F6F68C0A}"/>
              </a:ext>
            </a:extLst>
          </p:cNvPr>
          <p:cNvSpPr txBox="1"/>
          <p:nvPr/>
        </p:nvSpPr>
        <p:spPr>
          <a:xfrm>
            <a:off x="8715739" y="4402254"/>
            <a:ext cx="1828800" cy="2262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Class Links():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CE797B-B334-4918-7FCA-16E6ED1D127E}"/>
              </a:ext>
            </a:extLst>
          </p:cNvPr>
          <p:cNvSpPr txBox="1"/>
          <p:nvPr/>
        </p:nvSpPr>
        <p:spPr>
          <a:xfrm>
            <a:off x="8654006" y="431937"/>
            <a:ext cx="189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Link objects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A7EDED-C049-4040-3C70-1F4A5FEF66BA}"/>
              </a:ext>
            </a:extLst>
          </p:cNvPr>
          <p:cNvSpPr txBox="1"/>
          <p:nvPr/>
        </p:nvSpPr>
        <p:spPr>
          <a:xfrm>
            <a:off x="4053390" y="186014"/>
            <a:ext cx="3112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Optimization class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54825A-B885-5CD1-1DE4-603B78A80FFC}"/>
              </a:ext>
            </a:extLst>
          </p:cNvPr>
          <p:cNvSpPr txBox="1"/>
          <p:nvPr/>
        </p:nvSpPr>
        <p:spPr>
          <a:xfrm>
            <a:off x="4053390" y="585294"/>
            <a:ext cx="3112643" cy="358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Class Optimization(data):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Parse data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Instantiate model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objects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Collect parameters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Collect variables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Collect objective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Collect constraints</a:t>
            </a:r>
          </a:p>
          <a:p>
            <a:pPr lvl="1"/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Solve model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326C0D5-40F2-0934-D47D-E948449834AB}"/>
              </a:ext>
            </a:extLst>
          </p:cNvPr>
          <p:cNvCxnSpPr>
            <a:cxnSpLocks/>
            <a:stCxn id="59" idx="3"/>
            <a:endCxn id="47" idx="3"/>
          </p:cNvCxnSpPr>
          <p:nvPr/>
        </p:nvCxnSpPr>
        <p:spPr>
          <a:xfrm flipV="1">
            <a:off x="10544539" y="2610347"/>
            <a:ext cx="12700" cy="292298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2DFD4A-3D2C-29C8-D2F8-E8D386697DF9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2306558" y="5533333"/>
            <a:ext cx="9784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CAA989A-2F48-8105-0F89-016FFF8250E2}"/>
              </a:ext>
            </a:extLst>
          </p:cNvPr>
          <p:cNvCxnSpPr>
            <a:cxnSpLocks/>
            <a:stCxn id="65" idx="1"/>
            <a:endCxn id="4" idx="3"/>
          </p:cNvCxnSpPr>
          <p:nvPr/>
        </p:nvCxnSpPr>
        <p:spPr>
          <a:xfrm rot="10800000">
            <a:off x="2627452" y="1157003"/>
            <a:ext cx="1425939" cy="12210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0646E4E8-7641-E111-2314-6B82CFF87FF6}"/>
              </a:ext>
            </a:extLst>
          </p:cNvPr>
          <p:cNvCxnSpPr>
            <a:stCxn id="39" idx="1"/>
            <a:endCxn id="11" idx="2"/>
          </p:cNvCxnSpPr>
          <p:nvPr/>
        </p:nvCxnSpPr>
        <p:spPr>
          <a:xfrm rot="10800000">
            <a:off x="2330370" y="3766507"/>
            <a:ext cx="954608" cy="176682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F0812B5-F427-6029-C627-91143D33458D}"/>
              </a:ext>
            </a:extLst>
          </p:cNvPr>
          <p:cNvCxnSpPr>
            <a:cxnSpLocks/>
            <a:stCxn id="11" idx="3"/>
            <a:endCxn id="65" idx="1"/>
          </p:cNvCxnSpPr>
          <p:nvPr/>
        </p:nvCxnSpPr>
        <p:spPr>
          <a:xfrm flipV="1">
            <a:off x="3048000" y="2378093"/>
            <a:ext cx="1005390" cy="4219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F4CC7EE8-BBC3-919A-D402-4F393E63CB34}"/>
              </a:ext>
            </a:extLst>
          </p:cNvPr>
          <p:cNvCxnSpPr>
            <a:cxnSpLocks/>
            <a:stCxn id="65" idx="3"/>
            <a:endCxn id="52" idx="1"/>
          </p:cNvCxnSpPr>
          <p:nvPr/>
        </p:nvCxnSpPr>
        <p:spPr>
          <a:xfrm flipV="1">
            <a:off x="7166033" y="967329"/>
            <a:ext cx="1487973" cy="1410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FD49EA4B-3271-E592-6C93-7C62E9F37191}"/>
              </a:ext>
            </a:extLst>
          </p:cNvPr>
          <p:cNvCxnSpPr>
            <a:cxnSpLocks/>
            <a:stCxn id="47" idx="1"/>
            <a:endCxn id="65" idx="3"/>
          </p:cNvCxnSpPr>
          <p:nvPr/>
        </p:nvCxnSpPr>
        <p:spPr>
          <a:xfrm rot="10800000">
            <a:off x="7166034" y="2378093"/>
            <a:ext cx="1943245" cy="2322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0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Andrew Ambiel</dc:creator>
  <cp:lastModifiedBy>Peter Andrew Ambiel</cp:lastModifiedBy>
  <cp:revision>2</cp:revision>
  <dcterms:created xsi:type="dcterms:W3CDTF">2024-02-22T16:14:32Z</dcterms:created>
  <dcterms:modified xsi:type="dcterms:W3CDTF">2024-02-22T16:49:56Z</dcterms:modified>
</cp:coreProperties>
</file>